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v" ContentType="video/x-ms-wmv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309" r:id="rId2"/>
    <p:sldId id="312" r:id="rId3"/>
    <p:sldId id="285" r:id="rId4"/>
    <p:sldId id="316" r:id="rId5"/>
    <p:sldId id="338" r:id="rId6"/>
    <p:sldId id="346" r:id="rId7"/>
    <p:sldId id="345" r:id="rId8"/>
    <p:sldId id="293" r:id="rId9"/>
    <p:sldId id="343" r:id="rId10"/>
    <p:sldId id="348" r:id="rId11"/>
    <p:sldId id="349" r:id="rId12"/>
    <p:sldId id="353" r:id="rId13"/>
    <p:sldId id="350" r:id="rId14"/>
    <p:sldId id="355" r:id="rId15"/>
    <p:sldId id="356" r:id="rId16"/>
    <p:sldId id="286" r:id="rId17"/>
    <p:sldId id="354" r:id="rId18"/>
    <p:sldId id="344" r:id="rId19"/>
    <p:sldId id="284" r:id="rId20"/>
    <p:sldId id="342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B23C"/>
    <a:srgbClr val="ADC553"/>
    <a:srgbClr val="A25B21"/>
    <a:srgbClr val="EDAF75"/>
    <a:srgbClr val="D08C4F"/>
    <a:srgbClr val="E69859"/>
    <a:srgbClr val="EAA567"/>
    <a:srgbClr val="C48B3A"/>
    <a:srgbClr val="7F7F7F"/>
    <a:srgbClr val="F0B6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97" autoAdjust="0"/>
    <p:restoredTop sz="95158" autoAdjust="0"/>
  </p:normalViewPr>
  <p:slideViewPr>
    <p:cSldViewPr snapToGrid="0" showGuides="1">
      <p:cViewPr varScale="1">
        <p:scale>
          <a:sx n="108" d="100"/>
          <a:sy n="108" d="100"/>
        </p:scale>
        <p:origin x="1902" y="114"/>
      </p:cViewPr>
      <p:guideLst>
        <p:guide orient="horz" pos="218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비율</c:v>
                </c:pt>
              </c:strCache>
            </c:strRef>
          </c:tx>
          <c:spPr>
            <a:solidFill>
              <a:srgbClr val="E8725A"/>
            </a:solidFill>
          </c:spPr>
          <c:dPt>
            <c:idx val="0"/>
            <c:bubble3D val="0"/>
            <c:spPr>
              <a:solidFill>
                <a:srgbClr val="F0B63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9A9-4DE8-9F72-3E4577D9B5B2}"/>
              </c:ext>
            </c:extLst>
          </c:dPt>
          <c:dPt>
            <c:idx val="1"/>
            <c:bubble3D val="0"/>
            <c:spPr>
              <a:solidFill>
                <a:srgbClr val="E8725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9A9-4DE8-9F72-3E4577D9B5B2}"/>
              </c:ext>
            </c:extLst>
          </c:dPt>
          <c:dPt>
            <c:idx val="2"/>
            <c:bubble3D val="0"/>
            <c:spPr>
              <a:solidFill>
                <a:srgbClr val="66C2E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9A9-4DE8-9F72-3E4577D9B5B2}"/>
              </c:ext>
            </c:extLst>
          </c:dPt>
          <c:dPt>
            <c:idx val="3"/>
            <c:bubble3D val="0"/>
            <c:spPr>
              <a:solidFill>
                <a:srgbClr val="B8D66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9A9-4DE8-9F72-3E4577D9B5B2}"/>
              </c:ext>
            </c:extLst>
          </c:dPt>
          <c:cat>
            <c:strRef>
              <c:f>Sheet1!$A$2:$A$5</c:f>
              <c:strCache>
                <c:ptCount val="2"/>
                <c:pt idx="0">
                  <c:v>인사이더</c:v>
                </c:pt>
                <c:pt idx="1">
                  <c:v>아웃사이더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9A9-4DE8-9F72-3E4577D9B5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비율</c:v>
                </c:pt>
              </c:strCache>
            </c:strRef>
          </c:tx>
          <c:spPr>
            <a:solidFill>
              <a:srgbClr val="E8725A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0B63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9A9-4DE8-9F72-3E4577D9B5B2}"/>
              </c:ext>
            </c:extLst>
          </c:dPt>
          <c:dPt>
            <c:idx val="1"/>
            <c:invertIfNegative val="0"/>
            <c:bubble3D val="0"/>
            <c:spPr>
              <a:solidFill>
                <a:srgbClr val="E8725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9A9-4DE8-9F72-3E4577D9B5B2}"/>
              </c:ext>
            </c:extLst>
          </c:dPt>
          <c:dPt>
            <c:idx val="2"/>
            <c:invertIfNegative val="0"/>
            <c:bubble3D val="0"/>
            <c:spPr>
              <a:solidFill>
                <a:srgbClr val="66C2E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9A9-4DE8-9F72-3E4577D9B5B2}"/>
              </c:ext>
            </c:extLst>
          </c:dPt>
          <c:dPt>
            <c:idx val="3"/>
            <c:invertIfNegative val="0"/>
            <c:bubble3D val="0"/>
            <c:spPr>
              <a:solidFill>
                <a:srgbClr val="B8D66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9A9-4DE8-9F72-3E4577D9B5B2}"/>
              </c:ext>
            </c:extLst>
          </c:dPt>
          <c:cat>
            <c:strRef>
              <c:f>Sheet1!$A$2:$A$5</c:f>
              <c:strCache>
                <c:ptCount val="4"/>
                <c:pt idx="0">
                  <c:v>1학년</c:v>
                </c:pt>
                <c:pt idx="1">
                  <c:v>2학년</c:v>
                </c:pt>
                <c:pt idx="2">
                  <c:v>3학년</c:v>
                </c:pt>
                <c:pt idx="3">
                  <c:v>4학년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38.5</c:v>
                </c:pt>
                <c:pt idx="1">
                  <c:v>42.5</c:v>
                </c:pt>
                <c:pt idx="2">
                  <c:v>51.1</c:v>
                </c:pt>
                <c:pt idx="3">
                  <c:v>54.3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9A9-4DE8-9F72-3E4577D9B5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402937712"/>
        <c:axId val="1631530048"/>
      </c:barChart>
      <c:catAx>
        <c:axId val="14029377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31530048"/>
        <c:crosses val="autoZero"/>
        <c:auto val="1"/>
        <c:lblAlgn val="ctr"/>
        <c:lblOffset val="100"/>
        <c:noMultiLvlLbl val="0"/>
      </c:catAx>
      <c:valAx>
        <c:axId val="1631530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02937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640EFC-7624-493E-9A8A-AF83BADB541F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2D0A2E-3B22-49C7-8B46-C45C895541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466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0"/>
            <a:ext cx="9144000" cy="6365649"/>
          </a:xfrm>
          <a:prstGeom prst="rect">
            <a:avLst/>
          </a:prstGeom>
          <a:solidFill>
            <a:srgbClr val="CAE8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0" y="3417324"/>
            <a:ext cx="9144000" cy="3440676"/>
          </a:xfrm>
          <a:prstGeom prst="rect">
            <a:avLst/>
          </a:prstGeom>
          <a:solidFill>
            <a:srgbClr val="B7D5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43967" y="1819627"/>
            <a:ext cx="3265052" cy="8374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/>
          <a:srcRect t="26231"/>
          <a:stretch/>
        </p:blipFill>
        <p:spPr>
          <a:xfrm>
            <a:off x="1996440" y="0"/>
            <a:ext cx="3311940" cy="6562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/>
          <a:srcRect r="32142"/>
          <a:stretch/>
        </p:blipFill>
        <p:spPr>
          <a:xfrm>
            <a:off x="6812280" y="547129"/>
            <a:ext cx="2331720" cy="881338"/>
          </a:xfrm>
          <a:prstGeom prst="rect">
            <a:avLst/>
          </a:prstGeom>
        </p:spPr>
      </p:pic>
      <p:sp>
        <p:nvSpPr>
          <p:cNvPr id="419" name="자유형 418"/>
          <p:cNvSpPr/>
          <p:nvPr userDrawn="1"/>
        </p:nvSpPr>
        <p:spPr>
          <a:xfrm>
            <a:off x="-1821" y="3037840"/>
            <a:ext cx="3037001" cy="391160"/>
          </a:xfrm>
          <a:custGeom>
            <a:avLst/>
            <a:gdLst>
              <a:gd name="connsiteX0" fmla="*/ 1134201 w 3037001"/>
              <a:gd name="connsiteY0" fmla="*/ 9 h 391160"/>
              <a:gd name="connsiteX1" fmla="*/ 3026889 w 3037001"/>
              <a:gd name="connsiteY1" fmla="*/ 387886 h 391160"/>
              <a:gd name="connsiteX2" fmla="*/ 3037001 w 3037001"/>
              <a:gd name="connsiteY2" fmla="*/ 391160 h 391160"/>
              <a:gd name="connsiteX3" fmla="*/ 0 w 3037001"/>
              <a:gd name="connsiteY3" fmla="*/ 391160 h 391160"/>
              <a:gd name="connsiteX4" fmla="*/ 0 w 3037001"/>
              <a:gd name="connsiteY4" fmla="*/ 175506 h 391160"/>
              <a:gd name="connsiteX5" fmla="*/ 208956 w 3037001"/>
              <a:gd name="connsiteY5" fmla="*/ 125218 h 391160"/>
              <a:gd name="connsiteX6" fmla="*/ 1134201 w 3037001"/>
              <a:gd name="connsiteY6" fmla="*/ 9 h 39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37001" h="391160">
                <a:moveTo>
                  <a:pt x="1134201" y="9"/>
                </a:moveTo>
                <a:cubicBezTo>
                  <a:pt x="1752469" y="1794"/>
                  <a:pt x="2634017" y="262044"/>
                  <a:pt x="3026889" y="387886"/>
                </a:cubicBezTo>
                <a:lnTo>
                  <a:pt x="3037001" y="391160"/>
                </a:lnTo>
                <a:lnTo>
                  <a:pt x="0" y="391160"/>
                </a:lnTo>
                <a:lnTo>
                  <a:pt x="0" y="175506"/>
                </a:lnTo>
                <a:lnTo>
                  <a:pt x="208956" y="125218"/>
                </a:lnTo>
                <a:cubicBezTo>
                  <a:pt x="522483" y="53903"/>
                  <a:pt x="845676" y="-824"/>
                  <a:pt x="1134201" y="9"/>
                </a:cubicBezTo>
                <a:close/>
              </a:path>
            </a:pathLst>
          </a:custGeom>
          <a:solidFill>
            <a:srgbClr val="ADC5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 userDrawn="1"/>
        </p:nvSpPr>
        <p:spPr>
          <a:xfrm>
            <a:off x="1289523" y="2789398"/>
            <a:ext cx="3860786" cy="639601"/>
          </a:xfrm>
          <a:custGeom>
            <a:avLst/>
            <a:gdLst>
              <a:gd name="connsiteX0" fmla="*/ 1427792 w 2815342"/>
              <a:gd name="connsiteY0" fmla="*/ 16 h 695976"/>
              <a:gd name="connsiteX1" fmla="*/ 2807968 w 2815342"/>
              <a:gd name="connsiteY1" fmla="*/ 690151 h 695976"/>
              <a:gd name="connsiteX2" fmla="*/ 2815342 w 2815342"/>
              <a:gd name="connsiteY2" fmla="*/ 695976 h 695976"/>
              <a:gd name="connsiteX3" fmla="*/ 0 w 2815342"/>
              <a:gd name="connsiteY3" fmla="*/ 695976 h 695976"/>
              <a:gd name="connsiteX4" fmla="*/ 120684 w 2815342"/>
              <a:gd name="connsiteY4" fmla="*/ 622663 h 695976"/>
              <a:gd name="connsiteX5" fmla="*/ 1427792 w 2815342"/>
              <a:gd name="connsiteY5" fmla="*/ 16 h 695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15342" h="695976">
                <a:moveTo>
                  <a:pt x="1427792" y="16"/>
                </a:moveTo>
                <a:cubicBezTo>
                  <a:pt x="1878642" y="3191"/>
                  <a:pt x="2521480" y="466245"/>
                  <a:pt x="2807968" y="690151"/>
                </a:cubicBezTo>
                <a:lnTo>
                  <a:pt x="2815342" y="695976"/>
                </a:lnTo>
                <a:lnTo>
                  <a:pt x="0" y="695976"/>
                </a:lnTo>
                <a:lnTo>
                  <a:pt x="120684" y="622663"/>
                </a:lnTo>
                <a:cubicBezTo>
                  <a:pt x="485082" y="389509"/>
                  <a:pt x="1006999" y="-2948"/>
                  <a:pt x="1427792" y="16"/>
                </a:cubicBezTo>
                <a:close/>
              </a:path>
            </a:pathLst>
          </a:custGeom>
          <a:solidFill>
            <a:srgbClr val="B7D5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7" name="자유형 416"/>
          <p:cNvSpPr/>
          <p:nvPr userDrawn="1"/>
        </p:nvSpPr>
        <p:spPr>
          <a:xfrm>
            <a:off x="7797266" y="3037840"/>
            <a:ext cx="1346734" cy="391160"/>
          </a:xfrm>
          <a:custGeom>
            <a:avLst/>
            <a:gdLst>
              <a:gd name="connsiteX0" fmla="*/ 917596 w 1346734"/>
              <a:gd name="connsiteY0" fmla="*/ 9 h 391160"/>
              <a:gd name="connsiteX1" fmla="*/ 1277030 w 1346734"/>
              <a:gd name="connsiteY1" fmla="*/ 90339 h 391160"/>
              <a:gd name="connsiteX2" fmla="*/ 1346734 w 1346734"/>
              <a:gd name="connsiteY2" fmla="*/ 122514 h 391160"/>
              <a:gd name="connsiteX3" fmla="*/ 1346734 w 1346734"/>
              <a:gd name="connsiteY3" fmla="*/ 391160 h 391160"/>
              <a:gd name="connsiteX4" fmla="*/ 0 w 1346734"/>
              <a:gd name="connsiteY4" fmla="*/ 391160 h 391160"/>
              <a:gd name="connsiteX5" fmla="*/ 77560 w 1346734"/>
              <a:gd name="connsiteY5" fmla="*/ 349956 h 391160"/>
              <a:gd name="connsiteX6" fmla="*/ 917596 w 1346734"/>
              <a:gd name="connsiteY6" fmla="*/ 9 h 39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6734" h="391160">
                <a:moveTo>
                  <a:pt x="917596" y="9"/>
                </a:moveTo>
                <a:cubicBezTo>
                  <a:pt x="1026251" y="678"/>
                  <a:pt x="1152257" y="37694"/>
                  <a:pt x="1277030" y="90339"/>
                </a:cubicBezTo>
                <a:lnTo>
                  <a:pt x="1346734" y="122514"/>
                </a:lnTo>
                <a:lnTo>
                  <a:pt x="1346734" y="391160"/>
                </a:lnTo>
                <a:lnTo>
                  <a:pt x="0" y="391160"/>
                </a:lnTo>
                <a:lnTo>
                  <a:pt x="77560" y="349956"/>
                </a:lnTo>
                <a:cubicBezTo>
                  <a:pt x="311747" y="218916"/>
                  <a:pt x="647166" y="-1657"/>
                  <a:pt x="917596" y="9"/>
                </a:cubicBezTo>
                <a:close/>
              </a:path>
            </a:pathLst>
          </a:custGeom>
          <a:solidFill>
            <a:srgbClr val="ADC5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 userDrawn="1"/>
        </p:nvSpPr>
        <p:spPr>
          <a:xfrm>
            <a:off x="5577030" y="2955636"/>
            <a:ext cx="3305549" cy="473364"/>
          </a:xfrm>
          <a:custGeom>
            <a:avLst/>
            <a:gdLst>
              <a:gd name="connsiteX0" fmla="*/ 1427792 w 2815342"/>
              <a:gd name="connsiteY0" fmla="*/ 16 h 695976"/>
              <a:gd name="connsiteX1" fmla="*/ 2807968 w 2815342"/>
              <a:gd name="connsiteY1" fmla="*/ 690151 h 695976"/>
              <a:gd name="connsiteX2" fmla="*/ 2815342 w 2815342"/>
              <a:gd name="connsiteY2" fmla="*/ 695976 h 695976"/>
              <a:gd name="connsiteX3" fmla="*/ 0 w 2815342"/>
              <a:gd name="connsiteY3" fmla="*/ 695976 h 695976"/>
              <a:gd name="connsiteX4" fmla="*/ 120684 w 2815342"/>
              <a:gd name="connsiteY4" fmla="*/ 622663 h 695976"/>
              <a:gd name="connsiteX5" fmla="*/ 1427792 w 2815342"/>
              <a:gd name="connsiteY5" fmla="*/ 16 h 695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15342" h="695976">
                <a:moveTo>
                  <a:pt x="1427792" y="16"/>
                </a:moveTo>
                <a:cubicBezTo>
                  <a:pt x="1878642" y="3191"/>
                  <a:pt x="2521480" y="466245"/>
                  <a:pt x="2807968" y="690151"/>
                </a:cubicBezTo>
                <a:lnTo>
                  <a:pt x="2815342" y="695976"/>
                </a:lnTo>
                <a:lnTo>
                  <a:pt x="0" y="695976"/>
                </a:lnTo>
                <a:lnTo>
                  <a:pt x="120684" y="622663"/>
                </a:lnTo>
                <a:cubicBezTo>
                  <a:pt x="485082" y="389509"/>
                  <a:pt x="1006999" y="-2948"/>
                  <a:pt x="1427792" y="16"/>
                </a:cubicBezTo>
                <a:close/>
              </a:path>
            </a:pathLst>
          </a:custGeom>
          <a:solidFill>
            <a:srgbClr val="B7D5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2"/>
          <a:srcRect l="43434" r="-10333"/>
          <a:stretch/>
        </p:blipFill>
        <p:spPr>
          <a:xfrm>
            <a:off x="0" y="1047381"/>
            <a:ext cx="2250971" cy="86302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7804" y="5934662"/>
            <a:ext cx="8526796" cy="67008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8602" y="5640822"/>
            <a:ext cx="8526796" cy="983134"/>
          </a:xfrm>
          <a:prstGeom prst="rect">
            <a:avLst/>
          </a:prstGeom>
        </p:spPr>
      </p:pic>
      <p:grpSp>
        <p:nvGrpSpPr>
          <p:cNvPr id="20" name="그룹 19"/>
          <p:cNvGrpSpPr/>
          <p:nvPr userDrawn="1"/>
        </p:nvGrpSpPr>
        <p:grpSpPr>
          <a:xfrm>
            <a:off x="309674" y="3500544"/>
            <a:ext cx="8534926" cy="2796161"/>
            <a:chOff x="-11380597" y="3517900"/>
            <a:chExt cx="9060170" cy="2968238"/>
          </a:xfrm>
        </p:grpSpPr>
        <p:grpSp>
          <p:nvGrpSpPr>
            <p:cNvPr id="21" name="그룹 20"/>
            <p:cNvGrpSpPr/>
            <p:nvPr/>
          </p:nvGrpSpPr>
          <p:grpSpPr>
            <a:xfrm flipH="1">
              <a:off x="-6681892" y="5510544"/>
              <a:ext cx="4361465" cy="975594"/>
              <a:chOff x="-11380597" y="5510544"/>
              <a:chExt cx="4361465" cy="975594"/>
            </a:xfrm>
          </p:grpSpPr>
          <p:sp>
            <p:nvSpPr>
              <p:cNvPr id="63" name="사다리꼴 62"/>
              <p:cNvSpPr/>
              <p:nvPr/>
            </p:nvSpPr>
            <p:spPr>
              <a:xfrm rot="21329961">
                <a:off x="-11361810" y="5510544"/>
                <a:ext cx="4188186" cy="782396"/>
              </a:xfrm>
              <a:prstGeom prst="trapezoid">
                <a:avLst>
                  <a:gd name="adj" fmla="val 74922"/>
                </a:avLst>
              </a:prstGeom>
              <a:solidFill>
                <a:srgbClr val="B163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모서리가 둥근 직사각형 63"/>
              <p:cNvSpPr/>
              <p:nvPr/>
            </p:nvSpPr>
            <p:spPr>
              <a:xfrm rot="21300000">
                <a:off x="-11380597" y="6254394"/>
                <a:ext cx="4361465" cy="231253"/>
              </a:xfrm>
              <a:prstGeom prst="roundRect">
                <a:avLst>
                  <a:gd name="adj" fmla="val 47435"/>
                </a:avLst>
              </a:prstGeom>
              <a:solidFill>
                <a:srgbClr val="9527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자유형 64"/>
              <p:cNvSpPr/>
              <p:nvPr/>
            </p:nvSpPr>
            <p:spPr>
              <a:xfrm rot="21300000">
                <a:off x="-11374252" y="6249938"/>
                <a:ext cx="4343589" cy="236200"/>
              </a:xfrm>
              <a:custGeom>
                <a:avLst/>
                <a:gdLst>
                  <a:gd name="connsiteX0" fmla="*/ 0 w 4343589"/>
                  <a:gd name="connsiteY0" fmla="*/ 118099 h 236200"/>
                  <a:gd name="connsiteX1" fmla="*/ 0 w 4343589"/>
                  <a:gd name="connsiteY1" fmla="*/ 118100 h 236200"/>
                  <a:gd name="connsiteX2" fmla="*/ 0 w 4343589"/>
                  <a:gd name="connsiteY2" fmla="*/ 118100 h 236200"/>
                  <a:gd name="connsiteX3" fmla="*/ 4225489 w 4343589"/>
                  <a:gd name="connsiteY3" fmla="*/ 0 h 236200"/>
                  <a:gd name="connsiteX4" fmla="*/ 4343589 w 4343589"/>
                  <a:gd name="connsiteY4" fmla="*/ 118100 h 236200"/>
                  <a:gd name="connsiteX5" fmla="*/ 4343588 w 4343589"/>
                  <a:gd name="connsiteY5" fmla="*/ 118100 h 236200"/>
                  <a:gd name="connsiteX6" fmla="*/ 4225488 w 4343589"/>
                  <a:gd name="connsiteY6" fmla="*/ 236200 h 236200"/>
                  <a:gd name="connsiteX7" fmla="*/ 118100 w 4343589"/>
                  <a:gd name="connsiteY7" fmla="*/ 236199 h 236200"/>
                  <a:gd name="connsiteX8" fmla="*/ 9280 w 4343589"/>
                  <a:gd name="connsiteY8" fmla="*/ 164069 h 236200"/>
                  <a:gd name="connsiteX9" fmla="*/ 0 w 4343589"/>
                  <a:gd name="connsiteY9" fmla="*/ 118100 h 236200"/>
                  <a:gd name="connsiteX10" fmla="*/ 1147 w 4343589"/>
                  <a:gd name="connsiteY10" fmla="*/ 112416 h 236200"/>
                  <a:gd name="connsiteX11" fmla="*/ 4171031 w 4343589"/>
                  <a:gd name="connsiteY11" fmla="*/ 123193 h 236200"/>
                  <a:gd name="connsiteX12" fmla="*/ 4171350 w 4343589"/>
                  <a:gd name="connsiteY12" fmla="*/ 0 h 23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343589" h="236200">
                    <a:moveTo>
                      <a:pt x="0" y="118099"/>
                    </a:moveTo>
                    <a:lnTo>
                      <a:pt x="0" y="118100"/>
                    </a:lnTo>
                    <a:lnTo>
                      <a:pt x="0" y="118100"/>
                    </a:lnTo>
                    <a:close/>
                    <a:moveTo>
                      <a:pt x="4225489" y="0"/>
                    </a:moveTo>
                    <a:cubicBezTo>
                      <a:pt x="4290714" y="0"/>
                      <a:pt x="4343589" y="52875"/>
                      <a:pt x="4343589" y="118100"/>
                    </a:cubicBezTo>
                    <a:lnTo>
                      <a:pt x="4343588" y="118100"/>
                    </a:lnTo>
                    <a:cubicBezTo>
                      <a:pt x="4343588" y="183325"/>
                      <a:pt x="4290713" y="236200"/>
                      <a:pt x="4225488" y="236200"/>
                    </a:cubicBezTo>
                    <a:lnTo>
                      <a:pt x="118100" y="236199"/>
                    </a:lnTo>
                    <a:cubicBezTo>
                      <a:pt x="69181" y="236199"/>
                      <a:pt x="27209" y="206457"/>
                      <a:pt x="9280" y="164069"/>
                    </a:cubicBezTo>
                    <a:lnTo>
                      <a:pt x="0" y="118100"/>
                    </a:lnTo>
                    <a:lnTo>
                      <a:pt x="1147" y="112416"/>
                    </a:lnTo>
                    <a:lnTo>
                      <a:pt x="4171031" y="123193"/>
                    </a:lnTo>
                    <a:lnTo>
                      <a:pt x="4171350" y="0"/>
                    </a:lnTo>
                    <a:close/>
                  </a:path>
                </a:pathLst>
              </a:custGeom>
              <a:solidFill>
                <a:srgbClr val="7E221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-11380597" y="5510544"/>
              <a:ext cx="4361465" cy="975594"/>
              <a:chOff x="-11380597" y="5510544"/>
              <a:chExt cx="4361465" cy="975594"/>
            </a:xfrm>
          </p:grpSpPr>
          <p:sp>
            <p:nvSpPr>
              <p:cNvPr id="60" name="사다리꼴 59"/>
              <p:cNvSpPr/>
              <p:nvPr/>
            </p:nvSpPr>
            <p:spPr>
              <a:xfrm rot="21329961">
                <a:off x="-11361810" y="5510544"/>
                <a:ext cx="4188186" cy="782396"/>
              </a:xfrm>
              <a:prstGeom prst="trapezoid">
                <a:avLst>
                  <a:gd name="adj" fmla="val 74922"/>
                </a:avLst>
              </a:prstGeom>
              <a:solidFill>
                <a:srgbClr val="B163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모서리가 둥근 직사각형 60"/>
              <p:cNvSpPr/>
              <p:nvPr/>
            </p:nvSpPr>
            <p:spPr>
              <a:xfrm rot="21300000">
                <a:off x="-11380597" y="6254394"/>
                <a:ext cx="4361465" cy="231253"/>
              </a:xfrm>
              <a:prstGeom prst="roundRect">
                <a:avLst>
                  <a:gd name="adj" fmla="val 47435"/>
                </a:avLst>
              </a:prstGeom>
              <a:solidFill>
                <a:srgbClr val="9527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자유형 61"/>
              <p:cNvSpPr/>
              <p:nvPr/>
            </p:nvSpPr>
            <p:spPr>
              <a:xfrm rot="21300000">
                <a:off x="-11374252" y="6249938"/>
                <a:ext cx="4343589" cy="236200"/>
              </a:xfrm>
              <a:custGeom>
                <a:avLst/>
                <a:gdLst>
                  <a:gd name="connsiteX0" fmla="*/ 0 w 4343589"/>
                  <a:gd name="connsiteY0" fmla="*/ 118099 h 236200"/>
                  <a:gd name="connsiteX1" fmla="*/ 0 w 4343589"/>
                  <a:gd name="connsiteY1" fmla="*/ 118100 h 236200"/>
                  <a:gd name="connsiteX2" fmla="*/ 0 w 4343589"/>
                  <a:gd name="connsiteY2" fmla="*/ 118100 h 236200"/>
                  <a:gd name="connsiteX3" fmla="*/ 4225489 w 4343589"/>
                  <a:gd name="connsiteY3" fmla="*/ 0 h 236200"/>
                  <a:gd name="connsiteX4" fmla="*/ 4343589 w 4343589"/>
                  <a:gd name="connsiteY4" fmla="*/ 118100 h 236200"/>
                  <a:gd name="connsiteX5" fmla="*/ 4343588 w 4343589"/>
                  <a:gd name="connsiteY5" fmla="*/ 118100 h 236200"/>
                  <a:gd name="connsiteX6" fmla="*/ 4225488 w 4343589"/>
                  <a:gd name="connsiteY6" fmla="*/ 236200 h 236200"/>
                  <a:gd name="connsiteX7" fmla="*/ 118100 w 4343589"/>
                  <a:gd name="connsiteY7" fmla="*/ 236199 h 236200"/>
                  <a:gd name="connsiteX8" fmla="*/ 9280 w 4343589"/>
                  <a:gd name="connsiteY8" fmla="*/ 164069 h 236200"/>
                  <a:gd name="connsiteX9" fmla="*/ 0 w 4343589"/>
                  <a:gd name="connsiteY9" fmla="*/ 118100 h 236200"/>
                  <a:gd name="connsiteX10" fmla="*/ 1147 w 4343589"/>
                  <a:gd name="connsiteY10" fmla="*/ 112416 h 236200"/>
                  <a:gd name="connsiteX11" fmla="*/ 4171031 w 4343589"/>
                  <a:gd name="connsiteY11" fmla="*/ 123193 h 236200"/>
                  <a:gd name="connsiteX12" fmla="*/ 4171350 w 4343589"/>
                  <a:gd name="connsiteY12" fmla="*/ 0 h 23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343589" h="236200">
                    <a:moveTo>
                      <a:pt x="0" y="118099"/>
                    </a:moveTo>
                    <a:lnTo>
                      <a:pt x="0" y="118100"/>
                    </a:lnTo>
                    <a:lnTo>
                      <a:pt x="0" y="118100"/>
                    </a:lnTo>
                    <a:close/>
                    <a:moveTo>
                      <a:pt x="4225489" y="0"/>
                    </a:moveTo>
                    <a:cubicBezTo>
                      <a:pt x="4290714" y="0"/>
                      <a:pt x="4343589" y="52875"/>
                      <a:pt x="4343589" y="118100"/>
                    </a:cubicBezTo>
                    <a:lnTo>
                      <a:pt x="4343588" y="118100"/>
                    </a:lnTo>
                    <a:cubicBezTo>
                      <a:pt x="4343588" y="183325"/>
                      <a:pt x="4290713" y="236200"/>
                      <a:pt x="4225488" y="236200"/>
                    </a:cubicBezTo>
                    <a:lnTo>
                      <a:pt x="118100" y="236199"/>
                    </a:lnTo>
                    <a:cubicBezTo>
                      <a:pt x="69181" y="236199"/>
                      <a:pt x="27209" y="206457"/>
                      <a:pt x="9280" y="164069"/>
                    </a:cubicBezTo>
                    <a:lnTo>
                      <a:pt x="0" y="118100"/>
                    </a:lnTo>
                    <a:lnTo>
                      <a:pt x="1147" y="112416"/>
                    </a:lnTo>
                    <a:lnTo>
                      <a:pt x="4171031" y="123193"/>
                    </a:lnTo>
                    <a:lnTo>
                      <a:pt x="4171350" y="0"/>
                    </a:lnTo>
                    <a:close/>
                  </a:path>
                </a:pathLst>
              </a:custGeom>
              <a:solidFill>
                <a:srgbClr val="7E221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-10962221" y="3517900"/>
              <a:ext cx="8238921" cy="2957196"/>
              <a:chOff x="-10962221" y="3517900"/>
              <a:chExt cx="8238921" cy="2957196"/>
            </a:xfrm>
          </p:grpSpPr>
          <p:grpSp>
            <p:nvGrpSpPr>
              <p:cNvPr id="24" name="그룹 23"/>
              <p:cNvGrpSpPr/>
              <p:nvPr/>
            </p:nvGrpSpPr>
            <p:grpSpPr>
              <a:xfrm>
                <a:off x="-8194901" y="3588774"/>
                <a:ext cx="2725613" cy="2886322"/>
                <a:chOff x="-8194901" y="3588774"/>
                <a:chExt cx="2725613" cy="2886322"/>
              </a:xfrm>
            </p:grpSpPr>
            <p:sp>
              <p:nvSpPr>
                <p:cNvPr id="56" name="자유형 55"/>
                <p:cNvSpPr/>
                <p:nvPr/>
              </p:nvSpPr>
              <p:spPr>
                <a:xfrm>
                  <a:off x="-7396881" y="6210441"/>
                  <a:ext cx="1119675" cy="264655"/>
                </a:xfrm>
                <a:custGeom>
                  <a:avLst/>
                  <a:gdLst>
                    <a:gd name="connsiteX0" fmla="*/ 0 w 1119675"/>
                    <a:gd name="connsiteY0" fmla="*/ 0 h 264655"/>
                    <a:gd name="connsiteX1" fmla="*/ 1119675 w 1119675"/>
                    <a:gd name="connsiteY1" fmla="*/ 0 h 264655"/>
                    <a:gd name="connsiteX2" fmla="*/ 1108529 w 1119675"/>
                    <a:gd name="connsiteY2" fmla="*/ 52465 h 264655"/>
                    <a:gd name="connsiteX3" fmla="*/ 559837 w 1119675"/>
                    <a:gd name="connsiteY3" fmla="*/ 264655 h 264655"/>
                    <a:gd name="connsiteX4" fmla="*/ 11146 w 1119675"/>
                    <a:gd name="connsiteY4" fmla="*/ 52465 h 264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9675" h="264655">
                      <a:moveTo>
                        <a:pt x="0" y="0"/>
                      </a:moveTo>
                      <a:lnTo>
                        <a:pt x="1119675" y="0"/>
                      </a:lnTo>
                      <a:lnTo>
                        <a:pt x="1108529" y="52465"/>
                      </a:lnTo>
                      <a:cubicBezTo>
                        <a:pt x="1056304" y="173562"/>
                        <a:pt x="830490" y="264655"/>
                        <a:pt x="559837" y="264655"/>
                      </a:cubicBezTo>
                      <a:cubicBezTo>
                        <a:pt x="289184" y="264655"/>
                        <a:pt x="63370" y="173562"/>
                        <a:pt x="11146" y="52465"/>
                      </a:cubicBezTo>
                      <a:close/>
                    </a:path>
                  </a:pathLst>
                </a:custGeom>
                <a:solidFill>
                  <a:srgbClr val="7E221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타원 56"/>
                <p:cNvSpPr/>
                <p:nvPr/>
              </p:nvSpPr>
              <p:spPr>
                <a:xfrm>
                  <a:off x="-7397115" y="6033807"/>
                  <a:ext cx="1120140" cy="344995"/>
                </a:xfrm>
                <a:prstGeom prst="ellipse">
                  <a:avLst/>
                </a:prstGeom>
                <a:solidFill>
                  <a:srgbClr val="95271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원형 57"/>
                <p:cNvSpPr/>
                <p:nvPr/>
              </p:nvSpPr>
              <p:spPr>
                <a:xfrm>
                  <a:off x="-8194901" y="3588774"/>
                  <a:ext cx="2725613" cy="2725613"/>
                </a:xfrm>
                <a:prstGeom prst="pie">
                  <a:avLst>
                    <a:gd name="adj1" fmla="val 3959502"/>
                    <a:gd name="adj2" fmla="val 6871577"/>
                  </a:avLst>
                </a:prstGeom>
                <a:solidFill>
                  <a:srgbClr val="95271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원형 58"/>
                <p:cNvSpPr/>
                <p:nvPr/>
              </p:nvSpPr>
              <p:spPr>
                <a:xfrm>
                  <a:off x="-8090957" y="3692718"/>
                  <a:ext cx="2517723" cy="2517723"/>
                </a:xfrm>
                <a:prstGeom prst="pie">
                  <a:avLst>
                    <a:gd name="adj1" fmla="val 3957605"/>
                    <a:gd name="adj2" fmla="val 6871577"/>
                  </a:avLst>
                </a:prstGeom>
                <a:solidFill>
                  <a:srgbClr val="59171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5" name="그룹 24"/>
              <p:cNvGrpSpPr/>
              <p:nvPr/>
            </p:nvGrpSpPr>
            <p:grpSpPr>
              <a:xfrm>
                <a:off x="-10962220" y="3517900"/>
                <a:ext cx="4119460" cy="2674427"/>
                <a:chOff x="-10962220" y="3517900"/>
                <a:chExt cx="4119460" cy="2674427"/>
              </a:xfrm>
              <a:solidFill>
                <a:srgbClr val="F8F8F8"/>
              </a:solidFill>
            </p:grpSpPr>
            <p:sp>
              <p:nvSpPr>
                <p:cNvPr id="50" name="타원 49"/>
                <p:cNvSpPr/>
                <p:nvPr/>
              </p:nvSpPr>
              <p:spPr>
                <a:xfrm>
                  <a:off x="-9809480" y="3517900"/>
                  <a:ext cx="2966720" cy="66198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직사각형 50"/>
                <p:cNvSpPr/>
                <p:nvPr/>
              </p:nvSpPr>
              <p:spPr>
                <a:xfrm rot="2193559">
                  <a:off x="-10400793" y="3679498"/>
                  <a:ext cx="187960" cy="194716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자유형 51"/>
                <p:cNvSpPr/>
                <p:nvPr/>
              </p:nvSpPr>
              <p:spPr>
                <a:xfrm>
                  <a:off x="-7030720" y="3825240"/>
                  <a:ext cx="187960" cy="2252682"/>
                </a:xfrm>
                <a:custGeom>
                  <a:avLst/>
                  <a:gdLst>
                    <a:gd name="connsiteX0" fmla="*/ 0 w 187960"/>
                    <a:gd name="connsiteY0" fmla="*/ 0 h 2252682"/>
                    <a:gd name="connsiteX1" fmla="*/ 187960 w 187960"/>
                    <a:gd name="connsiteY1" fmla="*/ 0 h 2252682"/>
                    <a:gd name="connsiteX2" fmla="*/ 187960 w 187960"/>
                    <a:gd name="connsiteY2" fmla="*/ 2252682 h 2252682"/>
                    <a:gd name="connsiteX3" fmla="*/ 123198 w 187960"/>
                    <a:gd name="connsiteY3" fmla="*/ 2242801 h 2252682"/>
                    <a:gd name="connsiteX4" fmla="*/ 0 w 187960"/>
                    <a:gd name="connsiteY4" fmla="*/ 2227531 h 2252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7960" h="2252682">
                      <a:moveTo>
                        <a:pt x="0" y="0"/>
                      </a:moveTo>
                      <a:lnTo>
                        <a:pt x="187960" y="0"/>
                      </a:lnTo>
                      <a:lnTo>
                        <a:pt x="187960" y="2252682"/>
                      </a:lnTo>
                      <a:lnTo>
                        <a:pt x="123198" y="2242801"/>
                      </a:lnTo>
                      <a:lnTo>
                        <a:pt x="0" y="222753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자유형 52"/>
                <p:cNvSpPr/>
                <p:nvPr/>
              </p:nvSpPr>
              <p:spPr>
                <a:xfrm>
                  <a:off x="-10962220" y="5369559"/>
                  <a:ext cx="4119460" cy="822768"/>
                </a:xfrm>
                <a:custGeom>
                  <a:avLst/>
                  <a:gdLst>
                    <a:gd name="connsiteX0" fmla="*/ 0 w 4119460"/>
                    <a:gd name="connsiteY0" fmla="*/ 0 h 822768"/>
                    <a:gd name="connsiteX1" fmla="*/ 4119460 w 4119460"/>
                    <a:gd name="connsiteY1" fmla="*/ 0 h 822768"/>
                    <a:gd name="connsiteX2" fmla="*/ 4119460 w 4119460"/>
                    <a:gd name="connsiteY2" fmla="*/ 709384 h 822768"/>
                    <a:gd name="connsiteX3" fmla="*/ 4054698 w 4119460"/>
                    <a:gd name="connsiteY3" fmla="*/ 698482 h 822768"/>
                    <a:gd name="connsiteX4" fmla="*/ 2432900 w 4119460"/>
                    <a:gd name="connsiteY4" fmla="*/ 597408 h 822768"/>
                    <a:gd name="connsiteX5" fmla="*/ 381810 w 4119460"/>
                    <a:gd name="connsiteY5" fmla="*/ 770749 h 822768"/>
                    <a:gd name="connsiteX6" fmla="*/ 171447 w 4119460"/>
                    <a:gd name="connsiteY6" fmla="*/ 822768 h 822768"/>
                    <a:gd name="connsiteX7" fmla="*/ 177380 w 4119460"/>
                    <a:gd name="connsiteY7" fmla="*/ 721361 h 822768"/>
                    <a:gd name="connsiteX8" fmla="*/ 10736 w 4119460"/>
                    <a:gd name="connsiteY8" fmla="*/ 28086 h 822768"/>
                    <a:gd name="connsiteX9" fmla="*/ 0 w 4119460"/>
                    <a:gd name="connsiteY9" fmla="*/ 12822 h 822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119460" h="822768">
                      <a:moveTo>
                        <a:pt x="0" y="0"/>
                      </a:moveTo>
                      <a:lnTo>
                        <a:pt x="4119460" y="0"/>
                      </a:lnTo>
                      <a:lnTo>
                        <a:pt x="4119460" y="709384"/>
                      </a:lnTo>
                      <a:lnTo>
                        <a:pt x="4054698" y="698482"/>
                      </a:lnTo>
                      <a:cubicBezTo>
                        <a:pt x="3591746" y="634669"/>
                        <a:pt x="3033651" y="597408"/>
                        <a:pt x="2432900" y="597408"/>
                      </a:cubicBezTo>
                      <a:cubicBezTo>
                        <a:pt x="1631900" y="597408"/>
                        <a:pt x="906730" y="663650"/>
                        <a:pt x="381810" y="770749"/>
                      </a:cubicBezTo>
                      <a:lnTo>
                        <a:pt x="171447" y="822768"/>
                      </a:lnTo>
                      <a:lnTo>
                        <a:pt x="177380" y="721361"/>
                      </a:lnTo>
                      <a:cubicBezTo>
                        <a:pt x="177380" y="450620"/>
                        <a:pt x="113697" y="205510"/>
                        <a:pt x="10736" y="28086"/>
                      </a:cubicBezTo>
                      <a:lnTo>
                        <a:pt x="0" y="128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직사각형 53"/>
                <p:cNvSpPr/>
                <p:nvPr/>
              </p:nvSpPr>
              <p:spPr>
                <a:xfrm>
                  <a:off x="-9798814" y="3815079"/>
                  <a:ext cx="2768093" cy="194716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각 삼각형 54"/>
                <p:cNvSpPr/>
                <p:nvPr/>
              </p:nvSpPr>
              <p:spPr>
                <a:xfrm rot="16200000">
                  <a:off x="-11011158" y="4219195"/>
                  <a:ext cx="1357382" cy="1067305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6" name="그룹 25"/>
              <p:cNvGrpSpPr/>
              <p:nvPr/>
            </p:nvGrpSpPr>
            <p:grpSpPr>
              <a:xfrm flipH="1">
                <a:off x="-6842760" y="3517900"/>
                <a:ext cx="4119460" cy="2674427"/>
                <a:chOff x="-10962220" y="3517900"/>
                <a:chExt cx="4119460" cy="2674427"/>
              </a:xfrm>
              <a:solidFill>
                <a:srgbClr val="F8F8F8"/>
              </a:solidFill>
            </p:grpSpPr>
            <p:sp>
              <p:nvSpPr>
                <p:cNvPr id="44" name="타원 43"/>
                <p:cNvSpPr/>
                <p:nvPr/>
              </p:nvSpPr>
              <p:spPr>
                <a:xfrm>
                  <a:off x="-9809480" y="3517900"/>
                  <a:ext cx="2966720" cy="66198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 rot="2193559">
                  <a:off x="-10400793" y="3679498"/>
                  <a:ext cx="187960" cy="194716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자유형 45"/>
                <p:cNvSpPr/>
                <p:nvPr/>
              </p:nvSpPr>
              <p:spPr>
                <a:xfrm>
                  <a:off x="-7030720" y="3825240"/>
                  <a:ext cx="187960" cy="2252682"/>
                </a:xfrm>
                <a:custGeom>
                  <a:avLst/>
                  <a:gdLst>
                    <a:gd name="connsiteX0" fmla="*/ 0 w 187960"/>
                    <a:gd name="connsiteY0" fmla="*/ 0 h 2252682"/>
                    <a:gd name="connsiteX1" fmla="*/ 187960 w 187960"/>
                    <a:gd name="connsiteY1" fmla="*/ 0 h 2252682"/>
                    <a:gd name="connsiteX2" fmla="*/ 187960 w 187960"/>
                    <a:gd name="connsiteY2" fmla="*/ 2252682 h 2252682"/>
                    <a:gd name="connsiteX3" fmla="*/ 123198 w 187960"/>
                    <a:gd name="connsiteY3" fmla="*/ 2242801 h 2252682"/>
                    <a:gd name="connsiteX4" fmla="*/ 0 w 187960"/>
                    <a:gd name="connsiteY4" fmla="*/ 2227531 h 2252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7960" h="2252682">
                      <a:moveTo>
                        <a:pt x="0" y="0"/>
                      </a:moveTo>
                      <a:lnTo>
                        <a:pt x="187960" y="0"/>
                      </a:lnTo>
                      <a:lnTo>
                        <a:pt x="187960" y="2252682"/>
                      </a:lnTo>
                      <a:lnTo>
                        <a:pt x="123198" y="2242801"/>
                      </a:lnTo>
                      <a:lnTo>
                        <a:pt x="0" y="222753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자유형 46"/>
                <p:cNvSpPr/>
                <p:nvPr/>
              </p:nvSpPr>
              <p:spPr>
                <a:xfrm>
                  <a:off x="-10962220" y="5369559"/>
                  <a:ext cx="4119460" cy="822768"/>
                </a:xfrm>
                <a:custGeom>
                  <a:avLst/>
                  <a:gdLst>
                    <a:gd name="connsiteX0" fmla="*/ 0 w 4119460"/>
                    <a:gd name="connsiteY0" fmla="*/ 0 h 822768"/>
                    <a:gd name="connsiteX1" fmla="*/ 4119460 w 4119460"/>
                    <a:gd name="connsiteY1" fmla="*/ 0 h 822768"/>
                    <a:gd name="connsiteX2" fmla="*/ 4119460 w 4119460"/>
                    <a:gd name="connsiteY2" fmla="*/ 709384 h 822768"/>
                    <a:gd name="connsiteX3" fmla="*/ 4054698 w 4119460"/>
                    <a:gd name="connsiteY3" fmla="*/ 698482 h 822768"/>
                    <a:gd name="connsiteX4" fmla="*/ 2432900 w 4119460"/>
                    <a:gd name="connsiteY4" fmla="*/ 597408 h 822768"/>
                    <a:gd name="connsiteX5" fmla="*/ 381810 w 4119460"/>
                    <a:gd name="connsiteY5" fmla="*/ 770749 h 822768"/>
                    <a:gd name="connsiteX6" fmla="*/ 171447 w 4119460"/>
                    <a:gd name="connsiteY6" fmla="*/ 822768 h 822768"/>
                    <a:gd name="connsiteX7" fmla="*/ 177380 w 4119460"/>
                    <a:gd name="connsiteY7" fmla="*/ 721361 h 822768"/>
                    <a:gd name="connsiteX8" fmla="*/ 10736 w 4119460"/>
                    <a:gd name="connsiteY8" fmla="*/ 28086 h 822768"/>
                    <a:gd name="connsiteX9" fmla="*/ 0 w 4119460"/>
                    <a:gd name="connsiteY9" fmla="*/ 12822 h 822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119460" h="822768">
                      <a:moveTo>
                        <a:pt x="0" y="0"/>
                      </a:moveTo>
                      <a:lnTo>
                        <a:pt x="4119460" y="0"/>
                      </a:lnTo>
                      <a:lnTo>
                        <a:pt x="4119460" y="709384"/>
                      </a:lnTo>
                      <a:lnTo>
                        <a:pt x="4054698" y="698482"/>
                      </a:lnTo>
                      <a:cubicBezTo>
                        <a:pt x="3591746" y="634669"/>
                        <a:pt x="3033651" y="597408"/>
                        <a:pt x="2432900" y="597408"/>
                      </a:cubicBezTo>
                      <a:cubicBezTo>
                        <a:pt x="1631900" y="597408"/>
                        <a:pt x="906730" y="663650"/>
                        <a:pt x="381810" y="770749"/>
                      </a:cubicBezTo>
                      <a:lnTo>
                        <a:pt x="171447" y="822768"/>
                      </a:lnTo>
                      <a:lnTo>
                        <a:pt x="177380" y="721361"/>
                      </a:lnTo>
                      <a:cubicBezTo>
                        <a:pt x="177380" y="450620"/>
                        <a:pt x="113697" y="205510"/>
                        <a:pt x="10736" y="28086"/>
                      </a:cubicBezTo>
                      <a:lnTo>
                        <a:pt x="0" y="128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직사각형 47"/>
                <p:cNvSpPr/>
                <p:nvPr/>
              </p:nvSpPr>
              <p:spPr>
                <a:xfrm>
                  <a:off x="-9789578" y="3815079"/>
                  <a:ext cx="2768093" cy="194716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직각 삼각형 48"/>
                <p:cNvSpPr/>
                <p:nvPr/>
              </p:nvSpPr>
              <p:spPr>
                <a:xfrm rot="16200000">
                  <a:off x="-11061908" y="4021033"/>
                  <a:ext cx="1606297" cy="1214715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27" name="직선 연결선 26"/>
              <p:cNvCxnSpPr>
                <a:stCxn id="52" idx="1"/>
                <a:endCxn id="53" idx="2"/>
              </p:cNvCxnSpPr>
              <p:nvPr/>
            </p:nvCxnSpPr>
            <p:spPr>
              <a:xfrm>
                <a:off x="-6842760" y="3825240"/>
                <a:ext cx="0" cy="2253703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그룹 27"/>
              <p:cNvGrpSpPr/>
              <p:nvPr/>
            </p:nvGrpSpPr>
            <p:grpSpPr>
              <a:xfrm>
                <a:off x="-10962221" y="5251131"/>
                <a:ext cx="4123271" cy="941196"/>
                <a:chOff x="-10962221" y="5251131"/>
                <a:chExt cx="4123271" cy="941196"/>
              </a:xfrm>
            </p:grpSpPr>
            <p:sp>
              <p:nvSpPr>
                <p:cNvPr id="37" name="자유형 36"/>
                <p:cNvSpPr/>
                <p:nvPr/>
              </p:nvSpPr>
              <p:spPr>
                <a:xfrm>
                  <a:off x="-10962221" y="5251131"/>
                  <a:ext cx="4119460" cy="941196"/>
                </a:xfrm>
                <a:custGeom>
                  <a:avLst/>
                  <a:gdLst>
                    <a:gd name="connsiteX0" fmla="*/ 1323085 w 4119460"/>
                    <a:gd name="connsiteY0" fmla="*/ 0 h 941196"/>
                    <a:gd name="connsiteX1" fmla="*/ 4046050 w 4119460"/>
                    <a:gd name="connsiteY1" fmla="*/ 744136 h 941196"/>
                    <a:gd name="connsiteX2" fmla="*/ 4119460 w 4119460"/>
                    <a:gd name="connsiteY2" fmla="*/ 826829 h 941196"/>
                    <a:gd name="connsiteX3" fmla="*/ 4119460 w 4119460"/>
                    <a:gd name="connsiteY3" fmla="*/ 827812 h 941196"/>
                    <a:gd name="connsiteX4" fmla="*/ 4054698 w 4119460"/>
                    <a:gd name="connsiteY4" fmla="*/ 816910 h 941196"/>
                    <a:gd name="connsiteX5" fmla="*/ 2432900 w 4119460"/>
                    <a:gd name="connsiteY5" fmla="*/ 715836 h 941196"/>
                    <a:gd name="connsiteX6" fmla="*/ 381810 w 4119460"/>
                    <a:gd name="connsiteY6" fmla="*/ 889177 h 941196"/>
                    <a:gd name="connsiteX7" fmla="*/ 171447 w 4119460"/>
                    <a:gd name="connsiteY7" fmla="*/ 941196 h 941196"/>
                    <a:gd name="connsiteX8" fmla="*/ 177380 w 4119460"/>
                    <a:gd name="connsiteY8" fmla="*/ 839789 h 941196"/>
                    <a:gd name="connsiteX9" fmla="*/ 10736 w 4119460"/>
                    <a:gd name="connsiteY9" fmla="*/ 146514 h 941196"/>
                    <a:gd name="connsiteX10" fmla="*/ 0 w 4119460"/>
                    <a:gd name="connsiteY10" fmla="*/ 131250 h 941196"/>
                    <a:gd name="connsiteX11" fmla="*/ 0 w 4119460"/>
                    <a:gd name="connsiteY11" fmla="*/ 130064 h 941196"/>
                    <a:gd name="connsiteX12" fmla="*/ 172788 w 4119460"/>
                    <a:gd name="connsiteY12" fmla="*/ 95747 h 941196"/>
                    <a:gd name="connsiteX13" fmla="*/ 1323085 w 4119460"/>
                    <a:gd name="connsiteY13" fmla="*/ 0 h 941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119460" h="941196">
                      <a:moveTo>
                        <a:pt x="1323085" y="0"/>
                      </a:moveTo>
                      <a:cubicBezTo>
                        <a:pt x="2547168" y="0"/>
                        <a:pt x="3597426" y="306838"/>
                        <a:pt x="4046050" y="744136"/>
                      </a:cubicBezTo>
                      <a:lnTo>
                        <a:pt x="4119460" y="826829"/>
                      </a:lnTo>
                      <a:lnTo>
                        <a:pt x="4119460" y="827812"/>
                      </a:lnTo>
                      <a:lnTo>
                        <a:pt x="4054698" y="816910"/>
                      </a:lnTo>
                      <a:cubicBezTo>
                        <a:pt x="3591746" y="753097"/>
                        <a:pt x="3033651" y="715836"/>
                        <a:pt x="2432900" y="715836"/>
                      </a:cubicBezTo>
                      <a:cubicBezTo>
                        <a:pt x="1631900" y="715836"/>
                        <a:pt x="906730" y="782078"/>
                        <a:pt x="381810" y="889177"/>
                      </a:cubicBezTo>
                      <a:lnTo>
                        <a:pt x="171447" y="941196"/>
                      </a:lnTo>
                      <a:lnTo>
                        <a:pt x="177380" y="839789"/>
                      </a:lnTo>
                      <a:cubicBezTo>
                        <a:pt x="177380" y="569048"/>
                        <a:pt x="113697" y="323938"/>
                        <a:pt x="10736" y="146514"/>
                      </a:cubicBezTo>
                      <a:lnTo>
                        <a:pt x="0" y="131250"/>
                      </a:lnTo>
                      <a:lnTo>
                        <a:pt x="0" y="130064"/>
                      </a:lnTo>
                      <a:lnTo>
                        <a:pt x="172788" y="95747"/>
                      </a:lnTo>
                      <a:cubicBezTo>
                        <a:pt x="526343" y="34093"/>
                        <a:pt x="915057" y="0"/>
                        <a:pt x="1323085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자유형 37"/>
                <p:cNvSpPr/>
                <p:nvPr/>
              </p:nvSpPr>
              <p:spPr>
                <a:xfrm>
                  <a:off x="-10919460" y="5366986"/>
                  <a:ext cx="4076700" cy="710936"/>
                </a:xfrm>
                <a:custGeom>
                  <a:avLst/>
                  <a:gdLst>
                    <a:gd name="connsiteX0" fmla="*/ 0 w 4076700"/>
                    <a:gd name="connsiteY0" fmla="*/ 111794 h 721394"/>
                    <a:gd name="connsiteX1" fmla="*/ 754380 w 4076700"/>
                    <a:gd name="connsiteY1" fmla="*/ 27974 h 721394"/>
                    <a:gd name="connsiteX2" fmla="*/ 1676400 w 4076700"/>
                    <a:gd name="connsiteY2" fmla="*/ 12734 h 721394"/>
                    <a:gd name="connsiteX3" fmla="*/ 2743200 w 4076700"/>
                    <a:gd name="connsiteY3" fmla="*/ 203234 h 721394"/>
                    <a:gd name="connsiteX4" fmla="*/ 3566160 w 4076700"/>
                    <a:gd name="connsiteY4" fmla="*/ 462314 h 721394"/>
                    <a:gd name="connsiteX5" fmla="*/ 4076700 w 4076700"/>
                    <a:gd name="connsiteY5" fmla="*/ 721394 h 721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076700" h="721394">
                      <a:moveTo>
                        <a:pt x="0" y="111794"/>
                      </a:moveTo>
                      <a:cubicBezTo>
                        <a:pt x="237490" y="78139"/>
                        <a:pt x="474980" y="44484"/>
                        <a:pt x="754380" y="27974"/>
                      </a:cubicBezTo>
                      <a:cubicBezTo>
                        <a:pt x="1033780" y="11464"/>
                        <a:pt x="1344930" y="-16476"/>
                        <a:pt x="1676400" y="12734"/>
                      </a:cubicBezTo>
                      <a:cubicBezTo>
                        <a:pt x="2007870" y="41944"/>
                        <a:pt x="2428240" y="128304"/>
                        <a:pt x="2743200" y="203234"/>
                      </a:cubicBezTo>
                      <a:cubicBezTo>
                        <a:pt x="3058160" y="278164"/>
                        <a:pt x="3343910" y="375954"/>
                        <a:pt x="3566160" y="462314"/>
                      </a:cubicBezTo>
                      <a:cubicBezTo>
                        <a:pt x="3788410" y="548674"/>
                        <a:pt x="3932555" y="635034"/>
                        <a:pt x="4076700" y="721394"/>
                      </a:cubicBezTo>
                    </a:path>
                  </a:pathLst>
                </a:custGeom>
                <a:no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자유형 38"/>
                <p:cNvSpPr/>
                <p:nvPr/>
              </p:nvSpPr>
              <p:spPr>
                <a:xfrm>
                  <a:off x="-10866120" y="5475198"/>
                  <a:ext cx="4023360" cy="602724"/>
                </a:xfrm>
                <a:custGeom>
                  <a:avLst/>
                  <a:gdLst>
                    <a:gd name="connsiteX0" fmla="*/ 0 w 4076700"/>
                    <a:gd name="connsiteY0" fmla="*/ 111794 h 721394"/>
                    <a:gd name="connsiteX1" fmla="*/ 754380 w 4076700"/>
                    <a:gd name="connsiteY1" fmla="*/ 27974 h 721394"/>
                    <a:gd name="connsiteX2" fmla="*/ 1676400 w 4076700"/>
                    <a:gd name="connsiteY2" fmla="*/ 12734 h 721394"/>
                    <a:gd name="connsiteX3" fmla="*/ 2743200 w 4076700"/>
                    <a:gd name="connsiteY3" fmla="*/ 203234 h 721394"/>
                    <a:gd name="connsiteX4" fmla="*/ 3566160 w 4076700"/>
                    <a:gd name="connsiteY4" fmla="*/ 462314 h 721394"/>
                    <a:gd name="connsiteX5" fmla="*/ 4076700 w 4076700"/>
                    <a:gd name="connsiteY5" fmla="*/ 721394 h 721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076700" h="721394">
                      <a:moveTo>
                        <a:pt x="0" y="111794"/>
                      </a:moveTo>
                      <a:cubicBezTo>
                        <a:pt x="237490" y="78139"/>
                        <a:pt x="474980" y="44484"/>
                        <a:pt x="754380" y="27974"/>
                      </a:cubicBezTo>
                      <a:cubicBezTo>
                        <a:pt x="1033780" y="11464"/>
                        <a:pt x="1344930" y="-16476"/>
                        <a:pt x="1676400" y="12734"/>
                      </a:cubicBezTo>
                      <a:cubicBezTo>
                        <a:pt x="2007870" y="41944"/>
                        <a:pt x="2428240" y="128304"/>
                        <a:pt x="2743200" y="203234"/>
                      </a:cubicBezTo>
                      <a:cubicBezTo>
                        <a:pt x="3058160" y="278164"/>
                        <a:pt x="3343910" y="375954"/>
                        <a:pt x="3566160" y="462314"/>
                      </a:cubicBezTo>
                      <a:cubicBezTo>
                        <a:pt x="3788410" y="548674"/>
                        <a:pt x="3932555" y="635034"/>
                        <a:pt x="4076700" y="721394"/>
                      </a:cubicBezTo>
                    </a:path>
                  </a:pathLst>
                </a:custGeom>
                <a:no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자유형 39"/>
                <p:cNvSpPr/>
                <p:nvPr/>
              </p:nvSpPr>
              <p:spPr>
                <a:xfrm>
                  <a:off x="-10844528" y="5572280"/>
                  <a:ext cx="4001767" cy="505642"/>
                </a:xfrm>
                <a:custGeom>
                  <a:avLst/>
                  <a:gdLst>
                    <a:gd name="connsiteX0" fmla="*/ 0 w 4076700"/>
                    <a:gd name="connsiteY0" fmla="*/ 111794 h 721394"/>
                    <a:gd name="connsiteX1" fmla="*/ 754380 w 4076700"/>
                    <a:gd name="connsiteY1" fmla="*/ 27974 h 721394"/>
                    <a:gd name="connsiteX2" fmla="*/ 1676400 w 4076700"/>
                    <a:gd name="connsiteY2" fmla="*/ 12734 h 721394"/>
                    <a:gd name="connsiteX3" fmla="*/ 2743200 w 4076700"/>
                    <a:gd name="connsiteY3" fmla="*/ 203234 h 721394"/>
                    <a:gd name="connsiteX4" fmla="*/ 3566160 w 4076700"/>
                    <a:gd name="connsiteY4" fmla="*/ 462314 h 721394"/>
                    <a:gd name="connsiteX5" fmla="*/ 4076700 w 4076700"/>
                    <a:gd name="connsiteY5" fmla="*/ 721394 h 721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076700" h="721394">
                      <a:moveTo>
                        <a:pt x="0" y="111794"/>
                      </a:moveTo>
                      <a:cubicBezTo>
                        <a:pt x="237490" y="78139"/>
                        <a:pt x="474980" y="44484"/>
                        <a:pt x="754380" y="27974"/>
                      </a:cubicBezTo>
                      <a:cubicBezTo>
                        <a:pt x="1033780" y="11464"/>
                        <a:pt x="1344930" y="-16476"/>
                        <a:pt x="1676400" y="12734"/>
                      </a:cubicBezTo>
                      <a:cubicBezTo>
                        <a:pt x="2007870" y="41944"/>
                        <a:pt x="2428240" y="128304"/>
                        <a:pt x="2743200" y="203234"/>
                      </a:cubicBezTo>
                      <a:cubicBezTo>
                        <a:pt x="3058160" y="278164"/>
                        <a:pt x="3343910" y="375954"/>
                        <a:pt x="3566160" y="462314"/>
                      </a:cubicBezTo>
                      <a:cubicBezTo>
                        <a:pt x="3788410" y="548674"/>
                        <a:pt x="3932555" y="635034"/>
                        <a:pt x="4076700" y="721394"/>
                      </a:cubicBezTo>
                    </a:path>
                  </a:pathLst>
                </a:custGeom>
                <a:no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자유형 40"/>
                <p:cNvSpPr/>
                <p:nvPr/>
              </p:nvSpPr>
              <p:spPr>
                <a:xfrm>
                  <a:off x="-10816591" y="5686685"/>
                  <a:ext cx="3973829" cy="391237"/>
                </a:xfrm>
                <a:custGeom>
                  <a:avLst/>
                  <a:gdLst>
                    <a:gd name="connsiteX0" fmla="*/ 0 w 4076700"/>
                    <a:gd name="connsiteY0" fmla="*/ 111794 h 721394"/>
                    <a:gd name="connsiteX1" fmla="*/ 754380 w 4076700"/>
                    <a:gd name="connsiteY1" fmla="*/ 27974 h 721394"/>
                    <a:gd name="connsiteX2" fmla="*/ 1676400 w 4076700"/>
                    <a:gd name="connsiteY2" fmla="*/ 12734 h 721394"/>
                    <a:gd name="connsiteX3" fmla="*/ 2743200 w 4076700"/>
                    <a:gd name="connsiteY3" fmla="*/ 203234 h 721394"/>
                    <a:gd name="connsiteX4" fmla="*/ 3566160 w 4076700"/>
                    <a:gd name="connsiteY4" fmla="*/ 462314 h 721394"/>
                    <a:gd name="connsiteX5" fmla="*/ 4076700 w 4076700"/>
                    <a:gd name="connsiteY5" fmla="*/ 721394 h 721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076700" h="721394">
                      <a:moveTo>
                        <a:pt x="0" y="111794"/>
                      </a:moveTo>
                      <a:cubicBezTo>
                        <a:pt x="237490" y="78139"/>
                        <a:pt x="474980" y="44484"/>
                        <a:pt x="754380" y="27974"/>
                      </a:cubicBezTo>
                      <a:cubicBezTo>
                        <a:pt x="1033780" y="11464"/>
                        <a:pt x="1344930" y="-16476"/>
                        <a:pt x="1676400" y="12734"/>
                      </a:cubicBezTo>
                      <a:cubicBezTo>
                        <a:pt x="2007870" y="41944"/>
                        <a:pt x="2428240" y="128304"/>
                        <a:pt x="2743200" y="203234"/>
                      </a:cubicBezTo>
                      <a:cubicBezTo>
                        <a:pt x="3058160" y="278164"/>
                        <a:pt x="3343910" y="375954"/>
                        <a:pt x="3566160" y="462314"/>
                      </a:cubicBezTo>
                      <a:cubicBezTo>
                        <a:pt x="3788410" y="548674"/>
                        <a:pt x="3932555" y="635034"/>
                        <a:pt x="4076700" y="721394"/>
                      </a:cubicBezTo>
                    </a:path>
                  </a:pathLst>
                </a:custGeom>
                <a:no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자유형 41"/>
                <p:cNvSpPr/>
                <p:nvPr/>
              </p:nvSpPr>
              <p:spPr>
                <a:xfrm>
                  <a:off x="-10786110" y="5935833"/>
                  <a:ext cx="3943350" cy="148737"/>
                </a:xfrm>
                <a:custGeom>
                  <a:avLst/>
                  <a:gdLst>
                    <a:gd name="connsiteX0" fmla="*/ 0 w 3943350"/>
                    <a:gd name="connsiteY0" fmla="*/ 137307 h 148737"/>
                    <a:gd name="connsiteX1" fmla="*/ 381000 w 3943350"/>
                    <a:gd name="connsiteY1" fmla="*/ 87777 h 148737"/>
                    <a:gd name="connsiteX2" fmla="*/ 986790 w 3943350"/>
                    <a:gd name="connsiteY2" fmla="*/ 26817 h 148737"/>
                    <a:gd name="connsiteX3" fmla="*/ 1604010 w 3943350"/>
                    <a:gd name="connsiteY3" fmla="*/ 147 h 148737"/>
                    <a:gd name="connsiteX4" fmla="*/ 2343150 w 3943350"/>
                    <a:gd name="connsiteY4" fmla="*/ 15387 h 148737"/>
                    <a:gd name="connsiteX5" fmla="*/ 3211830 w 3943350"/>
                    <a:gd name="connsiteY5" fmla="*/ 42057 h 148737"/>
                    <a:gd name="connsiteX6" fmla="*/ 3943350 w 3943350"/>
                    <a:gd name="connsiteY6" fmla="*/ 148737 h 148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943350" h="148737">
                      <a:moveTo>
                        <a:pt x="0" y="137307"/>
                      </a:moveTo>
                      <a:cubicBezTo>
                        <a:pt x="108267" y="121749"/>
                        <a:pt x="216535" y="106192"/>
                        <a:pt x="381000" y="87777"/>
                      </a:cubicBezTo>
                      <a:cubicBezTo>
                        <a:pt x="545465" y="69362"/>
                        <a:pt x="782955" y="41422"/>
                        <a:pt x="986790" y="26817"/>
                      </a:cubicBezTo>
                      <a:cubicBezTo>
                        <a:pt x="1190625" y="12212"/>
                        <a:pt x="1377950" y="2052"/>
                        <a:pt x="1604010" y="147"/>
                      </a:cubicBezTo>
                      <a:cubicBezTo>
                        <a:pt x="1830070" y="-1758"/>
                        <a:pt x="2343150" y="15387"/>
                        <a:pt x="2343150" y="15387"/>
                      </a:cubicBezTo>
                      <a:cubicBezTo>
                        <a:pt x="2611120" y="22372"/>
                        <a:pt x="2945130" y="19832"/>
                        <a:pt x="3211830" y="42057"/>
                      </a:cubicBezTo>
                      <a:cubicBezTo>
                        <a:pt x="3478530" y="64282"/>
                        <a:pt x="3710940" y="106509"/>
                        <a:pt x="3943350" y="148737"/>
                      </a:cubicBezTo>
                    </a:path>
                  </a:pathLst>
                </a:custGeom>
                <a:no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자유형 42"/>
                <p:cNvSpPr/>
                <p:nvPr/>
              </p:nvSpPr>
              <p:spPr>
                <a:xfrm>
                  <a:off x="-10801350" y="5802618"/>
                  <a:ext cx="3962400" cy="278142"/>
                </a:xfrm>
                <a:custGeom>
                  <a:avLst/>
                  <a:gdLst>
                    <a:gd name="connsiteX0" fmla="*/ 0 w 3962400"/>
                    <a:gd name="connsiteY0" fmla="*/ 99072 h 278142"/>
                    <a:gd name="connsiteX1" fmla="*/ 655320 w 3962400"/>
                    <a:gd name="connsiteY1" fmla="*/ 41922 h 278142"/>
                    <a:gd name="connsiteX2" fmla="*/ 1417320 w 3962400"/>
                    <a:gd name="connsiteY2" fmla="*/ 12 h 278142"/>
                    <a:gd name="connsiteX3" fmla="*/ 2148840 w 3962400"/>
                    <a:gd name="connsiteY3" fmla="*/ 38112 h 278142"/>
                    <a:gd name="connsiteX4" fmla="*/ 2769870 w 3962400"/>
                    <a:gd name="connsiteY4" fmla="*/ 95262 h 278142"/>
                    <a:gd name="connsiteX5" fmla="*/ 3577590 w 3962400"/>
                    <a:gd name="connsiteY5" fmla="*/ 201942 h 278142"/>
                    <a:gd name="connsiteX6" fmla="*/ 3962400 w 3962400"/>
                    <a:gd name="connsiteY6" fmla="*/ 278142 h 2781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962400" h="278142">
                      <a:moveTo>
                        <a:pt x="0" y="99072"/>
                      </a:moveTo>
                      <a:lnTo>
                        <a:pt x="655320" y="41922"/>
                      </a:lnTo>
                      <a:cubicBezTo>
                        <a:pt x="891540" y="25412"/>
                        <a:pt x="1168400" y="647"/>
                        <a:pt x="1417320" y="12"/>
                      </a:cubicBezTo>
                      <a:cubicBezTo>
                        <a:pt x="1666240" y="-623"/>
                        <a:pt x="1923415" y="22237"/>
                        <a:pt x="2148840" y="38112"/>
                      </a:cubicBezTo>
                      <a:cubicBezTo>
                        <a:pt x="2374265" y="53987"/>
                        <a:pt x="2531745" y="67957"/>
                        <a:pt x="2769870" y="95262"/>
                      </a:cubicBezTo>
                      <a:cubicBezTo>
                        <a:pt x="3007995" y="122567"/>
                        <a:pt x="3378835" y="171462"/>
                        <a:pt x="3577590" y="201942"/>
                      </a:cubicBezTo>
                      <a:cubicBezTo>
                        <a:pt x="3776345" y="232422"/>
                        <a:pt x="3869372" y="255282"/>
                        <a:pt x="3962400" y="278142"/>
                      </a:cubicBezTo>
                    </a:path>
                  </a:pathLst>
                </a:custGeom>
                <a:no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9" name="그룹 28"/>
              <p:cNvGrpSpPr/>
              <p:nvPr/>
            </p:nvGrpSpPr>
            <p:grpSpPr>
              <a:xfrm flipH="1">
                <a:off x="-6846571" y="5251131"/>
                <a:ext cx="4123271" cy="941196"/>
                <a:chOff x="-10962221" y="5251131"/>
                <a:chExt cx="4123271" cy="941196"/>
              </a:xfrm>
            </p:grpSpPr>
            <p:sp>
              <p:nvSpPr>
                <p:cNvPr id="30" name="자유형 29"/>
                <p:cNvSpPr/>
                <p:nvPr/>
              </p:nvSpPr>
              <p:spPr>
                <a:xfrm>
                  <a:off x="-10962221" y="5251131"/>
                  <a:ext cx="4119460" cy="941196"/>
                </a:xfrm>
                <a:custGeom>
                  <a:avLst/>
                  <a:gdLst>
                    <a:gd name="connsiteX0" fmla="*/ 1323085 w 4119460"/>
                    <a:gd name="connsiteY0" fmla="*/ 0 h 941196"/>
                    <a:gd name="connsiteX1" fmla="*/ 4046050 w 4119460"/>
                    <a:gd name="connsiteY1" fmla="*/ 744136 h 941196"/>
                    <a:gd name="connsiteX2" fmla="*/ 4119460 w 4119460"/>
                    <a:gd name="connsiteY2" fmla="*/ 826829 h 941196"/>
                    <a:gd name="connsiteX3" fmla="*/ 4119460 w 4119460"/>
                    <a:gd name="connsiteY3" fmla="*/ 827812 h 941196"/>
                    <a:gd name="connsiteX4" fmla="*/ 4054698 w 4119460"/>
                    <a:gd name="connsiteY4" fmla="*/ 816910 h 941196"/>
                    <a:gd name="connsiteX5" fmla="*/ 2432900 w 4119460"/>
                    <a:gd name="connsiteY5" fmla="*/ 715836 h 941196"/>
                    <a:gd name="connsiteX6" fmla="*/ 381810 w 4119460"/>
                    <a:gd name="connsiteY6" fmla="*/ 889177 h 941196"/>
                    <a:gd name="connsiteX7" fmla="*/ 171447 w 4119460"/>
                    <a:gd name="connsiteY7" fmla="*/ 941196 h 941196"/>
                    <a:gd name="connsiteX8" fmla="*/ 177380 w 4119460"/>
                    <a:gd name="connsiteY8" fmla="*/ 839789 h 941196"/>
                    <a:gd name="connsiteX9" fmla="*/ 10736 w 4119460"/>
                    <a:gd name="connsiteY9" fmla="*/ 146514 h 941196"/>
                    <a:gd name="connsiteX10" fmla="*/ 0 w 4119460"/>
                    <a:gd name="connsiteY10" fmla="*/ 131250 h 941196"/>
                    <a:gd name="connsiteX11" fmla="*/ 0 w 4119460"/>
                    <a:gd name="connsiteY11" fmla="*/ 130064 h 941196"/>
                    <a:gd name="connsiteX12" fmla="*/ 172788 w 4119460"/>
                    <a:gd name="connsiteY12" fmla="*/ 95747 h 941196"/>
                    <a:gd name="connsiteX13" fmla="*/ 1323085 w 4119460"/>
                    <a:gd name="connsiteY13" fmla="*/ 0 h 941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119460" h="941196">
                      <a:moveTo>
                        <a:pt x="1323085" y="0"/>
                      </a:moveTo>
                      <a:cubicBezTo>
                        <a:pt x="2547168" y="0"/>
                        <a:pt x="3597426" y="306838"/>
                        <a:pt x="4046050" y="744136"/>
                      </a:cubicBezTo>
                      <a:lnTo>
                        <a:pt x="4119460" y="826829"/>
                      </a:lnTo>
                      <a:lnTo>
                        <a:pt x="4119460" y="827812"/>
                      </a:lnTo>
                      <a:lnTo>
                        <a:pt x="4054698" y="816910"/>
                      </a:lnTo>
                      <a:cubicBezTo>
                        <a:pt x="3591746" y="753097"/>
                        <a:pt x="3033651" y="715836"/>
                        <a:pt x="2432900" y="715836"/>
                      </a:cubicBezTo>
                      <a:cubicBezTo>
                        <a:pt x="1631900" y="715836"/>
                        <a:pt x="906730" y="782078"/>
                        <a:pt x="381810" y="889177"/>
                      </a:cubicBezTo>
                      <a:lnTo>
                        <a:pt x="171447" y="941196"/>
                      </a:lnTo>
                      <a:lnTo>
                        <a:pt x="177380" y="839789"/>
                      </a:lnTo>
                      <a:cubicBezTo>
                        <a:pt x="177380" y="569048"/>
                        <a:pt x="113697" y="323938"/>
                        <a:pt x="10736" y="146514"/>
                      </a:cubicBezTo>
                      <a:lnTo>
                        <a:pt x="0" y="131250"/>
                      </a:lnTo>
                      <a:lnTo>
                        <a:pt x="0" y="130064"/>
                      </a:lnTo>
                      <a:lnTo>
                        <a:pt x="172788" y="95747"/>
                      </a:lnTo>
                      <a:cubicBezTo>
                        <a:pt x="526343" y="34093"/>
                        <a:pt x="915057" y="0"/>
                        <a:pt x="1323085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자유형 30"/>
                <p:cNvSpPr/>
                <p:nvPr/>
              </p:nvSpPr>
              <p:spPr>
                <a:xfrm>
                  <a:off x="-10919460" y="5366986"/>
                  <a:ext cx="4076700" cy="710936"/>
                </a:xfrm>
                <a:custGeom>
                  <a:avLst/>
                  <a:gdLst>
                    <a:gd name="connsiteX0" fmla="*/ 0 w 4076700"/>
                    <a:gd name="connsiteY0" fmla="*/ 111794 h 721394"/>
                    <a:gd name="connsiteX1" fmla="*/ 754380 w 4076700"/>
                    <a:gd name="connsiteY1" fmla="*/ 27974 h 721394"/>
                    <a:gd name="connsiteX2" fmla="*/ 1676400 w 4076700"/>
                    <a:gd name="connsiteY2" fmla="*/ 12734 h 721394"/>
                    <a:gd name="connsiteX3" fmla="*/ 2743200 w 4076700"/>
                    <a:gd name="connsiteY3" fmla="*/ 203234 h 721394"/>
                    <a:gd name="connsiteX4" fmla="*/ 3566160 w 4076700"/>
                    <a:gd name="connsiteY4" fmla="*/ 462314 h 721394"/>
                    <a:gd name="connsiteX5" fmla="*/ 4076700 w 4076700"/>
                    <a:gd name="connsiteY5" fmla="*/ 721394 h 721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076700" h="721394">
                      <a:moveTo>
                        <a:pt x="0" y="111794"/>
                      </a:moveTo>
                      <a:cubicBezTo>
                        <a:pt x="237490" y="78139"/>
                        <a:pt x="474980" y="44484"/>
                        <a:pt x="754380" y="27974"/>
                      </a:cubicBezTo>
                      <a:cubicBezTo>
                        <a:pt x="1033780" y="11464"/>
                        <a:pt x="1344930" y="-16476"/>
                        <a:pt x="1676400" y="12734"/>
                      </a:cubicBezTo>
                      <a:cubicBezTo>
                        <a:pt x="2007870" y="41944"/>
                        <a:pt x="2428240" y="128304"/>
                        <a:pt x="2743200" y="203234"/>
                      </a:cubicBezTo>
                      <a:cubicBezTo>
                        <a:pt x="3058160" y="278164"/>
                        <a:pt x="3343910" y="375954"/>
                        <a:pt x="3566160" y="462314"/>
                      </a:cubicBezTo>
                      <a:cubicBezTo>
                        <a:pt x="3788410" y="548674"/>
                        <a:pt x="3932555" y="635034"/>
                        <a:pt x="4076700" y="721394"/>
                      </a:cubicBezTo>
                    </a:path>
                  </a:pathLst>
                </a:custGeom>
                <a:no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자유형 31"/>
                <p:cNvSpPr/>
                <p:nvPr/>
              </p:nvSpPr>
              <p:spPr>
                <a:xfrm>
                  <a:off x="-10866120" y="5475198"/>
                  <a:ext cx="4023360" cy="602724"/>
                </a:xfrm>
                <a:custGeom>
                  <a:avLst/>
                  <a:gdLst>
                    <a:gd name="connsiteX0" fmla="*/ 0 w 4076700"/>
                    <a:gd name="connsiteY0" fmla="*/ 111794 h 721394"/>
                    <a:gd name="connsiteX1" fmla="*/ 754380 w 4076700"/>
                    <a:gd name="connsiteY1" fmla="*/ 27974 h 721394"/>
                    <a:gd name="connsiteX2" fmla="*/ 1676400 w 4076700"/>
                    <a:gd name="connsiteY2" fmla="*/ 12734 h 721394"/>
                    <a:gd name="connsiteX3" fmla="*/ 2743200 w 4076700"/>
                    <a:gd name="connsiteY3" fmla="*/ 203234 h 721394"/>
                    <a:gd name="connsiteX4" fmla="*/ 3566160 w 4076700"/>
                    <a:gd name="connsiteY4" fmla="*/ 462314 h 721394"/>
                    <a:gd name="connsiteX5" fmla="*/ 4076700 w 4076700"/>
                    <a:gd name="connsiteY5" fmla="*/ 721394 h 721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076700" h="721394">
                      <a:moveTo>
                        <a:pt x="0" y="111794"/>
                      </a:moveTo>
                      <a:cubicBezTo>
                        <a:pt x="237490" y="78139"/>
                        <a:pt x="474980" y="44484"/>
                        <a:pt x="754380" y="27974"/>
                      </a:cubicBezTo>
                      <a:cubicBezTo>
                        <a:pt x="1033780" y="11464"/>
                        <a:pt x="1344930" y="-16476"/>
                        <a:pt x="1676400" y="12734"/>
                      </a:cubicBezTo>
                      <a:cubicBezTo>
                        <a:pt x="2007870" y="41944"/>
                        <a:pt x="2428240" y="128304"/>
                        <a:pt x="2743200" y="203234"/>
                      </a:cubicBezTo>
                      <a:cubicBezTo>
                        <a:pt x="3058160" y="278164"/>
                        <a:pt x="3343910" y="375954"/>
                        <a:pt x="3566160" y="462314"/>
                      </a:cubicBezTo>
                      <a:cubicBezTo>
                        <a:pt x="3788410" y="548674"/>
                        <a:pt x="3932555" y="635034"/>
                        <a:pt x="4076700" y="721394"/>
                      </a:cubicBezTo>
                    </a:path>
                  </a:pathLst>
                </a:custGeom>
                <a:no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자유형 32"/>
                <p:cNvSpPr/>
                <p:nvPr/>
              </p:nvSpPr>
              <p:spPr>
                <a:xfrm>
                  <a:off x="-10844528" y="5572280"/>
                  <a:ext cx="4001767" cy="505642"/>
                </a:xfrm>
                <a:custGeom>
                  <a:avLst/>
                  <a:gdLst>
                    <a:gd name="connsiteX0" fmla="*/ 0 w 4076700"/>
                    <a:gd name="connsiteY0" fmla="*/ 111794 h 721394"/>
                    <a:gd name="connsiteX1" fmla="*/ 754380 w 4076700"/>
                    <a:gd name="connsiteY1" fmla="*/ 27974 h 721394"/>
                    <a:gd name="connsiteX2" fmla="*/ 1676400 w 4076700"/>
                    <a:gd name="connsiteY2" fmla="*/ 12734 h 721394"/>
                    <a:gd name="connsiteX3" fmla="*/ 2743200 w 4076700"/>
                    <a:gd name="connsiteY3" fmla="*/ 203234 h 721394"/>
                    <a:gd name="connsiteX4" fmla="*/ 3566160 w 4076700"/>
                    <a:gd name="connsiteY4" fmla="*/ 462314 h 721394"/>
                    <a:gd name="connsiteX5" fmla="*/ 4076700 w 4076700"/>
                    <a:gd name="connsiteY5" fmla="*/ 721394 h 721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076700" h="721394">
                      <a:moveTo>
                        <a:pt x="0" y="111794"/>
                      </a:moveTo>
                      <a:cubicBezTo>
                        <a:pt x="237490" y="78139"/>
                        <a:pt x="474980" y="44484"/>
                        <a:pt x="754380" y="27974"/>
                      </a:cubicBezTo>
                      <a:cubicBezTo>
                        <a:pt x="1033780" y="11464"/>
                        <a:pt x="1344930" y="-16476"/>
                        <a:pt x="1676400" y="12734"/>
                      </a:cubicBezTo>
                      <a:cubicBezTo>
                        <a:pt x="2007870" y="41944"/>
                        <a:pt x="2428240" y="128304"/>
                        <a:pt x="2743200" y="203234"/>
                      </a:cubicBezTo>
                      <a:cubicBezTo>
                        <a:pt x="3058160" y="278164"/>
                        <a:pt x="3343910" y="375954"/>
                        <a:pt x="3566160" y="462314"/>
                      </a:cubicBezTo>
                      <a:cubicBezTo>
                        <a:pt x="3788410" y="548674"/>
                        <a:pt x="3932555" y="635034"/>
                        <a:pt x="4076700" y="721394"/>
                      </a:cubicBezTo>
                    </a:path>
                  </a:pathLst>
                </a:custGeom>
                <a:no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자유형 33"/>
                <p:cNvSpPr/>
                <p:nvPr/>
              </p:nvSpPr>
              <p:spPr>
                <a:xfrm>
                  <a:off x="-10816591" y="5686685"/>
                  <a:ext cx="3973829" cy="391237"/>
                </a:xfrm>
                <a:custGeom>
                  <a:avLst/>
                  <a:gdLst>
                    <a:gd name="connsiteX0" fmla="*/ 0 w 4076700"/>
                    <a:gd name="connsiteY0" fmla="*/ 111794 h 721394"/>
                    <a:gd name="connsiteX1" fmla="*/ 754380 w 4076700"/>
                    <a:gd name="connsiteY1" fmla="*/ 27974 h 721394"/>
                    <a:gd name="connsiteX2" fmla="*/ 1676400 w 4076700"/>
                    <a:gd name="connsiteY2" fmla="*/ 12734 h 721394"/>
                    <a:gd name="connsiteX3" fmla="*/ 2743200 w 4076700"/>
                    <a:gd name="connsiteY3" fmla="*/ 203234 h 721394"/>
                    <a:gd name="connsiteX4" fmla="*/ 3566160 w 4076700"/>
                    <a:gd name="connsiteY4" fmla="*/ 462314 h 721394"/>
                    <a:gd name="connsiteX5" fmla="*/ 4076700 w 4076700"/>
                    <a:gd name="connsiteY5" fmla="*/ 721394 h 721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076700" h="721394">
                      <a:moveTo>
                        <a:pt x="0" y="111794"/>
                      </a:moveTo>
                      <a:cubicBezTo>
                        <a:pt x="237490" y="78139"/>
                        <a:pt x="474980" y="44484"/>
                        <a:pt x="754380" y="27974"/>
                      </a:cubicBezTo>
                      <a:cubicBezTo>
                        <a:pt x="1033780" y="11464"/>
                        <a:pt x="1344930" y="-16476"/>
                        <a:pt x="1676400" y="12734"/>
                      </a:cubicBezTo>
                      <a:cubicBezTo>
                        <a:pt x="2007870" y="41944"/>
                        <a:pt x="2428240" y="128304"/>
                        <a:pt x="2743200" y="203234"/>
                      </a:cubicBezTo>
                      <a:cubicBezTo>
                        <a:pt x="3058160" y="278164"/>
                        <a:pt x="3343910" y="375954"/>
                        <a:pt x="3566160" y="462314"/>
                      </a:cubicBezTo>
                      <a:cubicBezTo>
                        <a:pt x="3788410" y="548674"/>
                        <a:pt x="3932555" y="635034"/>
                        <a:pt x="4076700" y="721394"/>
                      </a:cubicBezTo>
                    </a:path>
                  </a:pathLst>
                </a:custGeom>
                <a:no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자유형 34"/>
                <p:cNvSpPr/>
                <p:nvPr/>
              </p:nvSpPr>
              <p:spPr>
                <a:xfrm>
                  <a:off x="-10786110" y="5935833"/>
                  <a:ext cx="3943350" cy="148737"/>
                </a:xfrm>
                <a:custGeom>
                  <a:avLst/>
                  <a:gdLst>
                    <a:gd name="connsiteX0" fmla="*/ 0 w 3943350"/>
                    <a:gd name="connsiteY0" fmla="*/ 137307 h 148737"/>
                    <a:gd name="connsiteX1" fmla="*/ 381000 w 3943350"/>
                    <a:gd name="connsiteY1" fmla="*/ 87777 h 148737"/>
                    <a:gd name="connsiteX2" fmla="*/ 986790 w 3943350"/>
                    <a:gd name="connsiteY2" fmla="*/ 26817 h 148737"/>
                    <a:gd name="connsiteX3" fmla="*/ 1604010 w 3943350"/>
                    <a:gd name="connsiteY3" fmla="*/ 147 h 148737"/>
                    <a:gd name="connsiteX4" fmla="*/ 2343150 w 3943350"/>
                    <a:gd name="connsiteY4" fmla="*/ 15387 h 148737"/>
                    <a:gd name="connsiteX5" fmla="*/ 3211830 w 3943350"/>
                    <a:gd name="connsiteY5" fmla="*/ 42057 h 148737"/>
                    <a:gd name="connsiteX6" fmla="*/ 3943350 w 3943350"/>
                    <a:gd name="connsiteY6" fmla="*/ 148737 h 148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943350" h="148737">
                      <a:moveTo>
                        <a:pt x="0" y="137307"/>
                      </a:moveTo>
                      <a:cubicBezTo>
                        <a:pt x="108267" y="121749"/>
                        <a:pt x="216535" y="106192"/>
                        <a:pt x="381000" y="87777"/>
                      </a:cubicBezTo>
                      <a:cubicBezTo>
                        <a:pt x="545465" y="69362"/>
                        <a:pt x="782955" y="41422"/>
                        <a:pt x="986790" y="26817"/>
                      </a:cubicBezTo>
                      <a:cubicBezTo>
                        <a:pt x="1190625" y="12212"/>
                        <a:pt x="1377950" y="2052"/>
                        <a:pt x="1604010" y="147"/>
                      </a:cubicBezTo>
                      <a:cubicBezTo>
                        <a:pt x="1830070" y="-1758"/>
                        <a:pt x="2343150" y="15387"/>
                        <a:pt x="2343150" y="15387"/>
                      </a:cubicBezTo>
                      <a:cubicBezTo>
                        <a:pt x="2611120" y="22372"/>
                        <a:pt x="2945130" y="19832"/>
                        <a:pt x="3211830" y="42057"/>
                      </a:cubicBezTo>
                      <a:cubicBezTo>
                        <a:pt x="3478530" y="64282"/>
                        <a:pt x="3710940" y="106509"/>
                        <a:pt x="3943350" y="148737"/>
                      </a:cubicBezTo>
                    </a:path>
                  </a:pathLst>
                </a:custGeom>
                <a:no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자유형 35"/>
                <p:cNvSpPr/>
                <p:nvPr/>
              </p:nvSpPr>
              <p:spPr>
                <a:xfrm>
                  <a:off x="-10801350" y="5802618"/>
                  <a:ext cx="3962400" cy="278142"/>
                </a:xfrm>
                <a:custGeom>
                  <a:avLst/>
                  <a:gdLst>
                    <a:gd name="connsiteX0" fmla="*/ 0 w 3962400"/>
                    <a:gd name="connsiteY0" fmla="*/ 99072 h 278142"/>
                    <a:gd name="connsiteX1" fmla="*/ 655320 w 3962400"/>
                    <a:gd name="connsiteY1" fmla="*/ 41922 h 278142"/>
                    <a:gd name="connsiteX2" fmla="*/ 1417320 w 3962400"/>
                    <a:gd name="connsiteY2" fmla="*/ 12 h 278142"/>
                    <a:gd name="connsiteX3" fmla="*/ 2148840 w 3962400"/>
                    <a:gd name="connsiteY3" fmla="*/ 38112 h 278142"/>
                    <a:gd name="connsiteX4" fmla="*/ 2769870 w 3962400"/>
                    <a:gd name="connsiteY4" fmla="*/ 95262 h 278142"/>
                    <a:gd name="connsiteX5" fmla="*/ 3577590 w 3962400"/>
                    <a:gd name="connsiteY5" fmla="*/ 201942 h 278142"/>
                    <a:gd name="connsiteX6" fmla="*/ 3962400 w 3962400"/>
                    <a:gd name="connsiteY6" fmla="*/ 278142 h 2781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962400" h="278142">
                      <a:moveTo>
                        <a:pt x="0" y="99072"/>
                      </a:moveTo>
                      <a:lnTo>
                        <a:pt x="655320" y="41922"/>
                      </a:lnTo>
                      <a:cubicBezTo>
                        <a:pt x="891540" y="25412"/>
                        <a:pt x="1168400" y="647"/>
                        <a:pt x="1417320" y="12"/>
                      </a:cubicBezTo>
                      <a:cubicBezTo>
                        <a:pt x="1666240" y="-623"/>
                        <a:pt x="1923415" y="22237"/>
                        <a:pt x="2148840" y="38112"/>
                      </a:cubicBezTo>
                      <a:cubicBezTo>
                        <a:pt x="2374265" y="53987"/>
                        <a:pt x="2531745" y="67957"/>
                        <a:pt x="2769870" y="95262"/>
                      </a:cubicBezTo>
                      <a:cubicBezTo>
                        <a:pt x="3007995" y="122567"/>
                        <a:pt x="3378835" y="171462"/>
                        <a:pt x="3577590" y="201942"/>
                      </a:cubicBezTo>
                      <a:cubicBezTo>
                        <a:pt x="3776345" y="232422"/>
                        <a:pt x="3869372" y="255282"/>
                        <a:pt x="3962400" y="278142"/>
                      </a:cubicBezTo>
                    </a:path>
                  </a:pathLst>
                </a:custGeom>
                <a:no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66" name="그룹 65"/>
          <p:cNvGrpSpPr/>
          <p:nvPr userDrawn="1"/>
        </p:nvGrpSpPr>
        <p:grpSpPr>
          <a:xfrm>
            <a:off x="4447882" y="3635294"/>
            <a:ext cx="2862399" cy="691223"/>
            <a:chOff x="-4698668" y="4116073"/>
            <a:chExt cx="1469512" cy="405025"/>
          </a:xfrm>
          <a:solidFill>
            <a:srgbClr val="B7D564"/>
          </a:solidFill>
        </p:grpSpPr>
        <p:sp>
          <p:nvSpPr>
            <p:cNvPr id="67" name="양쪽 모서리가 둥근 사각형 66"/>
            <p:cNvSpPr/>
            <p:nvPr/>
          </p:nvSpPr>
          <p:spPr>
            <a:xfrm rot="5706608">
              <a:off x="-4058930" y="3645963"/>
              <a:ext cx="198689" cy="146085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양쪽 모서리가 둥근 사각형 67"/>
            <p:cNvSpPr/>
            <p:nvPr/>
          </p:nvSpPr>
          <p:spPr>
            <a:xfrm rot="5706608">
              <a:off x="-4246352" y="3906555"/>
              <a:ext cx="162227" cy="106685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양쪽 모서리가 둥근 사각형 68"/>
            <p:cNvSpPr/>
            <p:nvPr/>
          </p:nvSpPr>
          <p:spPr>
            <a:xfrm rot="5026263">
              <a:off x="-4229087" y="3861687"/>
              <a:ext cx="231140" cy="106685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양쪽 모서리가 둥근 사각형 69"/>
            <p:cNvSpPr/>
            <p:nvPr/>
          </p:nvSpPr>
          <p:spPr>
            <a:xfrm rot="5706608">
              <a:off x="-4020068" y="3541272"/>
              <a:ext cx="133278" cy="142248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양쪽 모서리가 둥근 사각형 70"/>
            <p:cNvSpPr/>
            <p:nvPr/>
          </p:nvSpPr>
          <p:spPr>
            <a:xfrm rot="5706608">
              <a:off x="-4053819" y="3510702"/>
              <a:ext cx="137703" cy="1348446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2" name="그룹 71"/>
          <p:cNvGrpSpPr/>
          <p:nvPr userDrawn="1"/>
        </p:nvGrpSpPr>
        <p:grpSpPr>
          <a:xfrm flipH="1">
            <a:off x="1844587" y="3635294"/>
            <a:ext cx="2862399" cy="691223"/>
            <a:chOff x="-4698668" y="4116073"/>
            <a:chExt cx="1469512" cy="405025"/>
          </a:xfrm>
          <a:solidFill>
            <a:srgbClr val="B7D564"/>
          </a:solidFill>
        </p:grpSpPr>
        <p:sp>
          <p:nvSpPr>
            <p:cNvPr id="73" name="양쪽 모서리가 둥근 사각형 72"/>
            <p:cNvSpPr/>
            <p:nvPr/>
          </p:nvSpPr>
          <p:spPr>
            <a:xfrm rot="5706608">
              <a:off x="-4058930" y="3645963"/>
              <a:ext cx="198689" cy="146085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양쪽 모서리가 둥근 사각형 73"/>
            <p:cNvSpPr/>
            <p:nvPr/>
          </p:nvSpPr>
          <p:spPr>
            <a:xfrm rot="5706608">
              <a:off x="-4246352" y="3906555"/>
              <a:ext cx="162227" cy="106685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양쪽 모서리가 둥근 사각형 74"/>
            <p:cNvSpPr/>
            <p:nvPr/>
          </p:nvSpPr>
          <p:spPr>
            <a:xfrm rot="5026263">
              <a:off x="-4229087" y="3861687"/>
              <a:ext cx="231140" cy="106685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양쪽 모서리가 둥근 사각형 75"/>
            <p:cNvSpPr/>
            <p:nvPr/>
          </p:nvSpPr>
          <p:spPr>
            <a:xfrm rot="5706608">
              <a:off x="-4020068" y="3541272"/>
              <a:ext cx="133278" cy="1422483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양쪽 모서리가 둥근 사각형 76"/>
            <p:cNvSpPr/>
            <p:nvPr/>
          </p:nvSpPr>
          <p:spPr>
            <a:xfrm rot="5706608">
              <a:off x="-4053819" y="3510702"/>
              <a:ext cx="137703" cy="1348446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8" name="그림 7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66397" y="2587935"/>
            <a:ext cx="5004059" cy="1467642"/>
          </a:xfrm>
          <a:prstGeom prst="rect">
            <a:avLst/>
          </a:prstGeom>
        </p:spPr>
      </p:pic>
      <p:grpSp>
        <p:nvGrpSpPr>
          <p:cNvPr id="79" name="그룹 78"/>
          <p:cNvGrpSpPr/>
          <p:nvPr userDrawn="1"/>
        </p:nvGrpSpPr>
        <p:grpSpPr>
          <a:xfrm>
            <a:off x="5839113" y="3976708"/>
            <a:ext cx="787432" cy="262518"/>
            <a:chOff x="5628007" y="4098141"/>
            <a:chExt cx="787432" cy="262518"/>
          </a:xfrm>
          <a:solidFill>
            <a:srgbClr val="B7D564"/>
          </a:solidFill>
        </p:grpSpPr>
        <p:sp>
          <p:nvSpPr>
            <p:cNvPr id="80" name="자유형 79"/>
            <p:cNvSpPr/>
            <p:nvPr/>
          </p:nvSpPr>
          <p:spPr>
            <a:xfrm>
              <a:off x="5956975" y="4098141"/>
              <a:ext cx="411075" cy="245619"/>
            </a:xfrm>
            <a:custGeom>
              <a:avLst/>
              <a:gdLst>
                <a:gd name="connsiteX0" fmla="*/ 1264996 w 1566713"/>
                <a:gd name="connsiteY0" fmla="*/ 927625 h 936119"/>
                <a:gd name="connsiteX1" fmla="*/ 1227776 w 1566713"/>
                <a:gd name="connsiteY1" fmla="*/ 931847 h 936119"/>
                <a:gd name="connsiteX2" fmla="*/ 1113943 w 1566713"/>
                <a:gd name="connsiteY2" fmla="*/ 936119 h 936119"/>
                <a:gd name="connsiteX3" fmla="*/ 962775 w 1566713"/>
                <a:gd name="connsiteY3" fmla="*/ 927625 h 936119"/>
                <a:gd name="connsiteX4" fmla="*/ 1113837 w 1566713"/>
                <a:gd name="connsiteY4" fmla="*/ 936119 h 936119"/>
                <a:gd name="connsiteX5" fmla="*/ 999998 w 1566713"/>
                <a:gd name="connsiteY5" fmla="*/ 931847 h 936119"/>
                <a:gd name="connsiteX6" fmla="*/ 1445062 w 1566713"/>
                <a:gd name="connsiteY6" fmla="*/ 898914 h 936119"/>
                <a:gd name="connsiteX7" fmla="*/ 1338374 w 1566713"/>
                <a:gd name="connsiteY7" fmla="*/ 919302 h 936119"/>
                <a:gd name="connsiteX8" fmla="*/ 1301836 w 1566713"/>
                <a:gd name="connsiteY8" fmla="*/ 923447 h 936119"/>
                <a:gd name="connsiteX9" fmla="*/ 782694 w 1566713"/>
                <a:gd name="connsiteY9" fmla="*/ 898911 h 936119"/>
                <a:gd name="connsiteX10" fmla="*/ 925944 w 1566713"/>
                <a:gd name="connsiteY10" fmla="*/ 923447 h 936119"/>
                <a:gd name="connsiteX11" fmla="*/ 889400 w 1566713"/>
                <a:gd name="connsiteY11" fmla="*/ 919302 h 936119"/>
                <a:gd name="connsiteX12" fmla="*/ 1566713 w 1566713"/>
                <a:gd name="connsiteY12" fmla="*/ 863299 h 936119"/>
                <a:gd name="connsiteX13" fmla="*/ 1547462 w 1566713"/>
                <a:gd name="connsiteY13" fmla="*/ 871065 h 936119"/>
                <a:gd name="connsiteX14" fmla="*/ 1445187 w 1566713"/>
                <a:gd name="connsiteY14" fmla="*/ 898885 h 936119"/>
                <a:gd name="connsiteX15" fmla="*/ 661056 w 1566713"/>
                <a:gd name="connsiteY15" fmla="*/ 863297 h 936119"/>
                <a:gd name="connsiteX16" fmla="*/ 782617 w 1566713"/>
                <a:gd name="connsiteY16" fmla="*/ 898893 h 936119"/>
                <a:gd name="connsiteX17" fmla="*/ 680312 w 1566713"/>
                <a:gd name="connsiteY17" fmla="*/ 871065 h 936119"/>
                <a:gd name="connsiteX18" fmla="*/ 303606 w 1566713"/>
                <a:gd name="connsiteY18" fmla="*/ 673254 h 936119"/>
                <a:gd name="connsiteX19" fmla="*/ 342752 w 1566713"/>
                <a:gd name="connsiteY19" fmla="*/ 703770 h 936119"/>
                <a:gd name="connsiteX20" fmla="*/ 326250 w 1566713"/>
                <a:gd name="connsiteY20" fmla="*/ 693651 h 936119"/>
                <a:gd name="connsiteX21" fmla="*/ 180042 w 1566713"/>
                <a:gd name="connsiteY21" fmla="*/ 557176 h 936119"/>
                <a:gd name="connsiteX22" fmla="*/ 213067 w 1566713"/>
                <a:gd name="connsiteY22" fmla="*/ 591699 h 936119"/>
                <a:gd name="connsiteX23" fmla="*/ 190234 w 1566713"/>
                <a:gd name="connsiteY23" fmla="*/ 571132 h 936119"/>
                <a:gd name="connsiteX24" fmla="*/ 87528 w 1566713"/>
                <a:gd name="connsiteY24" fmla="*/ 430496 h 936119"/>
                <a:gd name="connsiteX25" fmla="*/ 87536 w 1566713"/>
                <a:gd name="connsiteY25" fmla="*/ 430511 h 936119"/>
                <a:gd name="connsiteX26" fmla="*/ 87546 w 1566713"/>
                <a:gd name="connsiteY26" fmla="*/ 430525 h 936119"/>
                <a:gd name="connsiteX27" fmla="*/ 87535 w 1566713"/>
                <a:gd name="connsiteY27" fmla="*/ 430510 h 936119"/>
                <a:gd name="connsiteX28" fmla="*/ 87526 w 1566713"/>
                <a:gd name="connsiteY28" fmla="*/ 430492 h 936119"/>
                <a:gd name="connsiteX29" fmla="*/ 87528 w 1566713"/>
                <a:gd name="connsiteY29" fmla="*/ 430496 h 936119"/>
                <a:gd name="connsiteX30" fmla="*/ 87526 w 1566713"/>
                <a:gd name="connsiteY30" fmla="*/ 430492 h 936119"/>
                <a:gd name="connsiteX31" fmla="*/ 10604 w 1566713"/>
                <a:gd name="connsiteY31" fmla="*/ 0 h 936119"/>
                <a:gd name="connsiteX32" fmla="*/ 12587 w 1566713"/>
                <a:gd name="connsiteY32" fmla="*/ 11839 h 936119"/>
                <a:gd name="connsiteX33" fmla="*/ 509893 w 1566713"/>
                <a:gd name="connsiteY33" fmla="*/ 303698 h 936119"/>
                <a:gd name="connsiteX34" fmla="*/ 538277 w 1566713"/>
                <a:gd name="connsiteY34" fmla="*/ 305205 h 936119"/>
                <a:gd name="connsiteX35" fmla="*/ 468122 w 1566713"/>
                <a:gd name="connsiteY35" fmla="*/ 314529 h 936119"/>
                <a:gd name="connsiteX36" fmla="*/ 167906 w 1566713"/>
                <a:gd name="connsiteY36" fmla="*/ 396574 h 936119"/>
                <a:gd name="connsiteX37" fmla="*/ 87526 w 1566713"/>
                <a:gd name="connsiteY37" fmla="*/ 430492 h 936119"/>
                <a:gd name="connsiteX38" fmla="*/ 50078 w 1566713"/>
                <a:gd name="connsiteY38" fmla="*/ 354451 h 936119"/>
                <a:gd name="connsiteX39" fmla="*/ 0 w 1566713"/>
                <a:gd name="connsiteY39" fmla="*/ 108275 h 936119"/>
                <a:gd name="connsiteX40" fmla="*/ 5751 w 1566713"/>
                <a:gd name="connsiteY40" fmla="*/ 23633 h 93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66713" h="936119">
                  <a:moveTo>
                    <a:pt x="1264996" y="927625"/>
                  </a:moveTo>
                  <a:lnTo>
                    <a:pt x="1227776" y="931847"/>
                  </a:lnTo>
                  <a:lnTo>
                    <a:pt x="1113943" y="936119"/>
                  </a:lnTo>
                  <a:close/>
                  <a:moveTo>
                    <a:pt x="962775" y="927625"/>
                  </a:moveTo>
                  <a:lnTo>
                    <a:pt x="1113837" y="936119"/>
                  </a:lnTo>
                  <a:lnTo>
                    <a:pt x="999998" y="931847"/>
                  </a:lnTo>
                  <a:close/>
                  <a:moveTo>
                    <a:pt x="1445062" y="898914"/>
                  </a:moveTo>
                  <a:lnTo>
                    <a:pt x="1338374" y="919302"/>
                  </a:lnTo>
                  <a:lnTo>
                    <a:pt x="1301836" y="923447"/>
                  </a:lnTo>
                  <a:close/>
                  <a:moveTo>
                    <a:pt x="782694" y="898911"/>
                  </a:moveTo>
                  <a:lnTo>
                    <a:pt x="925944" y="923447"/>
                  </a:lnTo>
                  <a:lnTo>
                    <a:pt x="889400" y="919302"/>
                  </a:lnTo>
                  <a:close/>
                  <a:moveTo>
                    <a:pt x="1566713" y="863299"/>
                  </a:moveTo>
                  <a:lnTo>
                    <a:pt x="1547462" y="871065"/>
                  </a:lnTo>
                  <a:lnTo>
                    <a:pt x="1445187" y="898885"/>
                  </a:lnTo>
                  <a:close/>
                  <a:moveTo>
                    <a:pt x="661056" y="863297"/>
                  </a:moveTo>
                  <a:lnTo>
                    <a:pt x="782617" y="898893"/>
                  </a:lnTo>
                  <a:lnTo>
                    <a:pt x="680312" y="871065"/>
                  </a:lnTo>
                  <a:close/>
                  <a:moveTo>
                    <a:pt x="303606" y="673254"/>
                  </a:moveTo>
                  <a:lnTo>
                    <a:pt x="342752" y="703770"/>
                  </a:lnTo>
                  <a:lnTo>
                    <a:pt x="326250" y="693651"/>
                  </a:lnTo>
                  <a:close/>
                  <a:moveTo>
                    <a:pt x="180042" y="557176"/>
                  </a:moveTo>
                  <a:lnTo>
                    <a:pt x="213067" y="591699"/>
                  </a:lnTo>
                  <a:lnTo>
                    <a:pt x="190234" y="571132"/>
                  </a:lnTo>
                  <a:close/>
                  <a:moveTo>
                    <a:pt x="87528" y="430496"/>
                  </a:moveTo>
                  <a:lnTo>
                    <a:pt x="87536" y="430511"/>
                  </a:lnTo>
                  <a:lnTo>
                    <a:pt x="87546" y="430525"/>
                  </a:lnTo>
                  <a:lnTo>
                    <a:pt x="87535" y="430510"/>
                  </a:lnTo>
                  <a:close/>
                  <a:moveTo>
                    <a:pt x="87526" y="430492"/>
                  </a:moveTo>
                  <a:lnTo>
                    <a:pt x="87528" y="430496"/>
                  </a:lnTo>
                  <a:lnTo>
                    <a:pt x="87526" y="430492"/>
                  </a:lnTo>
                  <a:close/>
                  <a:moveTo>
                    <a:pt x="10604" y="0"/>
                  </a:moveTo>
                  <a:lnTo>
                    <a:pt x="12587" y="11839"/>
                  </a:lnTo>
                  <a:cubicBezTo>
                    <a:pt x="63138" y="160490"/>
                    <a:pt x="260711" y="276915"/>
                    <a:pt x="509893" y="303698"/>
                  </a:cubicBezTo>
                  <a:lnTo>
                    <a:pt x="538277" y="305205"/>
                  </a:lnTo>
                  <a:lnTo>
                    <a:pt x="468122" y="314529"/>
                  </a:lnTo>
                  <a:cubicBezTo>
                    <a:pt x="362359" y="333430"/>
                    <a:pt x="261709" y="361180"/>
                    <a:pt x="167906" y="396574"/>
                  </a:cubicBezTo>
                  <a:lnTo>
                    <a:pt x="87526" y="430492"/>
                  </a:lnTo>
                  <a:lnTo>
                    <a:pt x="50078" y="354451"/>
                  </a:lnTo>
                  <a:cubicBezTo>
                    <a:pt x="17533" y="276684"/>
                    <a:pt x="0" y="194002"/>
                    <a:pt x="0" y="108275"/>
                  </a:cubicBezTo>
                  <a:cubicBezTo>
                    <a:pt x="0" y="79700"/>
                    <a:pt x="1948" y="51462"/>
                    <a:pt x="5751" y="236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자유형 80"/>
            <p:cNvSpPr/>
            <p:nvPr/>
          </p:nvSpPr>
          <p:spPr>
            <a:xfrm flipH="1">
              <a:off x="5628007" y="4115040"/>
              <a:ext cx="411075" cy="245619"/>
            </a:xfrm>
            <a:custGeom>
              <a:avLst/>
              <a:gdLst>
                <a:gd name="connsiteX0" fmla="*/ 1264996 w 1566713"/>
                <a:gd name="connsiteY0" fmla="*/ 927625 h 936119"/>
                <a:gd name="connsiteX1" fmla="*/ 1227776 w 1566713"/>
                <a:gd name="connsiteY1" fmla="*/ 931847 h 936119"/>
                <a:gd name="connsiteX2" fmla="*/ 1113943 w 1566713"/>
                <a:gd name="connsiteY2" fmla="*/ 936119 h 936119"/>
                <a:gd name="connsiteX3" fmla="*/ 962775 w 1566713"/>
                <a:gd name="connsiteY3" fmla="*/ 927625 h 936119"/>
                <a:gd name="connsiteX4" fmla="*/ 1113837 w 1566713"/>
                <a:gd name="connsiteY4" fmla="*/ 936119 h 936119"/>
                <a:gd name="connsiteX5" fmla="*/ 999998 w 1566713"/>
                <a:gd name="connsiteY5" fmla="*/ 931847 h 936119"/>
                <a:gd name="connsiteX6" fmla="*/ 1445062 w 1566713"/>
                <a:gd name="connsiteY6" fmla="*/ 898914 h 936119"/>
                <a:gd name="connsiteX7" fmla="*/ 1338374 w 1566713"/>
                <a:gd name="connsiteY7" fmla="*/ 919302 h 936119"/>
                <a:gd name="connsiteX8" fmla="*/ 1301836 w 1566713"/>
                <a:gd name="connsiteY8" fmla="*/ 923447 h 936119"/>
                <a:gd name="connsiteX9" fmla="*/ 782694 w 1566713"/>
                <a:gd name="connsiteY9" fmla="*/ 898911 h 936119"/>
                <a:gd name="connsiteX10" fmla="*/ 925944 w 1566713"/>
                <a:gd name="connsiteY10" fmla="*/ 923447 h 936119"/>
                <a:gd name="connsiteX11" fmla="*/ 889400 w 1566713"/>
                <a:gd name="connsiteY11" fmla="*/ 919302 h 936119"/>
                <a:gd name="connsiteX12" fmla="*/ 1566713 w 1566713"/>
                <a:gd name="connsiteY12" fmla="*/ 863299 h 936119"/>
                <a:gd name="connsiteX13" fmla="*/ 1547462 w 1566713"/>
                <a:gd name="connsiteY13" fmla="*/ 871065 h 936119"/>
                <a:gd name="connsiteX14" fmla="*/ 1445187 w 1566713"/>
                <a:gd name="connsiteY14" fmla="*/ 898885 h 936119"/>
                <a:gd name="connsiteX15" fmla="*/ 661056 w 1566713"/>
                <a:gd name="connsiteY15" fmla="*/ 863297 h 936119"/>
                <a:gd name="connsiteX16" fmla="*/ 782617 w 1566713"/>
                <a:gd name="connsiteY16" fmla="*/ 898893 h 936119"/>
                <a:gd name="connsiteX17" fmla="*/ 680312 w 1566713"/>
                <a:gd name="connsiteY17" fmla="*/ 871065 h 936119"/>
                <a:gd name="connsiteX18" fmla="*/ 303606 w 1566713"/>
                <a:gd name="connsiteY18" fmla="*/ 673254 h 936119"/>
                <a:gd name="connsiteX19" fmla="*/ 342752 w 1566713"/>
                <a:gd name="connsiteY19" fmla="*/ 703770 h 936119"/>
                <a:gd name="connsiteX20" fmla="*/ 326250 w 1566713"/>
                <a:gd name="connsiteY20" fmla="*/ 693651 h 936119"/>
                <a:gd name="connsiteX21" fmla="*/ 180042 w 1566713"/>
                <a:gd name="connsiteY21" fmla="*/ 557176 h 936119"/>
                <a:gd name="connsiteX22" fmla="*/ 213067 w 1566713"/>
                <a:gd name="connsiteY22" fmla="*/ 591699 h 936119"/>
                <a:gd name="connsiteX23" fmla="*/ 190234 w 1566713"/>
                <a:gd name="connsiteY23" fmla="*/ 571132 h 936119"/>
                <a:gd name="connsiteX24" fmla="*/ 87528 w 1566713"/>
                <a:gd name="connsiteY24" fmla="*/ 430496 h 936119"/>
                <a:gd name="connsiteX25" fmla="*/ 87536 w 1566713"/>
                <a:gd name="connsiteY25" fmla="*/ 430511 h 936119"/>
                <a:gd name="connsiteX26" fmla="*/ 87546 w 1566713"/>
                <a:gd name="connsiteY26" fmla="*/ 430525 h 936119"/>
                <a:gd name="connsiteX27" fmla="*/ 87535 w 1566713"/>
                <a:gd name="connsiteY27" fmla="*/ 430510 h 936119"/>
                <a:gd name="connsiteX28" fmla="*/ 87526 w 1566713"/>
                <a:gd name="connsiteY28" fmla="*/ 430492 h 936119"/>
                <a:gd name="connsiteX29" fmla="*/ 87528 w 1566713"/>
                <a:gd name="connsiteY29" fmla="*/ 430496 h 936119"/>
                <a:gd name="connsiteX30" fmla="*/ 87526 w 1566713"/>
                <a:gd name="connsiteY30" fmla="*/ 430492 h 936119"/>
                <a:gd name="connsiteX31" fmla="*/ 10604 w 1566713"/>
                <a:gd name="connsiteY31" fmla="*/ 0 h 936119"/>
                <a:gd name="connsiteX32" fmla="*/ 12587 w 1566713"/>
                <a:gd name="connsiteY32" fmla="*/ 11839 h 936119"/>
                <a:gd name="connsiteX33" fmla="*/ 509893 w 1566713"/>
                <a:gd name="connsiteY33" fmla="*/ 303698 h 936119"/>
                <a:gd name="connsiteX34" fmla="*/ 538277 w 1566713"/>
                <a:gd name="connsiteY34" fmla="*/ 305205 h 936119"/>
                <a:gd name="connsiteX35" fmla="*/ 468122 w 1566713"/>
                <a:gd name="connsiteY35" fmla="*/ 314529 h 936119"/>
                <a:gd name="connsiteX36" fmla="*/ 167906 w 1566713"/>
                <a:gd name="connsiteY36" fmla="*/ 396574 h 936119"/>
                <a:gd name="connsiteX37" fmla="*/ 87526 w 1566713"/>
                <a:gd name="connsiteY37" fmla="*/ 430492 h 936119"/>
                <a:gd name="connsiteX38" fmla="*/ 50078 w 1566713"/>
                <a:gd name="connsiteY38" fmla="*/ 354451 h 936119"/>
                <a:gd name="connsiteX39" fmla="*/ 0 w 1566713"/>
                <a:gd name="connsiteY39" fmla="*/ 108275 h 936119"/>
                <a:gd name="connsiteX40" fmla="*/ 5751 w 1566713"/>
                <a:gd name="connsiteY40" fmla="*/ 23633 h 93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66713" h="936119">
                  <a:moveTo>
                    <a:pt x="1264996" y="927625"/>
                  </a:moveTo>
                  <a:lnTo>
                    <a:pt x="1227776" y="931847"/>
                  </a:lnTo>
                  <a:lnTo>
                    <a:pt x="1113943" y="936119"/>
                  </a:lnTo>
                  <a:close/>
                  <a:moveTo>
                    <a:pt x="962775" y="927625"/>
                  </a:moveTo>
                  <a:lnTo>
                    <a:pt x="1113837" y="936119"/>
                  </a:lnTo>
                  <a:lnTo>
                    <a:pt x="999998" y="931847"/>
                  </a:lnTo>
                  <a:close/>
                  <a:moveTo>
                    <a:pt x="1445062" y="898914"/>
                  </a:moveTo>
                  <a:lnTo>
                    <a:pt x="1338374" y="919302"/>
                  </a:lnTo>
                  <a:lnTo>
                    <a:pt x="1301836" y="923447"/>
                  </a:lnTo>
                  <a:close/>
                  <a:moveTo>
                    <a:pt x="782694" y="898911"/>
                  </a:moveTo>
                  <a:lnTo>
                    <a:pt x="925944" y="923447"/>
                  </a:lnTo>
                  <a:lnTo>
                    <a:pt x="889400" y="919302"/>
                  </a:lnTo>
                  <a:close/>
                  <a:moveTo>
                    <a:pt x="1566713" y="863299"/>
                  </a:moveTo>
                  <a:lnTo>
                    <a:pt x="1547462" y="871065"/>
                  </a:lnTo>
                  <a:lnTo>
                    <a:pt x="1445187" y="898885"/>
                  </a:lnTo>
                  <a:close/>
                  <a:moveTo>
                    <a:pt x="661056" y="863297"/>
                  </a:moveTo>
                  <a:lnTo>
                    <a:pt x="782617" y="898893"/>
                  </a:lnTo>
                  <a:lnTo>
                    <a:pt x="680312" y="871065"/>
                  </a:lnTo>
                  <a:close/>
                  <a:moveTo>
                    <a:pt x="303606" y="673254"/>
                  </a:moveTo>
                  <a:lnTo>
                    <a:pt x="342752" y="703770"/>
                  </a:lnTo>
                  <a:lnTo>
                    <a:pt x="326250" y="693651"/>
                  </a:lnTo>
                  <a:close/>
                  <a:moveTo>
                    <a:pt x="180042" y="557176"/>
                  </a:moveTo>
                  <a:lnTo>
                    <a:pt x="213067" y="591699"/>
                  </a:lnTo>
                  <a:lnTo>
                    <a:pt x="190234" y="571132"/>
                  </a:lnTo>
                  <a:close/>
                  <a:moveTo>
                    <a:pt x="87528" y="430496"/>
                  </a:moveTo>
                  <a:lnTo>
                    <a:pt x="87536" y="430511"/>
                  </a:lnTo>
                  <a:lnTo>
                    <a:pt x="87546" y="430525"/>
                  </a:lnTo>
                  <a:lnTo>
                    <a:pt x="87535" y="430510"/>
                  </a:lnTo>
                  <a:close/>
                  <a:moveTo>
                    <a:pt x="87526" y="430492"/>
                  </a:moveTo>
                  <a:lnTo>
                    <a:pt x="87528" y="430496"/>
                  </a:lnTo>
                  <a:lnTo>
                    <a:pt x="87526" y="430492"/>
                  </a:lnTo>
                  <a:close/>
                  <a:moveTo>
                    <a:pt x="10604" y="0"/>
                  </a:moveTo>
                  <a:lnTo>
                    <a:pt x="12587" y="11839"/>
                  </a:lnTo>
                  <a:cubicBezTo>
                    <a:pt x="63138" y="160490"/>
                    <a:pt x="260711" y="276915"/>
                    <a:pt x="509893" y="303698"/>
                  </a:cubicBezTo>
                  <a:lnTo>
                    <a:pt x="538277" y="305205"/>
                  </a:lnTo>
                  <a:lnTo>
                    <a:pt x="468122" y="314529"/>
                  </a:lnTo>
                  <a:cubicBezTo>
                    <a:pt x="362359" y="333430"/>
                    <a:pt x="261709" y="361180"/>
                    <a:pt x="167906" y="396574"/>
                  </a:cubicBezTo>
                  <a:lnTo>
                    <a:pt x="87526" y="430492"/>
                  </a:lnTo>
                  <a:lnTo>
                    <a:pt x="50078" y="354451"/>
                  </a:lnTo>
                  <a:cubicBezTo>
                    <a:pt x="17533" y="276684"/>
                    <a:pt x="0" y="194002"/>
                    <a:pt x="0" y="108275"/>
                  </a:cubicBezTo>
                  <a:cubicBezTo>
                    <a:pt x="0" y="79700"/>
                    <a:pt x="1948" y="51462"/>
                    <a:pt x="5751" y="236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자유형 81"/>
            <p:cNvSpPr/>
            <p:nvPr/>
          </p:nvSpPr>
          <p:spPr>
            <a:xfrm flipH="1">
              <a:off x="6004364" y="4099242"/>
              <a:ext cx="411075" cy="245619"/>
            </a:xfrm>
            <a:custGeom>
              <a:avLst/>
              <a:gdLst>
                <a:gd name="connsiteX0" fmla="*/ 1264996 w 1566713"/>
                <a:gd name="connsiteY0" fmla="*/ 927625 h 936119"/>
                <a:gd name="connsiteX1" fmla="*/ 1227776 w 1566713"/>
                <a:gd name="connsiteY1" fmla="*/ 931847 h 936119"/>
                <a:gd name="connsiteX2" fmla="*/ 1113943 w 1566713"/>
                <a:gd name="connsiteY2" fmla="*/ 936119 h 936119"/>
                <a:gd name="connsiteX3" fmla="*/ 962775 w 1566713"/>
                <a:gd name="connsiteY3" fmla="*/ 927625 h 936119"/>
                <a:gd name="connsiteX4" fmla="*/ 1113837 w 1566713"/>
                <a:gd name="connsiteY4" fmla="*/ 936119 h 936119"/>
                <a:gd name="connsiteX5" fmla="*/ 999998 w 1566713"/>
                <a:gd name="connsiteY5" fmla="*/ 931847 h 936119"/>
                <a:gd name="connsiteX6" fmla="*/ 1445062 w 1566713"/>
                <a:gd name="connsiteY6" fmla="*/ 898914 h 936119"/>
                <a:gd name="connsiteX7" fmla="*/ 1338374 w 1566713"/>
                <a:gd name="connsiteY7" fmla="*/ 919302 h 936119"/>
                <a:gd name="connsiteX8" fmla="*/ 1301836 w 1566713"/>
                <a:gd name="connsiteY8" fmla="*/ 923447 h 936119"/>
                <a:gd name="connsiteX9" fmla="*/ 782694 w 1566713"/>
                <a:gd name="connsiteY9" fmla="*/ 898911 h 936119"/>
                <a:gd name="connsiteX10" fmla="*/ 925944 w 1566713"/>
                <a:gd name="connsiteY10" fmla="*/ 923447 h 936119"/>
                <a:gd name="connsiteX11" fmla="*/ 889400 w 1566713"/>
                <a:gd name="connsiteY11" fmla="*/ 919302 h 936119"/>
                <a:gd name="connsiteX12" fmla="*/ 1566713 w 1566713"/>
                <a:gd name="connsiteY12" fmla="*/ 863299 h 936119"/>
                <a:gd name="connsiteX13" fmla="*/ 1547462 w 1566713"/>
                <a:gd name="connsiteY13" fmla="*/ 871065 h 936119"/>
                <a:gd name="connsiteX14" fmla="*/ 1445187 w 1566713"/>
                <a:gd name="connsiteY14" fmla="*/ 898885 h 936119"/>
                <a:gd name="connsiteX15" fmla="*/ 661056 w 1566713"/>
                <a:gd name="connsiteY15" fmla="*/ 863297 h 936119"/>
                <a:gd name="connsiteX16" fmla="*/ 782617 w 1566713"/>
                <a:gd name="connsiteY16" fmla="*/ 898893 h 936119"/>
                <a:gd name="connsiteX17" fmla="*/ 680312 w 1566713"/>
                <a:gd name="connsiteY17" fmla="*/ 871065 h 936119"/>
                <a:gd name="connsiteX18" fmla="*/ 303606 w 1566713"/>
                <a:gd name="connsiteY18" fmla="*/ 673254 h 936119"/>
                <a:gd name="connsiteX19" fmla="*/ 342752 w 1566713"/>
                <a:gd name="connsiteY19" fmla="*/ 703770 h 936119"/>
                <a:gd name="connsiteX20" fmla="*/ 326250 w 1566713"/>
                <a:gd name="connsiteY20" fmla="*/ 693651 h 936119"/>
                <a:gd name="connsiteX21" fmla="*/ 180042 w 1566713"/>
                <a:gd name="connsiteY21" fmla="*/ 557176 h 936119"/>
                <a:gd name="connsiteX22" fmla="*/ 213067 w 1566713"/>
                <a:gd name="connsiteY22" fmla="*/ 591699 h 936119"/>
                <a:gd name="connsiteX23" fmla="*/ 190234 w 1566713"/>
                <a:gd name="connsiteY23" fmla="*/ 571132 h 936119"/>
                <a:gd name="connsiteX24" fmla="*/ 87528 w 1566713"/>
                <a:gd name="connsiteY24" fmla="*/ 430496 h 936119"/>
                <a:gd name="connsiteX25" fmla="*/ 87536 w 1566713"/>
                <a:gd name="connsiteY25" fmla="*/ 430511 h 936119"/>
                <a:gd name="connsiteX26" fmla="*/ 87546 w 1566713"/>
                <a:gd name="connsiteY26" fmla="*/ 430525 h 936119"/>
                <a:gd name="connsiteX27" fmla="*/ 87535 w 1566713"/>
                <a:gd name="connsiteY27" fmla="*/ 430510 h 936119"/>
                <a:gd name="connsiteX28" fmla="*/ 87526 w 1566713"/>
                <a:gd name="connsiteY28" fmla="*/ 430492 h 936119"/>
                <a:gd name="connsiteX29" fmla="*/ 87528 w 1566713"/>
                <a:gd name="connsiteY29" fmla="*/ 430496 h 936119"/>
                <a:gd name="connsiteX30" fmla="*/ 87526 w 1566713"/>
                <a:gd name="connsiteY30" fmla="*/ 430492 h 936119"/>
                <a:gd name="connsiteX31" fmla="*/ 10604 w 1566713"/>
                <a:gd name="connsiteY31" fmla="*/ 0 h 936119"/>
                <a:gd name="connsiteX32" fmla="*/ 12587 w 1566713"/>
                <a:gd name="connsiteY32" fmla="*/ 11839 h 936119"/>
                <a:gd name="connsiteX33" fmla="*/ 509893 w 1566713"/>
                <a:gd name="connsiteY33" fmla="*/ 303698 h 936119"/>
                <a:gd name="connsiteX34" fmla="*/ 538277 w 1566713"/>
                <a:gd name="connsiteY34" fmla="*/ 305205 h 936119"/>
                <a:gd name="connsiteX35" fmla="*/ 468122 w 1566713"/>
                <a:gd name="connsiteY35" fmla="*/ 314529 h 936119"/>
                <a:gd name="connsiteX36" fmla="*/ 167906 w 1566713"/>
                <a:gd name="connsiteY36" fmla="*/ 396574 h 936119"/>
                <a:gd name="connsiteX37" fmla="*/ 87526 w 1566713"/>
                <a:gd name="connsiteY37" fmla="*/ 430492 h 936119"/>
                <a:gd name="connsiteX38" fmla="*/ 50078 w 1566713"/>
                <a:gd name="connsiteY38" fmla="*/ 354451 h 936119"/>
                <a:gd name="connsiteX39" fmla="*/ 0 w 1566713"/>
                <a:gd name="connsiteY39" fmla="*/ 108275 h 936119"/>
                <a:gd name="connsiteX40" fmla="*/ 5751 w 1566713"/>
                <a:gd name="connsiteY40" fmla="*/ 23633 h 93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66713" h="936119">
                  <a:moveTo>
                    <a:pt x="1264996" y="927625"/>
                  </a:moveTo>
                  <a:lnTo>
                    <a:pt x="1227776" y="931847"/>
                  </a:lnTo>
                  <a:lnTo>
                    <a:pt x="1113943" y="936119"/>
                  </a:lnTo>
                  <a:close/>
                  <a:moveTo>
                    <a:pt x="962775" y="927625"/>
                  </a:moveTo>
                  <a:lnTo>
                    <a:pt x="1113837" y="936119"/>
                  </a:lnTo>
                  <a:lnTo>
                    <a:pt x="999998" y="931847"/>
                  </a:lnTo>
                  <a:close/>
                  <a:moveTo>
                    <a:pt x="1445062" y="898914"/>
                  </a:moveTo>
                  <a:lnTo>
                    <a:pt x="1338374" y="919302"/>
                  </a:lnTo>
                  <a:lnTo>
                    <a:pt x="1301836" y="923447"/>
                  </a:lnTo>
                  <a:close/>
                  <a:moveTo>
                    <a:pt x="782694" y="898911"/>
                  </a:moveTo>
                  <a:lnTo>
                    <a:pt x="925944" y="923447"/>
                  </a:lnTo>
                  <a:lnTo>
                    <a:pt x="889400" y="919302"/>
                  </a:lnTo>
                  <a:close/>
                  <a:moveTo>
                    <a:pt x="1566713" y="863299"/>
                  </a:moveTo>
                  <a:lnTo>
                    <a:pt x="1547462" y="871065"/>
                  </a:lnTo>
                  <a:lnTo>
                    <a:pt x="1445187" y="898885"/>
                  </a:lnTo>
                  <a:close/>
                  <a:moveTo>
                    <a:pt x="661056" y="863297"/>
                  </a:moveTo>
                  <a:lnTo>
                    <a:pt x="782617" y="898893"/>
                  </a:lnTo>
                  <a:lnTo>
                    <a:pt x="680312" y="871065"/>
                  </a:lnTo>
                  <a:close/>
                  <a:moveTo>
                    <a:pt x="303606" y="673254"/>
                  </a:moveTo>
                  <a:lnTo>
                    <a:pt x="342752" y="703770"/>
                  </a:lnTo>
                  <a:lnTo>
                    <a:pt x="326250" y="693651"/>
                  </a:lnTo>
                  <a:close/>
                  <a:moveTo>
                    <a:pt x="180042" y="557176"/>
                  </a:moveTo>
                  <a:lnTo>
                    <a:pt x="213067" y="591699"/>
                  </a:lnTo>
                  <a:lnTo>
                    <a:pt x="190234" y="571132"/>
                  </a:lnTo>
                  <a:close/>
                  <a:moveTo>
                    <a:pt x="87528" y="430496"/>
                  </a:moveTo>
                  <a:lnTo>
                    <a:pt x="87536" y="430511"/>
                  </a:lnTo>
                  <a:lnTo>
                    <a:pt x="87546" y="430525"/>
                  </a:lnTo>
                  <a:lnTo>
                    <a:pt x="87535" y="430510"/>
                  </a:lnTo>
                  <a:close/>
                  <a:moveTo>
                    <a:pt x="87526" y="430492"/>
                  </a:moveTo>
                  <a:lnTo>
                    <a:pt x="87528" y="430496"/>
                  </a:lnTo>
                  <a:lnTo>
                    <a:pt x="87526" y="430492"/>
                  </a:lnTo>
                  <a:close/>
                  <a:moveTo>
                    <a:pt x="10604" y="0"/>
                  </a:moveTo>
                  <a:lnTo>
                    <a:pt x="12587" y="11839"/>
                  </a:lnTo>
                  <a:cubicBezTo>
                    <a:pt x="63138" y="160490"/>
                    <a:pt x="260711" y="276915"/>
                    <a:pt x="509893" y="303698"/>
                  </a:cubicBezTo>
                  <a:lnTo>
                    <a:pt x="538277" y="305205"/>
                  </a:lnTo>
                  <a:lnTo>
                    <a:pt x="468122" y="314529"/>
                  </a:lnTo>
                  <a:cubicBezTo>
                    <a:pt x="362359" y="333430"/>
                    <a:pt x="261709" y="361180"/>
                    <a:pt x="167906" y="396574"/>
                  </a:cubicBezTo>
                  <a:lnTo>
                    <a:pt x="87526" y="430492"/>
                  </a:lnTo>
                  <a:lnTo>
                    <a:pt x="50078" y="354451"/>
                  </a:lnTo>
                  <a:cubicBezTo>
                    <a:pt x="17533" y="276684"/>
                    <a:pt x="0" y="194002"/>
                    <a:pt x="0" y="108275"/>
                  </a:cubicBezTo>
                  <a:cubicBezTo>
                    <a:pt x="0" y="79700"/>
                    <a:pt x="1948" y="51462"/>
                    <a:pt x="5751" y="236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자유형 82"/>
            <p:cNvSpPr/>
            <p:nvPr/>
          </p:nvSpPr>
          <p:spPr>
            <a:xfrm flipH="1">
              <a:off x="5951910" y="4110065"/>
              <a:ext cx="392962" cy="234796"/>
            </a:xfrm>
            <a:custGeom>
              <a:avLst/>
              <a:gdLst>
                <a:gd name="connsiteX0" fmla="*/ 1264996 w 1566713"/>
                <a:gd name="connsiteY0" fmla="*/ 927625 h 936119"/>
                <a:gd name="connsiteX1" fmla="*/ 1227776 w 1566713"/>
                <a:gd name="connsiteY1" fmla="*/ 931847 h 936119"/>
                <a:gd name="connsiteX2" fmla="*/ 1113943 w 1566713"/>
                <a:gd name="connsiteY2" fmla="*/ 936119 h 936119"/>
                <a:gd name="connsiteX3" fmla="*/ 962775 w 1566713"/>
                <a:gd name="connsiteY3" fmla="*/ 927625 h 936119"/>
                <a:gd name="connsiteX4" fmla="*/ 1113837 w 1566713"/>
                <a:gd name="connsiteY4" fmla="*/ 936119 h 936119"/>
                <a:gd name="connsiteX5" fmla="*/ 999998 w 1566713"/>
                <a:gd name="connsiteY5" fmla="*/ 931847 h 936119"/>
                <a:gd name="connsiteX6" fmla="*/ 1445062 w 1566713"/>
                <a:gd name="connsiteY6" fmla="*/ 898914 h 936119"/>
                <a:gd name="connsiteX7" fmla="*/ 1338374 w 1566713"/>
                <a:gd name="connsiteY7" fmla="*/ 919302 h 936119"/>
                <a:gd name="connsiteX8" fmla="*/ 1301836 w 1566713"/>
                <a:gd name="connsiteY8" fmla="*/ 923447 h 936119"/>
                <a:gd name="connsiteX9" fmla="*/ 782694 w 1566713"/>
                <a:gd name="connsiteY9" fmla="*/ 898911 h 936119"/>
                <a:gd name="connsiteX10" fmla="*/ 925944 w 1566713"/>
                <a:gd name="connsiteY10" fmla="*/ 923447 h 936119"/>
                <a:gd name="connsiteX11" fmla="*/ 889400 w 1566713"/>
                <a:gd name="connsiteY11" fmla="*/ 919302 h 936119"/>
                <a:gd name="connsiteX12" fmla="*/ 1566713 w 1566713"/>
                <a:gd name="connsiteY12" fmla="*/ 863299 h 936119"/>
                <a:gd name="connsiteX13" fmla="*/ 1547462 w 1566713"/>
                <a:gd name="connsiteY13" fmla="*/ 871065 h 936119"/>
                <a:gd name="connsiteX14" fmla="*/ 1445187 w 1566713"/>
                <a:gd name="connsiteY14" fmla="*/ 898885 h 936119"/>
                <a:gd name="connsiteX15" fmla="*/ 661056 w 1566713"/>
                <a:gd name="connsiteY15" fmla="*/ 863297 h 936119"/>
                <a:gd name="connsiteX16" fmla="*/ 782617 w 1566713"/>
                <a:gd name="connsiteY16" fmla="*/ 898893 h 936119"/>
                <a:gd name="connsiteX17" fmla="*/ 680312 w 1566713"/>
                <a:gd name="connsiteY17" fmla="*/ 871065 h 936119"/>
                <a:gd name="connsiteX18" fmla="*/ 303606 w 1566713"/>
                <a:gd name="connsiteY18" fmla="*/ 673254 h 936119"/>
                <a:gd name="connsiteX19" fmla="*/ 342752 w 1566713"/>
                <a:gd name="connsiteY19" fmla="*/ 703770 h 936119"/>
                <a:gd name="connsiteX20" fmla="*/ 326250 w 1566713"/>
                <a:gd name="connsiteY20" fmla="*/ 693651 h 936119"/>
                <a:gd name="connsiteX21" fmla="*/ 180042 w 1566713"/>
                <a:gd name="connsiteY21" fmla="*/ 557176 h 936119"/>
                <a:gd name="connsiteX22" fmla="*/ 213067 w 1566713"/>
                <a:gd name="connsiteY22" fmla="*/ 591699 h 936119"/>
                <a:gd name="connsiteX23" fmla="*/ 190234 w 1566713"/>
                <a:gd name="connsiteY23" fmla="*/ 571132 h 936119"/>
                <a:gd name="connsiteX24" fmla="*/ 87528 w 1566713"/>
                <a:gd name="connsiteY24" fmla="*/ 430496 h 936119"/>
                <a:gd name="connsiteX25" fmla="*/ 87536 w 1566713"/>
                <a:gd name="connsiteY25" fmla="*/ 430511 h 936119"/>
                <a:gd name="connsiteX26" fmla="*/ 87546 w 1566713"/>
                <a:gd name="connsiteY26" fmla="*/ 430525 h 936119"/>
                <a:gd name="connsiteX27" fmla="*/ 87535 w 1566713"/>
                <a:gd name="connsiteY27" fmla="*/ 430510 h 936119"/>
                <a:gd name="connsiteX28" fmla="*/ 87526 w 1566713"/>
                <a:gd name="connsiteY28" fmla="*/ 430492 h 936119"/>
                <a:gd name="connsiteX29" fmla="*/ 87528 w 1566713"/>
                <a:gd name="connsiteY29" fmla="*/ 430496 h 936119"/>
                <a:gd name="connsiteX30" fmla="*/ 87526 w 1566713"/>
                <a:gd name="connsiteY30" fmla="*/ 430492 h 936119"/>
                <a:gd name="connsiteX31" fmla="*/ 10604 w 1566713"/>
                <a:gd name="connsiteY31" fmla="*/ 0 h 936119"/>
                <a:gd name="connsiteX32" fmla="*/ 12587 w 1566713"/>
                <a:gd name="connsiteY32" fmla="*/ 11839 h 936119"/>
                <a:gd name="connsiteX33" fmla="*/ 509893 w 1566713"/>
                <a:gd name="connsiteY33" fmla="*/ 303698 h 936119"/>
                <a:gd name="connsiteX34" fmla="*/ 538277 w 1566713"/>
                <a:gd name="connsiteY34" fmla="*/ 305205 h 936119"/>
                <a:gd name="connsiteX35" fmla="*/ 468122 w 1566713"/>
                <a:gd name="connsiteY35" fmla="*/ 314529 h 936119"/>
                <a:gd name="connsiteX36" fmla="*/ 167906 w 1566713"/>
                <a:gd name="connsiteY36" fmla="*/ 396574 h 936119"/>
                <a:gd name="connsiteX37" fmla="*/ 87526 w 1566713"/>
                <a:gd name="connsiteY37" fmla="*/ 430492 h 936119"/>
                <a:gd name="connsiteX38" fmla="*/ 50078 w 1566713"/>
                <a:gd name="connsiteY38" fmla="*/ 354451 h 936119"/>
                <a:gd name="connsiteX39" fmla="*/ 0 w 1566713"/>
                <a:gd name="connsiteY39" fmla="*/ 108275 h 936119"/>
                <a:gd name="connsiteX40" fmla="*/ 5751 w 1566713"/>
                <a:gd name="connsiteY40" fmla="*/ 23633 h 93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66713" h="936119">
                  <a:moveTo>
                    <a:pt x="1264996" y="927625"/>
                  </a:moveTo>
                  <a:lnTo>
                    <a:pt x="1227776" y="931847"/>
                  </a:lnTo>
                  <a:lnTo>
                    <a:pt x="1113943" y="936119"/>
                  </a:lnTo>
                  <a:close/>
                  <a:moveTo>
                    <a:pt x="962775" y="927625"/>
                  </a:moveTo>
                  <a:lnTo>
                    <a:pt x="1113837" y="936119"/>
                  </a:lnTo>
                  <a:lnTo>
                    <a:pt x="999998" y="931847"/>
                  </a:lnTo>
                  <a:close/>
                  <a:moveTo>
                    <a:pt x="1445062" y="898914"/>
                  </a:moveTo>
                  <a:lnTo>
                    <a:pt x="1338374" y="919302"/>
                  </a:lnTo>
                  <a:lnTo>
                    <a:pt x="1301836" y="923447"/>
                  </a:lnTo>
                  <a:close/>
                  <a:moveTo>
                    <a:pt x="782694" y="898911"/>
                  </a:moveTo>
                  <a:lnTo>
                    <a:pt x="925944" y="923447"/>
                  </a:lnTo>
                  <a:lnTo>
                    <a:pt x="889400" y="919302"/>
                  </a:lnTo>
                  <a:close/>
                  <a:moveTo>
                    <a:pt x="1566713" y="863299"/>
                  </a:moveTo>
                  <a:lnTo>
                    <a:pt x="1547462" y="871065"/>
                  </a:lnTo>
                  <a:lnTo>
                    <a:pt x="1445187" y="898885"/>
                  </a:lnTo>
                  <a:close/>
                  <a:moveTo>
                    <a:pt x="661056" y="863297"/>
                  </a:moveTo>
                  <a:lnTo>
                    <a:pt x="782617" y="898893"/>
                  </a:lnTo>
                  <a:lnTo>
                    <a:pt x="680312" y="871065"/>
                  </a:lnTo>
                  <a:close/>
                  <a:moveTo>
                    <a:pt x="303606" y="673254"/>
                  </a:moveTo>
                  <a:lnTo>
                    <a:pt x="342752" y="703770"/>
                  </a:lnTo>
                  <a:lnTo>
                    <a:pt x="326250" y="693651"/>
                  </a:lnTo>
                  <a:close/>
                  <a:moveTo>
                    <a:pt x="180042" y="557176"/>
                  </a:moveTo>
                  <a:lnTo>
                    <a:pt x="213067" y="591699"/>
                  </a:lnTo>
                  <a:lnTo>
                    <a:pt x="190234" y="571132"/>
                  </a:lnTo>
                  <a:close/>
                  <a:moveTo>
                    <a:pt x="87528" y="430496"/>
                  </a:moveTo>
                  <a:lnTo>
                    <a:pt x="87536" y="430511"/>
                  </a:lnTo>
                  <a:lnTo>
                    <a:pt x="87546" y="430525"/>
                  </a:lnTo>
                  <a:lnTo>
                    <a:pt x="87535" y="430510"/>
                  </a:lnTo>
                  <a:close/>
                  <a:moveTo>
                    <a:pt x="87526" y="430492"/>
                  </a:moveTo>
                  <a:lnTo>
                    <a:pt x="87528" y="430496"/>
                  </a:lnTo>
                  <a:lnTo>
                    <a:pt x="87526" y="430492"/>
                  </a:lnTo>
                  <a:close/>
                  <a:moveTo>
                    <a:pt x="10604" y="0"/>
                  </a:moveTo>
                  <a:lnTo>
                    <a:pt x="12587" y="11839"/>
                  </a:lnTo>
                  <a:cubicBezTo>
                    <a:pt x="63138" y="160490"/>
                    <a:pt x="260711" y="276915"/>
                    <a:pt x="509893" y="303698"/>
                  </a:cubicBezTo>
                  <a:lnTo>
                    <a:pt x="538277" y="305205"/>
                  </a:lnTo>
                  <a:lnTo>
                    <a:pt x="468122" y="314529"/>
                  </a:lnTo>
                  <a:cubicBezTo>
                    <a:pt x="362359" y="333430"/>
                    <a:pt x="261709" y="361180"/>
                    <a:pt x="167906" y="396574"/>
                  </a:cubicBezTo>
                  <a:lnTo>
                    <a:pt x="87526" y="430492"/>
                  </a:lnTo>
                  <a:lnTo>
                    <a:pt x="50078" y="354451"/>
                  </a:lnTo>
                  <a:cubicBezTo>
                    <a:pt x="17533" y="276684"/>
                    <a:pt x="0" y="194002"/>
                    <a:pt x="0" y="108275"/>
                  </a:cubicBezTo>
                  <a:cubicBezTo>
                    <a:pt x="0" y="79700"/>
                    <a:pt x="1948" y="51462"/>
                    <a:pt x="5751" y="236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4" name="그룹 83"/>
          <p:cNvGrpSpPr/>
          <p:nvPr userDrawn="1"/>
        </p:nvGrpSpPr>
        <p:grpSpPr>
          <a:xfrm>
            <a:off x="2955882" y="3975913"/>
            <a:ext cx="787432" cy="262518"/>
            <a:chOff x="5628007" y="4098141"/>
            <a:chExt cx="787432" cy="262518"/>
          </a:xfrm>
          <a:solidFill>
            <a:srgbClr val="B7D564"/>
          </a:solidFill>
        </p:grpSpPr>
        <p:sp>
          <p:nvSpPr>
            <p:cNvPr id="85" name="자유형 84"/>
            <p:cNvSpPr/>
            <p:nvPr/>
          </p:nvSpPr>
          <p:spPr>
            <a:xfrm>
              <a:off x="5956975" y="4098141"/>
              <a:ext cx="411075" cy="245619"/>
            </a:xfrm>
            <a:custGeom>
              <a:avLst/>
              <a:gdLst>
                <a:gd name="connsiteX0" fmla="*/ 1264996 w 1566713"/>
                <a:gd name="connsiteY0" fmla="*/ 927625 h 936119"/>
                <a:gd name="connsiteX1" fmla="*/ 1227776 w 1566713"/>
                <a:gd name="connsiteY1" fmla="*/ 931847 h 936119"/>
                <a:gd name="connsiteX2" fmla="*/ 1113943 w 1566713"/>
                <a:gd name="connsiteY2" fmla="*/ 936119 h 936119"/>
                <a:gd name="connsiteX3" fmla="*/ 962775 w 1566713"/>
                <a:gd name="connsiteY3" fmla="*/ 927625 h 936119"/>
                <a:gd name="connsiteX4" fmla="*/ 1113837 w 1566713"/>
                <a:gd name="connsiteY4" fmla="*/ 936119 h 936119"/>
                <a:gd name="connsiteX5" fmla="*/ 999998 w 1566713"/>
                <a:gd name="connsiteY5" fmla="*/ 931847 h 936119"/>
                <a:gd name="connsiteX6" fmla="*/ 1445062 w 1566713"/>
                <a:gd name="connsiteY6" fmla="*/ 898914 h 936119"/>
                <a:gd name="connsiteX7" fmla="*/ 1338374 w 1566713"/>
                <a:gd name="connsiteY7" fmla="*/ 919302 h 936119"/>
                <a:gd name="connsiteX8" fmla="*/ 1301836 w 1566713"/>
                <a:gd name="connsiteY8" fmla="*/ 923447 h 936119"/>
                <a:gd name="connsiteX9" fmla="*/ 782694 w 1566713"/>
                <a:gd name="connsiteY9" fmla="*/ 898911 h 936119"/>
                <a:gd name="connsiteX10" fmla="*/ 925944 w 1566713"/>
                <a:gd name="connsiteY10" fmla="*/ 923447 h 936119"/>
                <a:gd name="connsiteX11" fmla="*/ 889400 w 1566713"/>
                <a:gd name="connsiteY11" fmla="*/ 919302 h 936119"/>
                <a:gd name="connsiteX12" fmla="*/ 1566713 w 1566713"/>
                <a:gd name="connsiteY12" fmla="*/ 863299 h 936119"/>
                <a:gd name="connsiteX13" fmla="*/ 1547462 w 1566713"/>
                <a:gd name="connsiteY13" fmla="*/ 871065 h 936119"/>
                <a:gd name="connsiteX14" fmla="*/ 1445187 w 1566713"/>
                <a:gd name="connsiteY14" fmla="*/ 898885 h 936119"/>
                <a:gd name="connsiteX15" fmla="*/ 661056 w 1566713"/>
                <a:gd name="connsiteY15" fmla="*/ 863297 h 936119"/>
                <a:gd name="connsiteX16" fmla="*/ 782617 w 1566713"/>
                <a:gd name="connsiteY16" fmla="*/ 898893 h 936119"/>
                <a:gd name="connsiteX17" fmla="*/ 680312 w 1566713"/>
                <a:gd name="connsiteY17" fmla="*/ 871065 h 936119"/>
                <a:gd name="connsiteX18" fmla="*/ 303606 w 1566713"/>
                <a:gd name="connsiteY18" fmla="*/ 673254 h 936119"/>
                <a:gd name="connsiteX19" fmla="*/ 342752 w 1566713"/>
                <a:gd name="connsiteY19" fmla="*/ 703770 h 936119"/>
                <a:gd name="connsiteX20" fmla="*/ 326250 w 1566713"/>
                <a:gd name="connsiteY20" fmla="*/ 693651 h 936119"/>
                <a:gd name="connsiteX21" fmla="*/ 180042 w 1566713"/>
                <a:gd name="connsiteY21" fmla="*/ 557176 h 936119"/>
                <a:gd name="connsiteX22" fmla="*/ 213067 w 1566713"/>
                <a:gd name="connsiteY22" fmla="*/ 591699 h 936119"/>
                <a:gd name="connsiteX23" fmla="*/ 190234 w 1566713"/>
                <a:gd name="connsiteY23" fmla="*/ 571132 h 936119"/>
                <a:gd name="connsiteX24" fmla="*/ 87528 w 1566713"/>
                <a:gd name="connsiteY24" fmla="*/ 430496 h 936119"/>
                <a:gd name="connsiteX25" fmla="*/ 87536 w 1566713"/>
                <a:gd name="connsiteY25" fmla="*/ 430511 h 936119"/>
                <a:gd name="connsiteX26" fmla="*/ 87546 w 1566713"/>
                <a:gd name="connsiteY26" fmla="*/ 430525 h 936119"/>
                <a:gd name="connsiteX27" fmla="*/ 87535 w 1566713"/>
                <a:gd name="connsiteY27" fmla="*/ 430510 h 936119"/>
                <a:gd name="connsiteX28" fmla="*/ 87526 w 1566713"/>
                <a:gd name="connsiteY28" fmla="*/ 430492 h 936119"/>
                <a:gd name="connsiteX29" fmla="*/ 87528 w 1566713"/>
                <a:gd name="connsiteY29" fmla="*/ 430496 h 936119"/>
                <a:gd name="connsiteX30" fmla="*/ 87526 w 1566713"/>
                <a:gd name="connsiteY30" fmla="*/ 430492 h 936119"/>
                <a:gd name="connsiteX31" fmla="*/ 10604 w 1566713"/>
                <a:gd name="connsiteY31" fmla="*/ 0 h 936119"/>
                <a:gd name="connsiteX32" fmla="*/ 12587 w 1566713"/>
                <a:gd name="connsiteY32" fmla="*/ 11839 h 936119"/>
                <a:gd name="connsiteX33" fmla="*/ 509893 w 1566713"/>
                <a:gd name="connsiteY33" fmla="*/ 303698 h 936119"/>
                <a:gd name="connsiteX34" fmla="*/ 538277 w 1566713"/>
                <a:gd name="connsiteY34" fmla="*/ 305205 h 936119"/>
                <a:gd name="connsiteX35" fmla="*/ 468122 w 1566713"/>
                <a:gd name="connsiteY35" fmla="*/ 314529 h 936119"/>
                <a:gd name="connsiteX36" fmla="*/ 167906 w 1566713"/>
                <a:gd name="connsiteY36" fmla="*/ 396574 h 936119"/>
                <a:gd name="connsiteX37" fmla="*/ 87526 w 1566713"/>
                <a:gd name="connsiteY37" fmla="*/ 430492 h 936119"/>
                <a:gd name="connsiteX38" fmla="*/ 50078 w 1566713"/>
                <a:gd name="connsiteY38" fmla="*/ 354451 h 936119"/>
                <a:gd name="connsiteX39" fmla="*/ 0 w 1566713"/>
                <a:gd name="connsiteY39" fmla="*/ 108275 h 936119"/>
                <a:gd name="connsiteX40" fmla="*/ 5751 w 1566713"/>
                <a:gd name="connsiteY40" fmla="*/ 23633 h 93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66713" h="936119">
                  <a:moveTo>
                    <a:pt x="1264996" y="927625"/>
                  </a:moveTo>
                  <a:lnTo>
                    <a:pt x="1227776" y="931847"/>
                  </a:lnTo>
                  <a:lnTo>
                    <a:pt x="1113943" y="936119"/>
                  </a:lnTo>
                  <a:close/>
                  <a:moveTo>
                    <a:pt x="962775" y="927625"/>
                  </a:moveTo>
                  <a:lnTo>
                    <a:pt x="1113837" y="936119"/>
                  </a:lnTo>
                  <a:lnTo>
                    <a:pt x="999998" y="931847"/>
                  </a:lnTo>
                  <a:close/>
                  <a:moveTo>
                    <a:pt x="1445062" y="898914"/>
                  </a:moveTo>
                  <a:lnTo>
                    <a:pt x="1338374" y="919302"/>
                  </a:lnTo>
                  <a:lnTo>
                    <a:pt x="1301836" y="923447"/>
                  </a:lnTo>
                  <a:close/>
                  <a:moveTo>
                    <a:pt x="782694" y="898911"/>
                  </a:moveTo>
                  <a:lnTo>
                    <a:pt x="925944" y="923447"/>
                  </a:lnTo>
                  <a:lnTo>
                    <a:pt x="889400" y="919302"/>
                  </a:lnTo>
                  <a:close/>
                  <a:moveTo>
                    <a:pt x="1566713" y="863299"/>
                  </a:moveTo>
                  <a:lnTo>
                    <a:pt x="1547462" y="871065"/>
                  </a:lnTo>
                  <a:lnTo>
                    <a:pt x="1445187" y="898885"/>
                  </a:lnTo>
                  <a:close/>
                  <a:moveTo>
                    <a:pt x="661056" y="863297"/>
                  </a:moveTo>
                  <a:lnTo>
                    <a:pt x="782617" y="898893"/>
                  </a:lnTo>
                  <a:lnTo>
                    <a:pt x="680312" y="871065"/>
                  </a:lnTo>
                  <a:close/>
                  <a:moveTo>
                    <a:pt x="303606" y="673254"/>
                  </a:moveTo>
                  <a:lnTo>
                    <a:pt x="342752" y="703770"/>
                  </a:lnTo>
                  <a:lnTo>
                    <a:pt x="326250" y="693651"/>
                  </a:lnTo>
                  <a:close/>
                  <a:moveTo>
                    <a:pt x="180042" y="557176"/>
                  </a:moveTo>
                  <a:lnTo>
                    <a:pt x="213067" y="591699"/>
                  </a:lnTo>
                  <a:lnTo>
                    <a:pt x="190234" y="571132"/>
                  </a:lnTo>
                  <a:close/>
                  <a:moveTo>
                    <a:pt x="87528" y="430496"/>
                  </a:moveTo>
                  <a:lnTo>
                    <a:pt x="87536" y="430511"/>
                  </a:lnTo>
                  <a:lnTo>
                    <a:pt x="87546" y="430525"/>
                  </a:lnTo>
                  <a:lnTo>
                    <a:pt x="87535" y="430510"/>
                  </a:lnTo>
                  <a:close/>
                  <a:moveTo>
                    <a:pt x="87526" y="430492"/>
                  </a:moveTo>
                  <a:lnTo>
                    <a:pt x="87528" y="430496"/>
                  </a:lnTo>
                  <a:lnTo>
                    <a:pt x="87526" y="430492"/>
                  </a:lnTo>
                  <a:close/>
                  <a:moveTo>
                    <a:pt x="10604" y="0"/>
                  </a:moveTo>
                  <a:lnTo>
                    <a:pt x="12587" y="11839"/>
                  </a:lnTo>
                  <a:cubicBezTo>
                    <a:pt x="63138" y="160490"/>
                    <a:pt x="260711" y="276915"/>
                    <a:pt x="509893" y="303698"/>
                  </a:cubicBezTo>
                  <a:lnTo>
                    <a:pt x="538277" y="305205"/>
                  </a:lnTo>
                  <a:lnTo>
                    <a:pt x="468122" y="314529"/>
                  </a:lnTo>
                  <a:cubicBezTo>
                    <a:pt x="362359" y="333430"/>
                    <a:pt x="261709" y="361180"/>
                    <a:pt x="167906" y="396574"/>
                  </a:cubicBezTo>
                  <a:lnTo>
                    <a:pt x="87526" y="430492"/>
                  </a:lnTo>
                  <a:lnTo>
                    <a:pt x="50078" y="354451"/>
                  </a:lnTo>
                  <a:cubicBezTo>
                    <a:pt x="17533" y="276684"/>
                    <a:pt x="0" y="194002"/>
                    <a:pt x="0" y="108275"/>
                  </a:cubicBezTo>
                  <a:cubicBezTo>
                    <a:pt x="0" y="79700"/>
                    <a:pt x="1948" y="51462"/>
                    <a:pt x="5751" y="236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자유형 85"/>
            <p:cNvSpPr/>
            <p:nvPr/>
          </p:nvSpPr>
          <p:spPr>
            <a:xfrm flipH="1">
              <a:off x="5628007" y="4115040"/>
              <a:ext cx="411075" cy="245619"/>
            </a:xfrm>
            <a:custGeom>
              <a:avLst/>
              <a:gdLst>
                <a:gd name="connsiteX0" fmla="*/ 1264996 w 1566713"/>
                <a:gd name="connsiteY0" fmla="*/ 927625 h 936119"/>
                <a:gd name="connsiteX1" fmla="*/ 1227776 w 1566713"/>
                <a:gd name="connsiteY1" fmla="*/ 931847 h 936119"/>
                <a:gd name="connsiteX2" fmla="*/ 1113943 w 1566713"/>
                <a:gd name="connsiteY2" fmla="*/ 936119 h 936119"/>
                <a:gd name="connsiteX3" fmla="*/ 962775 w 1566713"/>
                <a:gd name="connsiteY3" fmla="*/ 927625 h 936119"/>
                <a:gd name="connsiteX4" fmla="*/ 1113837 w 1566713"/>
                <a:gd name="connsiteY4" fmla="*/ 936119 h 936119"/>
                <a:gd name="connsiteX5" fmla="*/ 999998 w 1566713"/>
                <a:gd name="connsiteY5" fmla="*/ 931847 h 936119"/>
                <a:gd name="connsiteX6" fmla="*/ 1445062 w 1566713"/>
                <a:gd name="connsiteY6" fmla="*/ 898914 h 936119"/>
                <a:gd name="connsiteX7" fmla="*/ 1338374 w 1566713"/>
                <a:gd name="connsiteY7" fmla="*/ 919302 h 936119"/>
                <a:gd name="connsiteX8" fmla="*/ 1301836 w 1566713"/>
                <a:gd name="connsiteY8" fmla="*/ 923447 h 936119"/>
                <a:gd name="connsiteX9" fmla="*/ 782694 w 1566713"/>
                <a:gd name="connsiteY9" fmla="*/ 898911 h 936119"/>
                <a:gd name="connsiteX10" fmla="*/ 925944 w 1566713"/>
                <a:gd name="connsiteY10" fmla="*/ 923447 h 936119"/>
                <a:gd name="connsiteX11" fmla="*/ 889400 w 1566713"/>
                <a:gd name="connsiteY11" fmla="*/ 919302 h 936119"/>
                <a:gd name="connsiteX12" fmla="*/ 1566713 w 1566713"/>
                <a:gd name="connsiteY12" fmla="*/ 863299 h 936119"/>
                <a:gd name="connsiteX13" fmla="*/ 1547462 w 1566713"/>
                <a:gd name="connsiteY13" fmla="*/ 871065 h 936119"/>
                <a:gd name="connsiteX14" fmla="*/ 1445187 w 1566713"/>
                <a:gd name="connsiteY14" fmla="*/ 898885 h 936119"/>
                <a:gd name="connsiteX15" fmla="*/ 661056 w 1566713"/>
                <a:gd name="connsiteY15" fmla="*/ 863297 h 936119"/>
                <a:gd name="connsiteX16" fmla="*/ 782617 w 1566713"/>
                <a:gd name="connsiteY16" fmla="*/ 898893 h 936119"/>
                <a:gd name="connsiteX17" fmla="*/ 680312 w 1566713"/>
                <a:gd name="connsiteY17" fmla="*/ 871065 h 936119"/>
                <a:gd name="connsiteX18" fmla="*/ 303606 w 1566713"/>
                <a:gd name="connsiteY18" fmla="*/ 673254 h 936119"/>
                <a:gd name="connsiteX19" fmla="*/ 342752 w 1566713"/>
                <a:gd name="connsiteY19" fmla="*/ 703770 h 936119"/>
                <a:gd name="connsiteX20" fmla="*/ 326250 w 1566713"/>
                <a:gd name="connsiteY20" fmla="*/ 693651 h 936119"/>
                <a:gd name="connsiteX21" fmla="*/ 180042 w 1566713"/>
                <a:gd name="connsiteY21" fmla="*/ 557176 h 936119"/>
                <a:gd name="connsiteX22" fmla="*/ 213067 w 1566713"/>
                <a:gd name="connsiteY22" fmla="*/ 591699 h 936119"/>
                <a:gd name="connsiteX23" fmla="*/ 190234 w 1566713"/>
                <a:gd name="connsiteY23" fmla="*/ 571132 h 936119"/>
                <a:gd name="connsiteX24" fmla="*/ 87528 w 1566713"/>
                <a:gd name="connsiteY24" fmla="*/ 430496 h 936119"/>
                <a:gd name="connsiteX25" fmla="*/ 87536 w 1566713"/>
                <a:gd name="connsiteY25" fmla="*/ 430511 h 936119"/>
                <a:gd name="connsiteX26" fmla="*/ 87546 w 1566713"/>
                <a:gd name="connsiteY26" fmla="*/ 430525 h 936119"/>
                <a:gd name="connsiteX27" fmla="*/ 87535 w 1566713"/>
                <a:gd name="connsiteY27" fmla="*/ 430510 h 936119"/>
                <a:gd name="connsiteX28" fmla="*/ 87526 w 1566713"/>
                <a:gd name="connsiteY28" fmla="*/ 430492 h 936119"/>
                <a:gd name="connsiteX29" fmla="*/ 87528 w 1566713"/>
                <a:gd name="connsiteY29" fmla="*/ 430496 h 936119"/>
                <a:gd name="connsiteX30" fmla="*/ 87526 w 1566713"/>
                <a:gd name="connsiteY30" fmla="*/ 430492 h 936119"/>
                <a:gd name="connsiteX31" fmla="*/ 10604 w 1566713"/>
                <a:gd name="connsiteY31" fmla="*/ 0 h 936119"/>
                <a:gd name="connsiteX32" fmla="*/ 12587 w 1566713"/>
                <a:gd name="connsiteY32" fmla="*/ 11839 h 936119"/>
                <a:gd name="connsiteX33" fmla="*/ 509893 w 1566713"/>
                <a:gd name="connsiteY33" fmla="*/ 303698 h 936119"/>
                <a:gd name="connsiteX34" fmla="*/ 538277 w 1566713"/>
                <a:gd name="connsiteY34" fmla="*/ 305205 h 936119"/>
                <a:gd name="connsiteX35" fmla="*/ 468122 w 1566713"/>
                <a:gd name="connsiteY35" fmla="*/ 314529 h 936119"/>
                <a:gd name="connsiteX36" fmla="*/ 167906 w 1566713"/>
                <a:gd name="connsiteY36" fmla="*/ 396574 h 936119"/>
                <a:gd name="connsiteX37" fmla="*/ 87526 w 1566713"/>
                <a:gd name="connsiteY37" fmla="*/ 430492 h 936119"/>
                <a:gd name="connsiteX38" fmla="*/ 50078 w 1566713"/>
                <a:gd name="connsiteY38" fmla="*/ 354451 h 936119"/>
                <a:gd name="connsiteX39" fmla="*/ 0 w 1566713"/>
                <a:gd name="connsiteY39" fmla="*/ 108275 h 936119"/>
                <a:gd name="connsiteX40" fmla="*/ 5751 w 1566713"/>
                <a:gd name="connsiteY40" fmla="*/ 23633 h 93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66713" h="936119">
                  <a:moveTo>
                    <a:pt x="1264996" y="927625"/>
                  </a:moveTo>
                  <a:lnTo>
                    <a:pt x="1227776" y="931847"/>
                  </a:lnTo>
                  <a:lnTo>
                    <a:pt x="1113943" y="936119"/>
                  </a:lnTo>
                  <a:close/>
                  <a:moveTo>
                    <a:pt x="962775" y="927625"/>
                  </a:moveTo>
                  <a:lnTo>
                    <a:pt x="1113837" y="936119"/>
                  </a:lnTo>
                  <a:lnTo>
                    <a:pt x="999998" y="931847"/>
                  </a:lnTo>
                  <a:close/>
                  <a:moveTo>
                    <a:pt x="1445062" y="898914"/>
                  </a:moveTo>
                  <a:lnTo>
                    <a:pt x="1338374" y="919302"/>
                  </a:lnTo>
                  <a:lnTo>
                    <a:pt x="1301836" y="923447"/>
                  </a:lnTo>
                  <a:close/>
                  <a:moveTo>
                    <a:pt x="782694" y="898911"/>
                  </a:moveTo>
                  <a:lnTo>
                    <a:pt x="925944" y="923447"/>
                  </a:lnTo>
                  <a:lnTo>
                    <a:pt x="889400" y="919302"/>
                  </a:lnTo>
                  <a:close/>
                  <a:moveTo>
                    <a:pt x="1566713" y="863299"/>
                  </a:moveTo>
                  <a:lnTo>
                    <a:pt x="1547462" y="871065"/>
                  </a:lnTo>
                  <a:lnTo>
                    <a:pt x="1445187" y="898885"/>
                  </a:lnTo>
                  <a:close/>
                  <a:moveTo>
                    <a:pt x="661056" y="863297"/>
                  </a:moveTo>
                  <a:lnTo>
                    <a:pt x="782617" y="898893"/>
                  </a:lnTo>
                  <a:lnTo>
                    <a:pt x="680312" y="871065"/>
                  </a:lnTo>
                  <a:close/>
                  <a:moveTo>
                    <a:pt x="303606" y="673254"/>
                  </a:moveTo>
                  <a:lnTo>
                    <a:pt x="342752" y="703770"/>
                  </a:lnTo>
                  <a:lnTo>
                    <a:pt x="326250" y="693651"/>
                  </a:lnTo>
                  <a:close/>
                  <a:moveTo>
                    <a:pt x="180042" y="557176"/>
                  </a:moveTo>
                  <a:lnTo>
                    <a:pt x="213067" y="591699"/>
                  </a:lnTo>
                  <a:lnTo>
                    <a:pt x="190234" y="571132"/>
                  </a:lnTo>
                  <a:close/>
                  <a:moveTo>
                    <a:pt x="87528" y="430496"/>
                  </a:moveTo>
                  <a:lnTo>
                    <a:pt x="87536" y="430511"/>
                  </a:lnTo>
                  <a:lnTo>
                    <a:pt x="87546" y="430525"/>
                  </a:lnTo>
                  <a:lnTo>
                    <a:pt x="87535" y="430510"/>
                  </a:lnTo>
                  <a:close/>
                  <a:moveTo>
                    <a:pt x="87526" y="430492"/>
                  </a:moveTo>
                  <a:lnTo>
                    <a:pt x="87528" y="430496"/>
                  </a:lnTo>
                  <a:lnTo>
                    <a:pt x="87526" y="430492"/>
                  </a:lnTo>
                  <a:close/>
                  <a:moveTo>
                    <a:pt x="10604" y="0"/>
                  </a:moveTo>
                  <a:lnTo>
                    <a:pt x="12587" y="11839"/>
                  </a:lnTo>
                  <a:cubicBezTo>
                    <a:pt x="63138" y="160490"/>
                    <a:pt x="260711" y="276915"/>
                    <a:pt x="509893" y="303698"/>
                  </a:cubicBezTo>
                  <a:lnTo>
                    <a:pt x="538277" y="305205"/>
                  </a:lnTo>
                  <a:lnTo>
                    <a:pt x="468122" y="314529"/>
                  </a:lnTo>
                  <a:cubicBezTo>
                    <a:pt x="362359" y="333430"/>
                    <a:pt x="261709" y="361180"/>
                    <a:pt x="167906" y="396574"/>
                  </a:cubicBezTo>
                  <a:lnTo>
                    <a:pt x="87526" y="430492"/>
                  </a:lnTo>
                  <a:lnTo>
                    <a:pt x="50078" y="354451"/>
                  </a:lnTo>
                  <a:cubicBezTo>
                    <a:pt x="17533" y="276684"/>
                    <a:pt x="0" y="194002"/>
                    <a:pt x="0" y="108275"/>
                  </a:cubicBezTo>
                  <a:cubicBezTo>
                    <a:pt x="0" y="79700"/>
                    <a:pt x="1948" y="51462"/>
                    <a:pt x="5751" y="236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자유형 86"/>
            <p:cNvSpPr/>
            <p:nvPr/>
          </p:nvSpPr>
          <p:spPr>
            <a:xfrm flipH="1">
              <a:off x="6004364" y="4099242"/>
              <a:ext cx="411075" cy="245619"/>
            </a:xfrm>
            <a:custGeom>
              <a:avLst/>
              <a:gdLst>
                <a:gd name="connsiteX0" fmla="*/ 1264996 w 1566713"/>
                <a:gd name="connsiteY0" fmla="*/ 927625 h 936119"/>
                <a:gd name="connsiteX1" fmla="*/ 1227776 w 1566713"/>
                <a:gd name="connsiteY1" fmla="*/ 931847 h 936119"/>
                <a:gd name="connsiteX2" fmla="*/ 1113943 w 1566713"/>
                <a:gd name="connsiteY2" fmla="*/ 936119 h 936119"/>
                <a:gd name="connsiteX3" fmla="*/ 962775 w 1566713"/>
                <a:gd name="connsiteY3" fmla="*/ 927625 h 936119"/>
                <a:gd name="connsiteX4" fmla="*/ 1113837 w 1566713"/>
                <a:gd name="connsiteY4" fmla="*/ 936119 h 936119"/>
                <a:gd name="connsiteX5" fmla="*/ 999998 w 1566713"/>
                <a:gd name="connsiteY5" fmla="*/ 931847 h 936119"/>
                <a:gd name="connsiteX6" fmla="*/ 1445062 w 1566713"/>
                <a:gd name="connsiteY6" fmla="*/ 898914 h 936119"/>
                <a:gd name="connsiteX7" fmla="*/ 1338374 w 1566713"/>
                <a:gd name="connsiteY7" fmla="*/ 919302 h 936119"/>
                <a:gd name="connsiteX8" fmla="*/ 1301836 w 1566713"/>
                <a:gd name="connsiteY8" fmla="*/ 923447 h 936119"/>
                <a:gd name="connsiteX9" fmla="*/ 782694 w 1566713"/>
                <a:gd name="connsiteY9" fmla="*/ 898911 h 936119"/>
                <a:gd name="connsiteX10" fmla="*/ 925944 w 1566713"/>
                <a:gd name="connsiteY10" fmla="*/ 923447 h 936119"/>
                <a:gd name="connsiteX11" fmla="*/ 889400 w 1566713"/>
                <a:gd name="connsiteY11" fmla="*/ 919302 h 936119"/>
                <a:gd name="connsiteX12" fmla="*/ 1566713 w 1566713"/>
                <a:gd name="connsiteY12" fmla="*/ 863299 h 936119"/>
                <a:gd name="connsiteX13" fmla="*/ 1547462 w 1566713"/>
                <a:gd name="connsiteY13" fmla="*/ 871065 h 936119"/>
                <a:gd name="connsiteX14" fmla="*/ 1445187 w 1566713"/>
                <a:gd name="connsiteY14" fmla="*/ 898885 h 936119"/>
                <a:gd name="connsiteX15" fmla="*/ 661056 w 1566713"/>
                <a:gd name="connsiteY15" fmla="*/ 863297 h 936119"/>
                <a:gd name="connsiteX16" fmla="*/ 782617 w 1566713"/>
                <a:gd name="connsiteY16" fmla="*/ 898893 h 936119"/>
                <a:gd name="connsiteX17" fmla="*/ 680312 w 1566713"/>
                <a:gd name="connsiteY17" fmla="*/ 871065 h 936119"/>
                <a:gd name="connsiteX18" fmla="*/ 303606 w 1566713"/>
                <a:gd name="connsiteY18" fmla="*/ 673254 h 936119"/>
                <a:gd name="connsiteX19" fmla="*/ 342752 w 1566713"/>
                <a:gd name="connsiteY19" fmla="*/ 703770 h 936119"/>
                <a:gd name="connsiteX20" fmla="*/ 326250 w 1566713"/>
                <a:gd name="connsiteY20" fmla="*/ 693651 h 936119"/>
                <a:gd name="connsiteX21" fmla="*/ 180042 w 1566713"/>
                <a:gd name="connsiteY21" fmla="*/ 557176 h 936119"/>
                <a:gd name="connsiteX22" fmla="*/ 213067 w 1566713"/>
                <a:gd name="connsiteY22" fmla="*/ 591699 h 936119"/>
                <a:gd name="connsiteX23" fmla="*/ 190234 w 1566713"/>
                <a:gd name="connsiteY23" fmla="*/ 571132 h 936119"/>
                <a:gd name="connsiteX24" fmla="*/ 87528 w 1566713"/>
                <a:gd name="connsiteY24" fmla="*/ 430496 h 936119"/>
                <a:gd name="connsiteX25" fmla="*/ 87536 w 1566713"/>
                <a:gd name="connsiteY25" fmla="*/ 430511 h 936119"/>
                <a:gd name="connsiteX26" fmla="*/ 87546 w 1566713"/>
                <a:gd name="connsiteY26" fmla="*/ 430525 h 936119"/>
                <a:gd name="connsiteX27" fmla="*/ 87535 w 1566713"/>
                <a:gd name="connsiteY27" fmla="*/ 430510 h 936119"/>
                <a:gd name="connsiteX28" fmla="*/ 87526 w 1566713"/>
                <a:gd name="connsiteY28" fmla="*/ 430492 h 936119"/>
                <a:gd name="connsiteX29" fmla="*/ 87528 w 1566713"/>
                <a:gd name="connsiteY29" fmla="*/ 430496 h 936119"/>
                <a:gd name="connsiteX30" fmla="*/ 87526 w 1566713"/>
                <a:gd name="connsiteY30" fmla="*/ 430492 h 936119"/>
                <a:gd name="connsiteX31" fmla="*/ 10604 w 1566713"/>
                <a:gd name="connsiteY31" fmla="*/ 0 h 936119"/>
                <a:gd name="connsiteX32" fmla="*/ 12587 w 1566713"/>
                <a:gd name="connsiteY32" fmla="*/ 11839 h 936119"/>
                <a:gd name="connsiteX33" fmla="*/ 509893 w 1566713"/>
                <a:gd name="connsiteY33" fmla="*/ 303698 h 936119"/>
                <a:gd name="connsiteX34" fmla="*/ 538277 w 1566713"/>
                <a:gd name="connsiteY34" fmla="*/ 305205 h 936119"/>
                <a:gd name="connsiteX35" fmla="*/ 468122 w 1566713"/>
                <a:gd name="connsiteY35" fmla="*/ 314529 h 936119"/>
                <a:gd name="connsiteX36" fmla="*/ 167906 w 1566713"/>
                <a:gd name="connsiteY36" fmla="*/ 396574 h 936119"/>
                <a:gd name="connsiteX37" fmla="*/ 87526 w 1566713"/>
                <a:gd name="connsiteY37" fmla="*/ 430492 h 936119"/>
                <a:gd name="connsiteX38" fmla="*/ 50078 w 1566713"/>
                <a:gd name="connsiteY38" fmla="*/ 354451 h 936119"/>
                <a:gd name="connsiteX39" fmla="*/ 0 w 1566713"/>
                <a:gd name="connsiteY39" fmla="*/ 108275 h 936119"/>
                <a:gd name="connsiteX40" fmla="*/ 5751 w 1566713"/>
                <a:gd name="connsiteY40" fmla="*/ 23633 h 93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66713" h="936119">
                  <a:moveTo>
                    <a:pt x="1264996" y="927625"/>
                  </a:moveTo>
                  <a:lnTo>
                    <a:pt x="1227776" y="931847"/>
                  </a:lnTo>
                  <a:lnTo>
                    <a:pt x="1113943" y="936119"/>
                  </a:lnTo>
                  <a:close/>
                  <a:moveTo>
                    <a:pt x="962775" y="927625"/>
                  </a:moveTo>
                  <a:lnTo>
                    <a:pt x="1113837" y="936119"/>
                  </a:lnTo>
                  <a:lnTo>
                    <a:pt x="999998" y="931847"/>
                  </a:lnTo>
                  <a:close/>
                  <a:moveTo>
                    <a:pt x="1445062" y="898914"/>
                  </a:moveTo>
                  <a:lnTo>
                    <a:pt x="1338374" y="919302"/>
                  </a:lnTo>
                  <a:lnTo>
                    <a:pt x="1301836" y="923447"/>
                  </a:lnTo>
                  <a:close/>
                  <a:moveTo>
                    <a:pt x="782694" y="898911"/>
                  </a:moveTo>
                  <a:lnTo>
                    <a:pt x="925944" y="923447"/>
                  </a:lnTo>
                  <a:lnTo>
                    <a:pt x="889400" y="919302"/>
                  </a:lnTo>
                  <a:close/>
                  <a:moveTo>
                    <a:pt x="1566713" y="863299"/>
                  </a:moveTo>
                  <a:lnTo>
                    <a:pt x="1547462" y="871065"/>
                  </a:lnTo>
                  <a:lnTo>
                    <a:pt x="1445187" y="898885"/>
                  </a:lnTo>
                  <a:close/>
                  <a:moveTo>
                    <a:pt x="661056" y="863297"/>
                  </a:moveTo>
                  <a:lnTo>
                    <a:pt x="782617" y="898893"/>
                  </a:lnTo>
                  <a:lnTo>
                    <a:pt x="680312" y="871065"/>
                  </a:lnTo>
                  <a:close/>
                  <a:moveTo>
                    <a:pt x="303606" y="673254"/>
                  </a:moveTo>
                  <a:lnTo>
                    <a:pt x="342752" y="703770"/>
                  </a:lnTo>
                  <a:lnTo>
                    <a:pt x="326250" y="693651"/>
                  </a:lnTo>
                  <a:close/>
                  <a:moveTo>
                    <a:pt x="180042" y="557176"/>
                  </a:moveTo>
                  <a:lnTo>
                    <a:pt x="213067" y="591699"/>
                  </a:lnTo>
                  <a:lnTo>
                    <a:pt x="190234" y="571132"/>
                  </a:lnTo>
                  <a:close/>
                  <a:moveTo>
                    <a:pt x="87528" y="430496"/>
                  </a:moveTo>
                  <a:lnTo>
                    <a:pt x="87536" y="430511"/>
                  </a:lnTo>
                  <a:lnTo>
                    <a:pt x="87546" y="430525"/>
                  </a:lnTo>
                  <a:lnTo>
                    <a:pt x="87535" y="430510"/>
                  </a:lnTo>
                  <a:close/>
                  <a:moveTo>
                    <a:pt x="87526" y="430492"/>
                  </a:moveTo>
                  <a:lnTo>
                    <a:pt x="87528" y="430496"/>
                  </a:lnTo>
                  <a:lnTo>
                    <a:pt x="87526" y="430492"/>
                  </a:lnTo>
                  <a:close/>
                  <a:moveTo>
                    <a:pt x="10604" y="0"/>
                  </a:moveTo>
                  <a:lnTo>
                    <a:pt x="12587" y="11839"/>
                  </a:lnTo>
                  <a:cubicBezTo>
                    <a:pt x="63138" y="160490"/>
                    <a:pt x="260711" y="276915"/>
                    <a:pt x="509893" y="303698"/>
                  </a:cubicBezTo>
                  <a:lnTo>
                    <a:pt x="538277" y="305205"/>
                  </a:lnTo>
                  <a:lnTo>
                    <a:pt x="468122" y="314529"/>
                  </a:lnTo>
                  <a:cubicBezTo>
                    <a:pt x="362359" y="333430"/>
                    <a:pt x="261709" y="361180"/>
                    <a:pt x="167906" y="396574"/>
                  </a:cubicBezTo>
                  <a:lnTo>
                    <a:pt x="87526" y="430492"/>
                  </a:lnTo>
                  <a:lnTo>
                    <a:pt x="50078" y="354451"/>
                  </a:lnTo>
                  <a:cubicBezTo>
                    <a:pt x="17533" y="276684"/>
                    <a:pt x="0" y="194002"/>
                    <a:pt x="0" y="108275"/>
                  </a:cubicBezTo>
                  <a:cubicBezTo>
                    <a:pt x="0" y="79700"/>
                    <a:pt x="1948" y="51462"/>
                    <a:pt x="5751" y="236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자유형 87"/>
            <p:cNvSpPr/>
            <p:nvPr/>
          </p:nvSpPr>
          <p:spPr>
            <a:xfrm flipH="1">
              <a:off x="5951910" y="4110065"/>
              <a:ext cx="392962" cy="234796"/>
            </a:xfrm>
            <a:custGeom>
              <a:avLst/>
              <a:gdLst>
                <a:gd name="connsiteX0" fmla="*/ 1264996 w 1566713"/>
                <a:gd name="connsiteY0" fmla="*/ 927625 h 936119"/>
                <a:gd name="connsiteX1" fmla="*/ 1227776 w 1566713"/>
                <a:gd name="connsiteY1" fmla="*/ 931847 h 936119"/>
                <a:gd name="connsiteX2" fmla="*/ 1113943 w 1566713"/>
                <a:gd name="connsiteY2" fmla="*/ 936119 h 936119"/>
                <a:gd name="connsiteX3" fmla="*/ 962775 w 1566713"/>
                <a:gd name="connsiteY3" fmla="*/ 927625 h 936119"/>
                <a:gd name="connsiteX4" fmla="*/ 1113837 w 1566713"/>
                <a:gd name="connsiteY4" fmla="*/ 936119 h 936119"/>
                <a:gd name="connsiteX5" fmla="*/ 999998 w 1566713"/>
                <a:gd name="connsiteY5" fmla="*/ 931847 h 936119"/>
                <a:gd name="connsiteX6" fmla="*/ 1445062 w 1566713"/>
                <a:gd name="connsiteY6" fmla="*/ 898914 h 936119"/>
                <a:gd name="connsiteX7" fmla="*/ 1338374 w 1566713"/>
                <a:gd name="connsiteY7" fmla="*/ 919302 h 936119"/>
                <a:gd name="connsiteX8" fmla="*/ 1301836 w 1566713"/>
                <a:gd name="connsiteY8" fmla="*/ 923447 h 936119"/>
                <a:gd name="connsiteX9" fmla="*/ 782694 w 1566713"/>
                <a:gd name="connsiteY9" fmla="*/ 898911 h 936119"/>
                <a:gd name="connsiteX10" fmla="*/ 925944 w 1566713"/>
                <a:gd name="connsiteY10" fmla="*/ 923447 h 936119"/>
                <a:gd name="connsiteX11" fmla="*/ 889400 w 1566713"/>
                <a:gd name="connsiteY11" fmla="*/ 919302 h 936119"/>
                <a:gd name="connsiteX12" fmla="*/ 1566713 w 1566713"/>
                <a:gd name="connsiteY12" fmla="*/ 863299 h 936119"/>
                <a:gd name="connsiteX13" fmla="*/ 1547462 w 1566713"/>
                <a:gd name="connsiteY13" fmla="*/ 871065 h 936119"/>
                <a:gd name="connsiteX14" fmla="*/ 1445187 w 1566713"/>
                <a:gd name="connsiteY14" fmla="*/ 898885 h 936119"/>
                <a:gd name="connsiteX15" fmla="*/ 661056 w 1566713"/>
                <a:gd name="connsiteY15" fmla="*/ 863297 h 936119"/>
                <a:gd name="connsiteX16" fmla="*/ 782617 w 1566713"/>
                <a:gd name="connsiteY16" fmla="*/ 898893 h 936119"/>
                <a:gd name="connsiteX17" fmla="*/ 680312 w 1566713"/>
                <a:gd name="connsiteY17" fmla="*/ 871065 h 936119"/>
                <a:gd name="connsiteX18" fmla="*/ 303606 w 1566713"/>
                <a:gd name="connsiteY18" fmla="*/ 673254 h 936119"/>
                <a:gd name="connsiteX19" fmla="*/ 342752 w 1566713"/>
                <a:gd name="connsiteY19" fmla="*/ 703770 h 936119"/>
                <a:gd name="connsiteX20" fmla="*/ 326250 w 1566713"/>
                <a:gd name="connsiteY20" fmla="*/ 693651 h 936119"/>
                <a:gd name="connsiteX21" fmla="*/ 180042 w 1566713"/>
                <a:gd name="connsiteY21" fmla="*/ 557176 h 936119"/>
                <a:gd name="connsiteX22" fmla="*/ 213067 w 1566713"/>
                <a:gd name="connsiteY22" fmla="*/ 591699 h 936119"/>
                <a:gd name="connsiteX23" fmla="*/ 190234 w 1566713"/>
                <a:gd name="connsiteY23" fmla="*/ 571132 h 936119"/>
                <a:gd name="connsiteX24" fmla="*/ 87528 w 1566713"/>
                <a:gd name="connsiteY24" fmla="*/ 430496 h 936119"/>
                <a:gd name="connsiteX25" fmla="*/ 87536 w 1566713"/>
                <a:gd name="connsiteY25" fmla="*/ 430511 h 936119"/>
                <a:gd name="connsiteX26" fmla="*/ 87546 w 1566713"/>
                <a:gd name="connsiteY26" fmla="*/ 430525 h 936119"/>
                <a:gd name="connsiteX27" fmla="*/ 87535 w 1566713"/>
                <a:gd name="connsiteY27" fmla="*/ 430510 h 936119"/>
                <a:gd name="connsiteX28" fmla="*/ 87526 w 1566713"/>
                <a:gd name="connsiteY28" fmla="*/ 430492 h 936119"/>
                <a:gd name="connsiteX29" fmla="*/ 87528 w 1566713"/>
                <a:gd name="connsiteY29" fmla="*/ 430496 h 936119"/>
                <a:gd name="connsiteX30" fmla="*/ 87526 w 1566713"/>
                <a:gd name="connsiteY30" fmla="*/ 430492 h 936119"/>
                <a:gd name="connsiteX31" fmla="*/ 10604 w 1566713"/>
                <a:gd name="connsiteY31" fmla="*/ 0 h 936119"/>
                <a:gd name="connsiteX32" fmla="*/ 12587 w 1566713"/>
                <a:gd name="connsiteY32" fmla="*/ 11839 h 936119"/>
                <a:gd name="connsiteX33" fmla="*/ 509893 w 1566713"/>
                <a:gd name="connsiteY33" fmla="*/ 303698 h 936119"/>
                <a:gd name="connsiteX34" fmla="*/ 538277 w 1566713"/>
                <a:gd name="connsiteY34" fmla="*/ 305205 h 936119"/>
                <a:gd name="connsiteX35" fmla="*/ 468122 w 1566713"/>
                <a:gd name="connsiteY35" fmla="*/ 314529 h 936119"/>
                <a:gd name="connsiteX36" fmla="*/ 167906 w 1566713"/>
                <a:gd name="connsiteY36" fmla="*/ 396574 h 936119"/>
                <a:gd name="connsiteX37" fmla="*/ 87526 w 1566713"/>
                <a:gd name="connsiteY37" fmla="*/ 430492 h 936119"/>
                <a:gd name="connsiteX38" fmla="*/ 50078 w 1566713"/>
                <a:gd name="connsiteY38" fmla="*/ 354451 h 936119"/>
                <a:gd name="connsiteX39" fmla="*/ 0 w 1566713"/>
                <a:gd name="connsiteY39" fmla="*/ 108275 h 936119"/>
                <a:gd name="connsiteX40" fmla="*/ 5751 w 1566713"/>
                <a:gd name="connsiteY40" fmla="*/ 23633 h 93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66713" h="936119">
                  <a:moveTo>
                    <a:pt x="1264996" y="927625"/>
                  </a:moveTo>
                  <a:lnTo>
                    <a:pt x="1227776" y="931847"/>
                  </a:lnTo>
                  <a:lnTo>
                    <a:pt x="1113943" y="936119"/>
                  </a:lnTo>
                  <a:close/>
                  <a:moveTo>
                    <a:pt x="962775" y="927625"/>
                  </a:moveTo>
                  <a:lnTo>
                    <a:pt x="1113837" y="936119"/>
                  </a:lnTo>
                  <a:lnTo>
                    <a:pt x="999998" y="931847"/>
                  </a:lnTo>
                  <a:close/>
                  <a:moveTo>
                    <a:pt x="1445062" y="898914"/>
                  </a:moveTo>
                  <a:lnTo>
                    <a:pt x="1338374" y="919302"/>
                  </a:lnTo>
                  <a:lnTo>
                    <a:pt x="1301836" y="923447"/>
                  </a:lnTo>
                  <a:close/>
                  <a:moveTo>
                    <a:pt x="782694" y="898911"/>
                  </a:moveTo>
                  <a:lnTo>
                    <a:pt x="925944" y="923447"/>
                  </a:lnTo>
                  <a:lnTo>
                    <a:pt x="889400" y="919302"/>
                  </a:lnTo>
                  <a:close/>
                  <a:moveTo>
                    <a:pt x="1566713" y="863299"/>
                  </a:moveTo>
                  <a:lnTo>
                    <a:pt x="1547462" y="871065"/>
                  </a:lnTo>
                  <a:lnTo>
                    <a:pt x="1445187" y="898885"/>
                  </a:lnTo>
                  <a:close/>
                  <a:moveTo>
                    <a:pt x="661056" y="863297"/>
                  </a:moveTo>
                  <a:lnTo>
                    <a:pt x="782617" y="898893"/>
                  </a:lnTo>
                  <a:lnTo>
                    <a:pt x="680312" y="871065"/>
                  </a:lnTo>
                  <a:close/>
                  <a:moveTo>
                    <a:pt x="303606" y="673254"/>
                  </a:moveTo>
                  <a:lnTo>
                    <a:pt x="342752" y="703770"/>
                  </a:lnTo>
                  <a:lnTo>
                    <a:pt x="326250" y="693651"/>
                  </a:lnTo>
                  <a:close/>
                  <a:moveTo>
                    <a:pt x="180042" y="557176"/>
                  </a:moveTo>
                  <a:lnTo>
                    <a:pt x="213067" y="591699"/>
                  </a:lnTo>
                  <a:lnTo>
                    <a:pt x="190234" y="571132"/>
                  </a:lnTo>
                  <a:close/>
                  <a:moveTo>
                    <a:pt x="87528" y="430496"/>
                  </a:moveTo>
                  <a:lnTo>
                    <a:pt x="87536" y="430511"/>
                  </a:lnTo>
                  <a:lnTo>
                    <a:pt x="87546" y="430525"/>
                  </a:lnTo>
                  <a:lnTo>
                    <a:pt x="87535" y="430510"/>
                  </a:lnTo>
                  <a:close/>
                  <a:moveTo>
                    <a:pt x="87526" y="430492"/>
                  </a:moveTo>
                  <a:lnTo>
                    <a:pt x="87528" y="430496"/>
                  </a:lnTo>
                  <a:lnTo>
                    <a:pt x="87526" y="430492"/>
                  </a:lnTo>
                  <a:close/>
                  <a:moveTo>
                    <a:pt x="10604" y="0"/>
                  </a:moveTo>
                  <a:lnTo>
                    <a:pt x="12587" y="11839"/>
                  </a:lnTo>
                  <a:cubicBezTo>
                    <a:pt x="63138" y="160490"/>
                    <a:pt x="260711" y="276915"/>
                    <a:pt x="509893" y="303698"/>
                  </a:cubicBezTo>
                  <a:lnTo>
                    <a:pt x="538277" y="305205"/>
                  </a:lnTo>
                  <a:lnTo>
                    <a:pt x="468122" y="314529"/>
                  </a:lnTo>
                  <a:cubicBezTo>
                    <a:pt x="362359" y="333430"/>
                    <a:pt x="261709" y="361180"/>
                    <a:pt x="167906" y="396574"/>
                  </a:cubicBezTo>
                  <a:lnTo>
                    <a:pt x="87526" y="430492"/>
                  </a:lnTo>
                  <a:lnTo>
                    <a:pt x="50078" y="354451"/>
                  </a:lnTo>
                  <a:cubicBezTo>
                    <a:pt x="17533" y="276684"/>
                    <a:pt x="0" y="194002"/>
                    <a:pt x="0" y="108275"/>
                  </a:cubicBezTo>
                  <a:cubicBezTo>
                    <a:pt x="0" y="79700"/>
                    <a:pt x="1948" y="51462"/>
                    <a:pt x="5751" y="236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9" name="그룹 88"/>
          <p:cNvGrpSpPr/>
          <p:nvPr userDrawn="1"/>
        </p:nvGrpSpPr>
        <p:grpSpPr>
          <a:xfrm>
            <a:off x="4711673" y="3975913"/>
            <a:ext cx="787432" cy="262518"/>
            <a:chOff x="5628007" y="4098141"/>
            <a:chExt cx="787432" cy="262518"/>
          </a:xfrm>
          <a:solidFill>
            <a:srgbClr val="B7D564"/>
          </a:solidFill>
        </p:grpSpPr>
        <p:sp>
          <p:nvSpPr>
            <p:cNvPr id="90" name="자유형 89"/>
            <p:cNvSpPr/>
            <p:nvPr/>
          </p:nvSpPr>
          <p:spPr>
            <a:xfrm>
              <a:off x="5956975" y="4098141"/>
              <a:ext cx="411075" cy="245619"/>
            </a:xfrm>
            <a:custGeom>
              <a:avLst/>
              <a:gdLst>
                <a:gd name="connsiteX0" fmla="*/ 1264996 w 1566713"/>
                <a:gd name="connsiteY0" fmla="*/ 927625 h 936119"/>
                <a:gd name="connsiteX1" fmla="*/ 1227776 w 1566713"/>
                <a:gd name="connsiteY1" fmla="*/ 931847 h 936119"/>
                <a:gd name="connsiteX2" fmla="*/ 1113943 w 1566713"/>
                <a:gd name="connsiteY2" fmla="*/ 936119 h 936119"/>
                <a:gd name="connsiteX3" fmla="*/ 962775 w 1566713"/>
                <a:gd name="connsiteY3" fmla="*/ 927625 h 936119"/>
                <a:gd name="connsiteX4" fmla="*/ 1113837 w 1566713"/>
                <a:gd name="connsiteY4" fmla="*/ 936119 h 936119"/>
                <a:gd name="connsiteX5" fmla="*/ 999998 w 1566713"/>
                <a:gd name="connsiteY5" fmla="*/ 931847 h 936119"/>
                <a:gd name="connsiteX6" fmla="*/ 1445062 w 1566713"/>
                <a:gd name="connsiteY6" fmla="*/ 898914 h 936119"/>
                <a:gd name="connsiteX7" fmla="*/ 1338374 w 1566713"/>
                <a:gd name="connsiteY7" fmla="*/ 919302 h 936119"/>
                <a:gd name="connsiteX8" fmla="*/ 1301836 w 1566713"/>
                <a:gd name="connsiteY8" fmla="*/ 923447 h 936119"/>
                <a:gd name="connsiteX9" fmla="*/ 782694 w 1566713"/>
                <a:gd name="connsiteY9" fmla="*/ 898911 h 936119"/>
                <a:gd name="connsiteX10" fmla="*/ 925944 w 1566713"/>
                <a:gd name="connsiteY10" fmla="*/ 923447 h 936119"/>
                <a:gd name="connsiteX11" fmla="*/ 889400 w 1566713"/>
                <a:gd name="connsiteY11" fmla="*/ 919302 h 936119"/>
                <a:gd name="connsiteX12" fmla="*/ 1566713 w 1566713"/>
                <a:gd name="connsiteY12" fmla="*/ 863299 h 936119"/>
                <a:gd name="connsiteX13" fmla="*/ 1547462 w 1566713"/>
                <a:gd name="connsiteY13" fmla="*/ 871065 h 936119"/>
                <a:gd name="connsiteX14" fmla="*/ 1445187 w 1566713"/>
                <a:gd name="connsiteY14" fmla="*/ 898885 h 936119"/>
                <a:gd name="connsiteX15" fmla="*/ 661056 w 1566713"/>
                <a:gd name="connsiteY15" fmla="*/ 863297 h 936119"/>
                <a:gd name="connsiteX16" fmla="*/ 782617 w 1566713"/>
                <a:gd name="connsiteY16" fmla="*/ 898893 h 936119"/>
                <a:gd name="connsiteX17" fmla="*/ 680312 w 1566713"/>
                <a:gd name="connsiteY17" fmla="*/ 871065 h 936119"/>
                <a:gd name="connsiteX18" fmla="*/ 303606 w 1566713"/>
                <a:gd name="connsiteY18" fmla="*/ 673254 h 936119"/>
                <a:gd name="connsiteX19" fmla="*/ 342752 w 1566713"/>
                <a:gd name="connsiteY19" fmla="*/ 703770 h 936119"/>
                <a:gd name="connsiteX20" fmla="*/ 326250 w 1566713"/>
                <a:gd name="connsiteY20" fmla="*/ 693651 h 936119"/>
                <a:gd name="connsiteX21" fmla="*/ 180042 w 1566713"/>
                <a:gd name="connsiteY21" fmla="*/ 557176 h 936119"/>
                <a:gd name="connsiteX22" fmla="*/ 213067 w 1566713"/>
                <a:gd name="connsiteY22" fmla="*/ 591699 h 936119"/>
                <a:gd name="connsiteX23" fmla="*/ 190234 w 1566713"/>
                <a:gd name="connsiteY23" fmla="*/ 571132 h 936119"/>
                <a:gd name="connsiteX24" fmla="*/ 87528 w 1566713"/>
                <a:gd name="connsiteY24" fmla="*/ 430496 h 936119"/>
                <a:gd name="connsiteX25" fmla="*/ 87536 w 1566713"/>
                <a:gd name="connsiteY25" fmla="*/ 430511 h 936119"/>
                <a:gd name="connsiteX26" fmla="*/ 87546 w 1566713"/>
                <a:gd name="connsiteY26" fmla="*/ 430525 h 936119"/>
                <a:gd name="connsiteX27" fmla="*/ 87535 w 1566713"/>
                <a:gd name="connsiteY27" fmla="*/ 430510 h 936119"/>
                <a:gd name="connsiteX28" fmla="*/ 87526 w 1566713"/>
                <a:gd name="connsiteY28" fmla="*/ 430492 h 936119"/>
                <a:gd name="connsiteX29" fmla="*/ 87528 w 1566713"/>
                <a:gd name="connsiteY29" fmla="*/ 430496 h 936119"/>
                <a:gd name="connsiteX30" fmla="*/ 87526 w 1566713"/>
                <a:gd name="connsiteY30" fmla="*/ 430492 h 936119"/>
                <a:gd name="connsiteX31" fmla="*/ 10604 w 1566713"/>
                <a:gd name="connsiteY31" fmla="*/ 0 h 936119"/>
                <a:gd name="connsiteX32" fmla="*/ 12587 w 1566713"/>
                <a:gd name="connsiteY32" fmla="*/ 11839 h 936119"/>
                <a:gd name="connsiteX33" fmla="*/ 509893 w 1566713"/>
                <a:gd name="connsiteY33" fmla="*/ 303698 h 936119"/>
                <a:gd name="connsiteX34" fmla="*/ 538277 w 1566713"/>
                <a:gd name="connsiteY34" fmla="*/ 305205 h 936119"/>
                <a:gd name="connsiteX35" fmla="*/ 468122 w 1566713"/>
                <a:gd name="connsiteY35" fmla="*/ 314529 h 936119"/>
                <a:gd name="connsiteX36" fmla="*/ 167906 w 1566713"/>
                <a:gd name="connsiteY36" fmla="*/ 396574 h 936119"/>
                <a:gd name="connsiteX37" fmla="*/ 87526 w 1566713"/>
                <a:gd name="connsiteY37" fmla="*/ 430492 h 936119"/>
                <a:gd name="connsiteX38" fmla="*/ 50078 w 1566713"/>
                <a:gd name="connsiteY38" fmla="*/ 354451 h 936119"/>
                <a:gd name="connsiteX39" fmla="*/ 0 w 1566713"/>
                <a:gd name="connsiteY39" fmla="*/ 108275 h 936119"/>
                <a:gd name="connsiteX40" fmla="*/ 5751 w 1566713"/>
                <a:gd name="connsiteY40" fmla="*/ 23633 h 93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66713" h="936119">
                  <a:moveTo>
                    <a:pt x="1264996" y="927625"/>
                  </a:moveTo>
                  <a:lnTo>
                    <a:pt x="1227776" y="931847"/>
                  </a:lnTo>
                  <a:lnTo>
                    <a:pt x="1113943" y="936119"/>
                  </a:lnTo>
                  <a:close/>
                  <a:moveTo>
                    <a:pt x="962775" y="927625"/>
                  </a:moveTo>
                  <a:lnTo>
                    <a:pt x="1113837" y="936119"/>
                  </a:lnTo>
                  <a:lnTo>
                    <a:pt x="999998" y="931847"/>
                  </a:lnTo>
                  <a:close/>
                  <a:moveTo>
                    <a:pt x="1445062" y="898914"/>
                  </a:moveTo>
                  <a:lnTo>
                    <a:pt x="1338374" y="919302"/>
                  </a:lnTo>
                  <a:lnTo>
                    <a:pt x="1301836" y="923447"/>
                  </a:lnTo>
                  <a:close/>
                  <a:moveTo>
                    <a:pt x="782694" y="898911"/>
                  </a:moveTo>
                  <a:lnTo>
                    <a:pt x="925944" y="923447"/>
                  </a:lnTo>
                  <a:lnTo>
                    <a:pt x="889400" y="919302"/>
                  </a:lnTo>
                  <a:close/>
                  <a:moveTo>
                    <a:pt x="1566713" y="863299"/>
                  </a:moveTo>
                  <a:lnTo>
                    <a:pt x="1547462" y="871065"/>
                  </a:lnTo>
                  <a:lnTo>
                    <a:pt x="1445187" y="898885"/>
                  </a:lnTo>
                  <a:close/>
                  <a:moveTo>
                    <a:pt x="661056" y="863297"/>
                  </a:moveTo>
                  <a:lnTo>
                    <a:pt x="782617" y="898893"/>
                  </a:lnTo>
                  <a:lnTo>
                    <a:pt x="680312" y="871065"/>
                  </a:lnTo>
                  <a:close/>
                  <a:moveTo>
                    <a:pt x="303606" y="673254"/>
                  </a:moveTo>
                  <a:lnTo>
                    <a:pt x="342752" y="703770"/>
                  </a:lnTo>
                  <a:lnTo>
                    <a:pt x="326250" y="693651"/>
                  </a:lnTo>
                  <a:close/>
                  <a:moveTo>
                    <a:pt x="180042" y="557176"/>
                  </a:moveTo>
                  <a:lnTo>
                    <a:pt x="213067" y="591699"/>
                  </a:lnTo>
                  <a:lnTo>
                    <a:pt x="190234" y="571132"/>
                  </a:lnTo>
                  <a:close/>
                  <a:moveTo>
                    <a:pt x="87528" y="430496"/>
                  </a:moveTo>
                  <a:lnTo>
                    <a:pt x="87536" y="430511"/>
                  </a:lnTo>
                  <a:lnTo>
                    <a:pt x="87546" y="430525"/>
                  </a:lnTo>
                  <a:lnTo>
                    <a:pt x="87535" y="430510"/>
                  </a:lnTo>
                  <a:close/>
                  <a:moveTo>
                    <a:pt x="87526" y="430492"/>
                  </a:moveTo>
                  <a:lnTo>
                    <a:pt x="87528" y="430496"/>
                  </a:lnTo>
                  <a:lnTo>
                    <a:pt x="87526" y="430492"/>
                  </a:lnTo>
                  <a:close/>
                  <a:moveTo>
                    <a:pt x="10604" y="0"/>
                  </a:moveTo>
                  <a:lnTo>
                    <a:pt x="12587" y="11839"/>
                  </a:lnTo>
                  <a:cubicBezTo>
                    <a:pt x="63138" y="160490"/>
                    <a:pt x="260711" y="276915"/>
                    <a:pt x="509893" y="303698"/>
                  </a:cubicBezTo>
                  <a:lnTo>
                    <a:pt x="538277" y="305205"/>
                  </a:lnTo>
                  <a:lnTo>
                    <a:pt x="468122" y="314529"/>
                  </a:lnTo>
                  <a:cubicBezTo>
                    <a:pt x="362359" y="333430"/>
                    <a:pt x="261709" y="361180"/>
                    <a:pt x="167906" y="396574"/>
                  </a:cubicBezTo>
                  <a:lnTo>
                    <a:pt x="87526" y="430492"/>
                  </a:lnTo>
                  <a:lnTo>
                    <a:pt x="50078" y="354451"/>
                  </a:lnTo>
                  <a:cubicBezTo>
                    <a:pt x="17533" y="276684"/>
                    <a:pt x="0" y="194002"/>
                    <a:pt x="0" y="108275"/>
                  </a:cubicBezTo>
                  <a:cubicBezTo>
                    <a:pt x="0" y="79700"/>
                    <a:pt x="1948" y="51462"/>
                    <a:pt x="5751" y="236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자유형 90"/>
            <p:cNvSpPr/>
            <p:nvPr/>
          </p:nvSpPr>
          <p:spPr>
            <a:xfrm flipH="1">
              <a:off x="5628007" y="4115040"/>
              <a:ext cx="411075" cy="245619"/>
            </a:xfrm>
            <a:custGeom>
              <a:avLst/>
              <a:gdLst>
                <a:gd name="connsiteX0" fmla="*/ 1264996 w 1566713"/>
                <a:gd name="connsiteY0" fmla="*/ 927625 h 936119"/>
                <a:gd name="connsiteX1" fmla="*/ 1227776 w 1566713"/>
                <a:gd name="connsiteY1" fmla="*/ 931847 h 936119"/>
                <a:gd name="connsiteX2" fmla="*/ 1113943 w 1566713"/>
                <a:gd name="connsiteY2" fmla="*/ 936119 h 936119"/>
                <a:gd name="connsiteX3" fmla="*/ 962775 w 1566713"/>
                <a:gd name="connsiteY3" fmla="*/ 927625 h 936119"/>
                <a:gd name="connsiteX4" fmla="*/ 1113837 w 1566713"/>
                <a:gd name="connsiteY4" fmla="*/ 936119 h 936119"/>
                <a:gd name="connsiteX5" fmla="*/ 999998 w 1566713"/>
                <a:gd name="connsiteY5" fmla="*/ 931847 h 936119"/>
                <a:gd name="connsiteX6" fmla="*/ 1445062 w 1566713"/>
                <a:gd name="connsiteY6" fmla="*/ 898914 h 936119"/>
                <a:gd name="connsiteX7" fmla="*/ 1338374 w 1566713"/>
                <a:gd name="connsiteY7" fmla="*/ 919302 h 936119"/>
                <a:gd name="connsiteX8" fmla="*/ 1301836 w 1566713"/>
                <a:gd name="connsiteY8" fmla="*/ 923447 h 936119"/>
                <a:gd name="connsiteX9" fmla="*/ 782694 w 1566713"/>
                <a:gd name="connsiteY9" fmla="*/ 898911 h 936119"/>
                <a:gd name="connsiteX10" fmla="*/ 925944 w 1566713"/>
                <a:gd name="connsiteY10" fmla="*/ 923447 h 936119"/>
                <a:gd name="connsiteX11" fmla="*/ 889400 w 1566713"/>
                <a:gd name="connsiteY11" fmla="*/ 919302 h 936119"/>
                <a:gd name="connsiteX12" fmla="*/ 1566713 w 1566713"/>
                <a:gd name="connsiteY12" fmla="*/ 863299 h 936119"/>
                <a:gd name="connsiteX13" fmla="*/ 1547462 w 1566713"/>
                <a:gd name="connsiteY13" fmla="*/ 871065 h 936119"/>
                <a:gd name="connsiteX14" fmla="*/ 1445187 w 1566713"/>
                <a:gd name="connsiteY14" fmla="*/ 898885 h 936119"/>
                <a:gd name="connsiteX15" fmla="*/ 661056 w 1566713"/>
                <a:gd name="connsiteY15" fmla="*/ 863297 h 936119"/>
                <a:gd name="connsiteX16" fmla="*/ 782617 w 1566713"/>
                <a:gd name="connsiteY16" fmla="*/ 898893 h 936119"/>
                <a:gd name="connsiteX17" fmla="*/ 680312 w 1566713"/>
                <a:gd name="connsiteY17" fmla="*/ 871065 h 936119"/>
                <a:gd name="connsiteX18" fmla="*/ 303606 w 1566713"/>
                <a:gd name="connsiteY18" fmla="*/ 673254 h 936119"/>
                <a:gd name="connsiteX19" fmla="*/ 342752 w 1566713"/>
                <a:gd name="connsiteY19" fmla="*/ 703770 h 936119"/>
                <a:gd name="connsiteX20" fmla="*/ 326250 w 1566713"/>
                <a:gd name="connsiteY20" fmla="*/ 693651 h 936119"/>
                <a:gd name="connsiteX21" fmla="*/ 180042 w 1566713"/>
                <a:gd name="connsiteY21" fmla="*/ 557176 h 936119"/>
                <a:gd name="connsiteX22" fmla="*/ 213067 w 1566713"/>
                <a:gd name="connsiteY22" fmla="*/ 591699 h 936119"/>
                <a:gd name="connsiteX23" fmla="*/ 190234 w 1566713"/>
                <a:gd name="connsiteY23" fmla="*/ 571132 h 936119"/>
                <a:gd name="connsiteX24" fmla="*/ 87528 w 1566713"/>
                <a:gd name="connsiteY24" fmla="*/ 430496 h 936119"/>
                <a:gd name="connsiteX25" fmla="*/ 87536 w 1566713"/>
                <a:gd name="connsiteY25" fmla="*/ 430511 h 936119"/>
                <a:gd name="connsiteX26" fmla="*/ 87546 w 1566713"/>
                <a:gd name="connsiteY26" fmla="*/ 430525 h 936119"/>
                <a:gd name="connsiteX27" fmla="*/ 87535 w 1566713"/>
                <a:gd name="connsiteY27" fmla="*/ 430510 h 936119"/>
                <a:gd name="connsiteX28" fmla="*/ 87526 w 1566713"/>
                <a:gd name="connsiteY28" fmla="*/ 430492 h 936119"/>
                <a:gd name="connsiteX29" fmla="*/ 87528 w 1566713"/>
                <a:gd name="connsiteY29" fmla="*/ 430496 h 936119"/>
                <a:gd name="connsiteX30" fmla="*/ 87526 w 1566713"/>
                <a:gd name="connsiteY30" fmla="*/ 430492 h 936119"/>
                <a:gd name="connsiteX31" fmla="*/ 10604 w 1566713"/>
                <a:gd name="connsiteY31" fmla="*/ 0 h 936119"/>
                <a:gd name="connsiteX32" fmla="*/ 12587 w 1566713"/>
                <a:gd name="connsiteY32" fmla="*/ 11839 h 936119"/>
                <a:gd name="connsiteX33" fmla="*/ 509893 w 1566713"/>
                <a:gd name="connsiteY33" fmla="*/ 303698 h 936119"/>
                <a:gd name="connsiteX34" fmla="*/ 538277 w 1566713"/>
                <a:gd name="connsiteY34" fmla="*/ 305205 h 936119"/>
                <a:gd name="connsiteX35" fmla="*/ 468122 w 1566713"/>
                <a:gd name="connsiteY35" fmla="*/ 314529 h 936119"/>
                <a:gd name="connsiteX36" fmla="*/ 167906 w 1566713"/>
                <a:gd name="connsiteY36" fmla="*/ 396574 h 936119"/>
                <a:gd name="connsiteX37" fmla="*/ 87526 w 1566713"/>
                <a:gd name="connsiteY37" fmla="*/ 430492 h 936119"/>
                <a:gd name="connsiteX38" fmla="*/ 50078 w 1566713"/>
                <a:gd name="connsiteY38" fmla="*/ 354451 h 936119"/>
                <a:gd name="connsiteX39" fmla="*/ 0 w 1566713"/>
                <a:gd name="connsiteY39" fmla="*/ 108275 h 936119"/>
                <a:gd name="connsiteX40" fmla="*/ 5751 w 1566713"/>
                <a:gd name="connsiteY40" fmla="*/ 23633 h 93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66713" h="936119">
                  <a:moveTo>
                    <a:pt x="1264996" y="927625"/>
                  </a:moveTo>
                  <a:lnTo>
                    <a:pt x="1227776" y="931847"/>
                  </a:lnTo>
                  <a:lnTo>
                    <a:pt x="1113943" y="936119"/>
                  </a:lnTo>
                  <a:close/>
                  <a:moveTo>
                    <a:pt x="962775" y="927625"/>
                  </a:moveTo>
                  <a:lnTo>
                    <a:pt x="1113837" y="936119"/>
                  </a:lnTo>
                  <a:lnTo>
                    <a:pt x="999998" y="931847"/>
                  </a:lnTo>
                  <a:close/>
                  <a:moveTo>
                    <a:pt x="1445062" y="898914"/>
                  </a:moveTo>
                  <a:lnTo>
                    <a:pt x="1338374" y="919302"/>
                  </a:lnTo>
                  <a:lnTo>
                    <a:pt x="1301836" y="923447"/>
                  </a:lnTo>
                  <a:close/>
                  <a:moveTo>
                    <a:pt x="782694" y="898911"/>
                  </a:moveTo>
                  <a:lnTo>
                    <a:pt x="925944" y="923447"/>
                  </a:lnTo>
                  <a:lnTo>
                    <a:pt x="889400" y="919302"/>
                  </a:lnTo>
                  <a:close/>
                  <a:moveTo>
                    <a:pt x="1566713" y="863299"/>
                  </a:moveTo>
                  <a:lnTo>
                    <a:pt x="1547462" y="871065"/>
                  </a:lnTo>
                  <a:lnTo>
                    <a:pt x="1445187" y="898885"/>
                  </a:lnTo>
                  <a:close/>
                  <a:moveTo>
                    <a:pt x="661056" y="863297"/>
                  </a:moveTo>
                  <a:lnTo>
                    <a:pt x="782617" y="898893"/>
                  </a:lnTo>
                  <a:lnTo>
                    <a:pt x="680312" y="871065"/>
                  </a:lnTo>
                  <a:close/>
                  <a:moveTo>
                    <a:pt x="303606" y="673254"/>
                  </a:moveTo>
                  <a:lnTo>
                    <a:pt x="342752" y="703770"/>
                  </a:lnTo>
                  <a:lnTo>
                    <a:pt x="326250" y="693651"/>
                  </a:lnTo>
                  <a:close/>
                  <a:moveTo>
                    <a:pt x="180042" y="557176"/>
                  </a:moveTo>
                  <a:lnTo>
                    <a:pt x="213067" y="591699"/>
                  </a:lnTo>
                  <a:lnTo>
                    <a:pt x="190234" y="571132"/>
                  </a:lnTo>
                  <a:close/>
                  <a:moveTo>
                    <a:pt x="87528" y="430496"/>
                  </a:moveTo>
                  <a:lnTo>
                    <a:pt x="87536" y="430511"/>
                  </a:lnTo>
                  <a:lnTo>
                    <a:pt x="87546" y="430525"/>
                  </a:lnTo>
                  <a:lnTo>
                    <a:pt x="87535" y="430510"/>
                  </a:lnTo>
                  <a:close/>
                  <a:moveTo>
                    <a:pt x="87526" y="430492"/>
                  </a:moveTo>
                  <a:lnTo>
                    <a:pt x="87528" y="430496"/>
                  </a:lnTo>
                  <a:lnTo>
                    <a:pt x="87526" y="430492"/>
                  </a:lnTo>
                  <a:close/>
                  <a:moveTo>
                    <a:pt x="10604" y="0"/>
                  </a:moveTo>
                  <a:lnTo>
                    <a:pt x="12587" y="11839"/>
                  </a:lnTo>
                  <a:cubicBezTo>
                    <a:pt x="63138" y="160490"/>
                    <a:pt x="260711" y="276915"/>
                    <a:pt x="509893" y="303698"/>
                  </a:cubicBezTo>
                  <a:lnTo>
                    <a:pt x="538277" y="305205"/>
                  </a:lnTo>
                  <a:lnTo>
                    <a:pt x="468122" y="314529"/>
                  </a:lnTo>
                  <a:cubicBezTo>
                    <a:pt x="362359" y="333430"/>
                    <a:pt x="261709" y="361180"/>
                    <a:pt x="167906" y="396574"/>
                  </a:cubicBezTo>
                  <a:lnTo>
                    <a:pt x="87526" y="430492"/>
                  </a:lnTo>
                  <a:lnTo>
                    <a:pt x="50078" y="354451"/>
                  </a:lnTo>
                  <a:cubicBezTo>
                    <a:pt x="17533" y="276684"/>
                    <a:pt x="0" y="194002"/>
                    <a:pt x="0" y="108275"/>
                  </a:cubicBezTo>
                  <a:cubicBezTo>
                    <a:pt x="0" y="79700"/>
                    <a:pt x="1948" y="51462"/>
                    <a:pt x="5751" y="236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자유형 91"/>
            <p:cNvSpPr/>
            <p:nvPr/>
          </p:nvSpPr>
          <p:spPr>
            <a:xfrm flipH="1">
              <a:off x="6004364" y="4099242"/>
              <a:ext cx="411075" cy="245619"/>
            </a:xfrm>
            <a:custGeom>
              <a:avLst/>
              <a:gdLst>
                <a:gd name="connsiteX0" fmla="*/ 1264996 w 1566713"/>
                <a:gd name="connsiteY0" fmla="*/ 927625 h 936119"/>
                <a:gd name="connsiteX1" fmla="*/ 1227776 w 1566713"/>
                <a:gd name="connsiteY1" fmla="*/ 931847 h 936119"/>
                <a:gd name="connsiteX2" fmla="*/ 1113943 w 1566713"/>
                <a:gd name="connsiteY2" fmla="*/ 936119 h 936119"/>
                <a:gd name="connsiteX3" fmla="*/ 962775 w 1566713"/>
                <a:gd name="connsiteY3" fmla="*/ 927625 h 936119"/>
                <a:gd name="connsiteX4" fmla="*/ 1113837 w 1566713"/>
                <a:gd name="connsiteY4" fmla="*/ 936119 h 936119"/>
                <a:gd name="connsiteX5" fmla="*/ 999998 w 1566713"/>
                <a:gd name="connsiteY5" fmla="*/ 931847 h 936119"/>
                <a:gd name="connsiteX6" fmla="*/ 1445062 w 1566713"/>
                <a:gd name="connsiteY6" fmla="*/ 898914 h 936119"/>
                <a:gd name="connsiteX7" fmla="*/ 1338374 w 1566713"/>
                <a:gd name="connsiteY7" fmla="*/ 919302 h 936119"/>
                <a:gd name="connsiteX8" fmla="*/ 1301836 w 1566713"/>
                <a:gd name="connsiteY8" fmla="*/ 923447 h 936119"/>
                <a:gd name="connsiteX9" fmla="*/ 782694 w 1566713"/>
                <a:gd name="connsiteY9" fmla="*/ 898911 h 936119"/>
                <a:gd name="connsiteX10" fmla="*/ 925944 w 1566713"/>
                <a:gd name="connsiteY10" fmla="*/ 923447 h 936119"/>
                <a:gd name="connsiteX11" fmla="*/ 889400 w 1566713"/>
                <a:gd name="connsiteY11" fmla="*/ 919302 h 936119"/>
                <a:gd name="connsiteX12" fmla="*/ 1566713 w 1566713"/>
                <a:gd name="connsiteY12" fmla="*/ 863299 h 936119"/>
                <a:gd name="connsiteX13" fmla="*/ 1547462 w 1566713"/>
                <a:gd name="connsiteY13" fmla="*/ 871065 h 936119"/>
                <a:gd name="connsiteX14" fmla="*/ 1445187 w 1566713"/>
                <a:gd name="connsiteY14" fmla="*/ 898885 h 936119"/>
                <a:gd name="connsiteX15" fmla="*/ 661056 w 1566713"/>
                <a:gd name="connsiteY15" fmla="*/ 863297 h 936119"/>
                <a:gd name="connsiteX16" fmla="*/ 782617 w 1566713"/>
                <a:gd name="connsiteY16" fmla="*/ 898893 h 936119"/>
                <a:gd name="connsiteX17" fmla="*/ 680312 w 1566713"/>
                <a:gd name="connsiteY17" fmla="*/ 871065 h 936119"/>
                <a:gd name="connsiteX18" fmla="*/ 303606 w 1566713"/>
                <a:gd name="connsiteY18" fmla="*/ 673254 h 936119"/>
                <a:gd name="connsiteX19" fmla="*/ 342752 w 1566713"/>
                <a:gd name="connsiteY19" fmla="*/ 703770 h 936119"/>
                <a:gd name="connsiteX20" fmla="*/ 326250 w 1566713"/>
                <a:gd name="connsiteY20" fmla="*/ 693651 h 936119"/>
                <a:gd name="connsiteX21" fmla="*/ 180042 w 1566713"/>
                <a:gd name="connsiteY21" fmla="*/ 557176 h 936119"/>
                <a:gd name="connsiteX22" fmla="*/ 213067 w 1566713"/>
                <a:gd name="connsiteY22" fmla="*/ 591699 h 936119"/>
                <a:gd name="connsiteX23" fmla="*/ 190234 w 1566713"/>
                <a:gd name="connsiteY23" fmla="*/ 571132 h 936119"/>
                <a:gd name="connsiteX24" fmla="*/ 87528 w 1566713"/>
                <a:gd name="connsiteY24" fmla="*/ 430496 h 936119"/>
                <a:gd name="connsiteX25" fmla="*/ 87536 w 1566713"/>
                <a:gd name="connsiteY25" fmla="*/ 430511 h 936119"/>
                <a:gd name="connsiteX26" fmla="*/ 87546 w 1566713"/>
                <a:gd name="connsiteY26" fmla="*/ 430525 h 936119"/>
                <a:gd name="connsiteX27" fmla="*/ 87535 w 1566713"/>
                <a:gd name="connsiteY27" fmla="*/ 430510 h 936119"/>
                <a:gd name="connsiteX28" fmla="*/ 87526 w 1566713"/>
                <a:gd name="connsiteY28" fmla="*/ 430492 h 936119"/>
                <a:gd name="connsiteX29" fmla="*/ 87528 w 1566713"/>
                <a:gd name="connsiteY29" fmla="*/ 430496 h 936119"/>
                <a:gd name="connsiteX30" fmla="*/ 87526 w 1566713"/>
                <a:gd name="connsiteY30" fmla="*/ 430492 h 936119"/>
                <a:gd name="connsiteX31" fmla="*/ 10604 w 1566713"/>
                <a:gd name="connsiteY31" fmla="*/ 0 h 936119"/>
                <a:gd name="connsiteX32" fmla="*/ 12587 w 1566713"/>
                <a:gd name="connsiteY32" fmla="*/ 11839 h 936119"/>
                <a:gd name="connsiteX33" fmla="*/ 509893 w 1566713"/>
                <a:gd name="connsiteY33" fmla="*/ 303698 h 936119"/>
                <a:gd name="connsiteX34" fmla="*/ 538277 w 1566713"/>
                <a:gd name="connsiteY34" fmla="*/ 305205 h 936119"/>
                <a:gd name="connsiteX35" fmla="*/ 468122 w 1566713"/>
                <a:gd name="connsiteY35" fmla="*/ 314529 h 936119"/>
                <a:gd name="connsiteX36" fmla="*/ 167906 w 1566713"/>
                <a:gd name="connsiteY36" fmla="*/ 396574 h 936119"/>
                <a:gd name="connsiteX37" fmla="*/ 87526 w 1566713"/>
                <a:gd name="connsiteY37" fmla="*/ 430492 h 936119"/>
                <a:gd name="connsiteX38" fmla="*/ 50078 w 1566713"/>
                <a:gd name="connsiteY38" fmla="*/ 354451 h 936119"/>
                <a:gd name="connsiteX39" fmla="*/ 0 w 1566713"/>
                <a:gd name="connsiteY39" fmla="*/ 108275 h 936119"/>
                <a:gd name="connsiteX40" fmla="*/ 5751 w 1566713"/>
                <a:gd name="connsiteY40" fmla="*/ 23633 h 93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66713" h="936119">
                  <a:moveTo>
                    <a:pt x="1264996" y="927625"/>
                  </a:moveTo>
                  <a:lnTo>
                    <a:pt x="1227776" y="931847"/>
                  </a:lnTo>
                  <a:lnTo>
                    <a:pt x="1113943" y="936119"/>
                  </a:lnTo>
                  <a:close/>
                  <a:moveTo>
                    <a:pt x="962775" y="927625"/>
                  </a:moveTo>
                  <a:lnTo>
                    <a:pt x="1113837" y="936119"/>
                  </a:lnTo>
                  <a:lnTo>
                    <a:pt x="999998" y="931847"/>
                  </a:lnTo>
                  <a:close/>
                  <a:moveTo>
                    <a:pt x="1445062" y="898914"/>
                  </a:moveTo>
                  <a:lnTo>
                    <a:pt x="1338374" y="919302"/>
                  </a:lnTo>
                  <a:lnTo>
                    <a:pt x="1301836" y="923447"/>
                  </a:lnTo>
                  <a:close/>
                  <a:moveTo>
                    <a:pt x="782694" y="898911"/>
                  </a:moveTo>
                  <a:lnTo>
                    <a:pt x="925944" y="923447"/>
                  </a:lnTo>
                  <a:lnTo>
                    <a:pt x="889400" y="919302"/>
                  </a:lnTo>
                  <a:close/>
                  <a:moveTo>
                    <a:pt x="1566713" y="863299"/>
                  </a:moveTo>
                  <a:lnTo>
                    <a:pt x="1547462" y="871065"/>
                  </a:lnTo>
                  <a:lnTo>
                    <a:pt x="1445187" y="898885"/>
                  </a:lnTo>
                  <a:close/>
                  <a:moveTo>
                    <a:pt x="661056" y="863297"/>
                  </a:moveTo>
                  <a:lnTo>
                    <a:pt x="782617" y="898893"/>
                  </a:lnTo>
                  <a:lnTo>
                    <a:pt x="680312" y="871065"/>
                  </a:lnTo>
                  <a:close/>
                  <a:moveTo>
                    <a:pt x="303606" y="673254"/>
                  </a:moveTo>
                  <a:lnTo>
                    <a:pt x="342752" y="703770"/>
                  </a:lnTo>
                  <a:lnTo>
                    <a:pt x="326250" y="693651"/>
                  </a:lnTo>
                  <a:close/>
                  <a:moveTo>
                    <a:pt x="180042" y="557176"/>
                  </a:moveTo>
                  <a:lnTo>
                    <a:pt x="213067" y="591699"/>
                  </a:lnTo>
                  <a:lnTo>
                    <a:pt x="190234" y="571132"/>
                  </a:lnTo>
                  <a:close/>
                  <a:moveTo>
                    <a:pt x="87528" y="430496"/>
                  </a:moveTo>
                  <a:lnTo>
                    <a:pt x="87536" y="430511"/>
                  </a:lnTo>
                  <a:lnTo>
                    <a:pt x="87546" y="430525"/>
                  </a:lnTo>
                  <a:lnTo>
                    <a:pt x="87535" y="430510"/>
                  </a:lnTo>
                  <a:close/>
                  <a:moveTo>
                    <a:pt x="87526" y="430492"/>
                  </a:moveTo>
                  <a:lnTo>
                    <a:pt x="87528" y="430496"/>
                  </a:lnTo>
                  <a:lnTo>
                    <a:pt x="87526" y="430492"/>
                  </a:lnTo>
                  <a:close/>
                  <a:moveTo>
                    <a:pt x="10604" y="0"/>
                  </a:moveTo>
                  <a:lnTo>
                    <a:pt x="12587" y="11839"/>
                  </a:lnTo>
                  <a:cubicBezTo>
                    <a:pt x="63138" y="160490"/>
                    <a:pt x="260711" y="276915"/>
                    <a:pt x="509893" y="303698"/>
                  </a:cubicBezTo>
                  <a:lnTo>
                    <a:pt x="538277" y="305205"/>
                  </a:lnTo>
                  <a:lnTo>
                    <a:pt x="468122" y="314529"/>
                  </a:lnTo>
                  <a:cubicBezTo>
                    <a:pt x="362359" y="333430"/>
                    <a:pt x="261709" y="361180"/>
                    <a:pt x="167906" y="396574"/>
                  </a:cubicBezTo>
                  <a:lnTo>
                    <a:pt x="87526" y="430492"/>
                  </a:lnTo>
                  <a:lnTo>
                    <a:pt x="50078" y="354451"/>
                  </a:lnTo>
                  <a:cubicBezTo>
                    <a:pt x="17533" y="276684"/>
                    <a:pt x="0" y="194002"/>
                    <a:pt x="0" y="108275"/>
                  </a:cubicBezTo>
                  <a:cubicBezTo>
                    <a:pt x="0" y="79700"/>
                    <a:pt x="1948" y="51462"/>
                    <a:pt x="5751" y="236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자유형 92"/>
            <p:cNvSpPr/>
            <p:nvPr/>
          </p:nvSpPr>
          <p:spPr>
            <a:xfrm flipH="1">
              <a:off x="5951910" y="4110065"/>
              <a:ext cx="392962" cy="234796"/>
            </a:xfrm>
            <a:custGeom>
              <a:avLst/>
              <a:gdLst>
                <a:gd name="connsiteX0" fmla="*/ 1264996 w 1566713"/>
                <a:gd name="connsiteY0" fmla="*/ 927625 h 936119"/>
                <a:gd name="connsiteX1" fmla="*/ 1227776 w 1566713"/>
                <a:gd name="connsiteY1" fmla="*/ 931847 h 936119"/>
                <a:gd name="connsiteX2" fmla="*/ 1113943 w 1566713"/>
                <a:gd name="connsiteY2" fmla="*/ 936119 h 936119"/>
                <a:gd name="connsiteX3" fmla="*/ 962775 w 1566713"/>
                <a:gd name="connsiteY3" fmla="*/ 927625 h 936119"/>
                <a:gd name="connsiteX4" fmla="*/ 1113837 w 1566713"/>
                <a:gd name="connsiteY4" fmla="*/ 936119 h 936119"/>
                <a:gd name="connsiteX5" fmla="*/ 999998 w 1566713"/>
                <a:gd name="connsiteY5" fmla="*/ 931847 h 936119"/>
                <a:gd name="connsiteX6" fmla="*/ 1445062 w 1566713"/>
                <a:gd name="connsiteY6" fmla="*/ 898914 h 936119"/>
                <a:gd name="connsiteX7" fmla="*/ 1338374 w 1566713"/>
                <a:gd name="connsiteY7" fmla="*/ 919302 h 936119"/>
                <a:gd name="connsiteX8" fmla="*/ 1301836 w 1566713"/>
                <a:gd name="connsiteY8" fmla="*/ 923447 h 936119"/>
                <a:gd name="connsiteX9" fmla="*/ 782694 w 1566713"/>
                <a:gd name="connsiteY9" fmla="*/ 898911 h 936119"/>
                <a:gd name="connsiteX10" fmla="*/ 925944 w 1566713"/>
                <a:gd name="connsiteY10" fmla="*/ 923447 h 936119"/>
                <a:gd name="connsiteX11" fmla="*/ 889400 w 1566713"/>
                <a:gd name="connsiteY11" fmla="*/ 919302 h 936119"/>
                <a:gd name="connsiteX12" fmla="*/ 1566713 w 1566713"/>
                <a:gd name="connsiteY12" fmla="*/ 863299 h 936119"/>
                <a:gd name="connsiteX13" fmla="*/ 1547462 w 1566713"/>
                <a:gd name="connsiteY13" fmla="*/ 871065 h 936119"/>
                <a:gd name="connsiteX14" fmla="*/ 1445187 w 1566713"/>
                <a:gd name="connsiteY14" fmla="*/ 898885 h 936119"/>
                <a:gd name="connsiteX15" fmla="*/ 661056 w 1566713"/>
                <a:gd name="connsiteY15" fmla="*/ 863297 h 936119"/>
                <a:gd name="connsiteX16" fmla="*/ 782617 w 1566713"/>
                <a:gd name="connsiteY16" fmla="*/ 898893 h 936119"/>
                <a:gd name="connsiteX17" fmla="*/ 680312 w 1566713"/>
                <a:gd name="connsiteY17" fmla="*/ 871065 h 936119"/>
                <a:gd name="connsiteX18" fmla="*/ 303606 w 1566713"/>
                <a:gd name="connsiteY18" fmla="*/ 673254 h 936119"/>
                <a:gd name="connsiteX19" fmla="*/ 342752 w 1566713"/>
                <a:gd name="connsiteY19" fmla="*/ 703770 h 936119"/>
                <a:gd name="connsiteX20" fmla="*/ 326250 w 1566713"/>
                <a:gd name="connsiteY20" fmla="*/ 693651 h 936119"/>
                <a:gd name="connsiteX21" fmla="*/ 180042 w 1566713"/>
                <a:gd name="connsiteY21" fmla="*/ 557176 h 936119"/>
                <a:gd name="connsiteX22" fmla="*/ 213067 w 1566713"/>
                <a:gd name="connsiteY22" fmla="*/ 591699 h 936119"/>
                <a:gd name="connsiteX23" fmla="*/ 190234 w 1566713"/>
                <a:gd name="connsiteY23" fmla="*/ 571132 h 936119"/>
                <a:gd name="connsiteX24" fmla="*/ 87528 w 1566713"/>
                <a:gd name="connsiteY24" fmla="*/ 430496 h 936119"/>
                <a:gd name="connsiteX25" fmla="*/ 87536 w 1566713"/>
                <a:gd name="connsiteY25" fmla="*/ 430511 h 936119"/>
                <a:gd name="connsiteX26" fmla="*/ 87546 w 1566713"/>
                <a:gd name="connsiteY26" fmla="*/ 430525 h 936119"/>
                <a:gd name="connsiteX27" fmla="*/ 87535 w 1566713"/>
                <a:gd name="connsiteY27" fmla="*/ 430510 h 936119"/>
                <a:gd name="connsiteX28" fmla="*/ 87526 w 1566713"/>
                <a:gd name="connsiteY28" fmla="*/ 430492 h 936119"/>
                <a:gd name="connsiteX29" fmla="*/ 87528 w 1566713"/>
                <a:gd name="connsiteY29" fmla="*/ 430496 h 936119"/>
                <a:gd name="connsiteX30" fmla="*/ 87526 w 1566713"/>
                <a:gd name="connsiteY30" fmla="*/ 430492 h 936119"/>
                <a:gd name="connsiteX31" fmla="*/ 10604 w 1566713"/>
                <a:gd name="connsiteY31" fmla="*/ 0 h 936119"/>
                <a:gd name="connsiteX32" fmla="*/ 12587 w 1566713"/>
                <a:gd name="connsiteY32" fmla="*/ 11839 h 936119"/>
                <a:gd name="connsiteX33" fmla="*/ 509893 w 1566713"/>
                <a:gd name="connsiteY33" fmla="*/ 303698 h 936119"/>
                <a:gd name="connsiteX34" fmla="*/ 538277 w 1566713"/>
                <a:gd name="connsiteY34" fmla="*/ 305205 h 936119"/>
                <a:gd name="connsiteX35" fmla="*/ 468122 w 1566713"/>
                <a:gd name="connsiteY35" fmla="*/ 314529 h 936119"/>
                <a:gd name="connsiteX36" fmla="*/ 167906 w 1566713"/>
                <a:gd name="connsiteY36" fmla="*/ 396574 h 936119"/>
                <a:gd name="connsiteX37" fmla="*/ 87526 w 1566713"/>
                <a:gd name="connsiteY37" fmla="*/ 430492 h 936119"/>
                <a:gd name="connsiteX38" fmla="*/ 50078 w 1566713"/>
                <a:gd name="connsiteY38" fmla="*/ 354451 h 936119"/>
                <a:gd name="connsiteX39" fmla="*/ 0 w 1566713"/>
                <a:gd name="connsiteY39" fmla="*/ 108275 h 936119"/>
                <a:gd name="connsiteX40" fmla="*/ 5751 w 1566713"/>
                <a:gd name="connsiteY40" fmla="*/ 23633 h 93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66713" h="936119">
                  <a:moveTo>
                    <a:pt x="1264996" y="927625"/>
                  </a:moveTo>
                  <a:lnTo>
                    <a:pt x="1227776" y="931847"/>
                  </a:lnTo>
                  <a:lnTo>
                    <a:pt x="1113943" y="936119"/>
                  </a:lnTo>
                  <a:close/>
                  <a:moveTo>
                    <a:pt x="962775" y="927625"/>
                  </a:moveTo>
                  <a:lnTo>
                    <a:pt x="1113837" y="936119"/>
                  </a:lnTo>
                  <a:lnTo>
                    <a:pt x="999998" y="931847"/>
                  </a:lnTo>
                  <a:close/>
                  <a:moveTo>
                    <a:pt x="1445062" y="898914"/>
                  </a:moveTo>
                  <a:lnTo>
                    <a:pt x="1338374" y="919302"/>
                  </a:lnTo>
                  <a:lnTo>
                    <a:pt x="1301836" y="923447"/>
                  </a:lnTo>
                  <a:close/>
                  <a:moveTo>
                    <a:pt x="782694" y="898911"/>
                  </a:moveTo>
                  <a:lnTo>
                    <a:pt x="925944" y="923447"/>
                  </a:lnTo>
                  <a:lnTo>
                    <a:pt x="889400" y="919302"/>
                  </a:lnTo>
                  <a:close/>
                  <a:moveTo>
                    <a:pt x="1566713" y="863299"/>
                  </a:moveTo>
                  <a:lnTo>
                    <a:pt x="1547462" y="871065"/>
                  </a:lnTo>
                  <a:lnTo>
                    <a:pt x="1445187" y="898885"/>
                  </a:lnTo>
                  <a:close/>
                  <a:moveTo>
                    <a:pt x="661056" y="863297"/>
                  </a:moveTo>
                  <a:lnTo>
                    <a:pt x="782617" y="898893"/>
                  </a:lnTo>
                  <a:lnTo>
                    <a:pt x="680312" y="871065"/>
                  </a:lnTo>
                  <a:close/>
                  <a:moveTo>
                    <a:pt x="303606" y="673254"/>
                  </a:moveTo>
                  <a:lnTo>
                    <a:pt x="342752" y="703770"/>
                  </a:lnTo>
                  <a:lnTo>
                    <a:pt x="326250" y="693651"/>
                  </a:lnTo>
                  <a:close/>
                  <a:moveTo>
                    <a:pt x="180042" y="557176"/>
                  </a:moveTo>
                  <a:lnTo>
                    <a:pt x="213067" y="591699"/>
                  </a:lnTo>
                  <a:lnTo>
                    <a:pt x="190234" y="571132"/>
                  </a:lnTo>
                  <a:close/>
                  <a:moveTo>
                    <a:pt x="87528" y="430496"/>
                  </a:moveTo>
                  <a:lnTo>
                    <a:pt x="87536" y="430511"/>
                  </a:lnTo>
                  <a:lnTo>
                    <a:pt x="87546" y="430525"/>
                  </a:lnTo>
                  <a:lnTo>
                    <a:pt x="87535" y="430510"/>
                  </a:lnTo>
                  <a:close/>
                  <a:moveTo>
                    <a:pt x="87526" y="430492"/>
                  </a:moveTo>
                  <a:lnTo>
                    <a:pt x="87528" y="430496"/>
                  </a:lnTo>
                  <a:lnTo>
                    <a:pt x="87526" y="430492"/>
                  </a:lnTo>
                  <a:close/>
                  <a:moveTo>
                    <a:pt x="10604" y="0"/>
                  </a:moveTo>
                  <a:lnTo>
                    <a:pt x="12587" y="11839"/>
                  </a:lnTo>
                  <a:cubicBezTo>
                    <a:pt x="63138" y="160490"/>
                    <a:pt x="260711" y="276915"/>
                    <a:pt x="509893" y="303698"/>
                  </a:cubicBezTo>
                  <a:lnTo>
                    <a:pt x="538277" y="305205"/>
                  </a:lnTo>
                  <a:lnTo>
                    <a:pt x="468122" y="314529"/>
                  </a:lnTo>
                  <a:cubicBezTo>
                    <a:pt x="362359" y="333430"/>
                    <a:pt x="261709" y="361180"/>
                    <a:pt x="167906" y="396574"/>
                  </a:cubicBezTo>
                  <a:lnTo>
                    <a:pt x="87526" y="430492"/>
                  </a:lnTo>
                  <a:lnTo>
                    <a:pt x="50078" y="354451"/>
                  </a:lnTo>
                  <a:cubicBezTo>
                    <a:pt x="17533" y="276684"/>
                    <a:pt x="0" y="194002"/>
                    <a:pt x="0" y="108275"/>
                  </a:cubicBezTo>
                  <a:cubicBezTo>
                    <a:pt x="0" y="79700"/>
                    <a:pt x="1948" y="51462"/>
                    <a:pt x="5751" y="236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4" name="그룹 93"/>
          <p:cNvGrpSpPr/>
          <p:nvPr userDrawn="1"/>
        </p:nvGrpSpPr>
        <p:grpSpPr>
          <a:xfrm>
            <a:off x="1844936" y="3976708"/>
            <a:ext cx="787432" cy="262518"/>
            <a:chOff x="5628007" y="4098141"/>
            <a:chExt cx="787432" cy="262518"/>
          </a:xfrm>
          <a:solidFill>
            <a:srgbClr val="B7D564"/>
          </a:solidFill>
        </p:grpSpPr>
        <p:sp>
          <p:nvSpPr>
            <p:cNvPr id="95" name="자유형 94"/>
            <p:cNvSpPr/>
            <p:nvPr/>
          </p:nvSpPr>
          <p:spPr>
            <a:xfrm>
              <a:off x="5956975" y="4098141"/>
              <a:ext cx="411075" cy="245619"/>
            </a:xfrm>
            <a:custGeom>
              <a:avLst/>
              <a:gdLst>
                <a:gd name="connsiteX0" fmla="*/ 1264996 w 1566713"/>
                <a:gd name="connsiteY0" fmla="*/ 927625 h 936119"/>
                <a:gd name="connsiteX1" fmla="*/ 1227776 w 1566713"/>
                <a:gd name="connsiteY1" fmla="*/ 931847 h 936119"/>
                <a:gd name="connsiteX2" fmla="*/ 1113943 w 1566713"/>
                <a:gd name="connsiteY2" fmla="*/ 936119 h 936119"/>
                <a:gd name="connsiteX3" fmla="*/ 962775 w 1566713"/>
                <a:gd name="connsiteY3" fmla="*/ 927625 h 936119"/>
                <a:gd name="connsiteX4" fmla="*/ 1113837 w 1566713"/>
                <a:gd name="connsiteY4" fmla="*/ 936119 h 936119"/>
                <a:gd name="connsiteX5" fmla="*/ 999998 w 1566713"/>
                <a:gd name="connsiteY5" fmla="*/ 931847 h 936119"/>
                <a:gd name="connsiteX6" fmla="*/ 1445062 w 1566713"/>
                <a:gd name="connsiteY6" fmla="*/ 898914 h 936119"/>
                <a:gd name="connsiteX7" fmla="*/ 1338374 w 1566713"/>
                <a:gd name="connsiteY7" fmla="*/ 919302 h 936119"/>
                <a:gd name="connsiteX8" fmla="*/ 1301836 w 1566713"/>
                <a:gd name="connsiteY8" fmla="*/ 923447 h 936119"/>
                <a:gd name="connsiteX9" fmla="*/ 782694 w 1566713"/>
                <a:gd name="connsiteY9" fmla="*/ 898911 h 936119"/>
                <a:gd name="connsiteX10" fmla="*/ 925944 w 1566713"/>
                <a:gd name="connsiteY10" fmla="*/ 923447 h 936119"/>
                <a:gd name="connsiteX11" fmla="*/ 889400 w 1566713"/>
                <a:gd name="connsiteY11" fmla="*/ 919302 h 936119"/>
                <a:gd name="connsiteX12" fmla="*/ 1566713 w 1566713"/>
                <a:gd name="connsiteY12" fmla="*/ 863299 h 936119"/>
                <a:gd name="connsiteX13" fmla="*/ 1547462 w 1566713"/>
                <a:gd name="connsiteY13" fmla="*/ 871065 h 936119"/>
                <a:gd name="connsiteX14" fmla="*/ 1445187 w 1566713"/>
                <a:gd name="connsiteY14" fmla="*/ 898885 h 936119"/>
                <a:gd name="connsiteX15" fmla="*/ 661056 w 1566713"/>
                <a:gd name="connsiteY15" fmla="*/ 863297 h 936119"/>
                <a:gd name="connsiteX16" fmla="*/ 782617 w 1566713"/>
                <a:gd name="connsiteY16" fmla="*/ 898893 h 936119"/>
                <a:gd name="connsiteX17" fmla="*/ 680312 w 1566713"/>
                <a:gd name="connsiteY17" fmla="*/ 871065 h 936119"/>
                <a:gd name="connsiteX18" fmla="*/ 303606 w 1566713"/>
                <a:gd name="connsiteY18" fmla="*/ 673254 h 936119"/>
                <a:gd name="connsiteX19" fmla="*/ 342752 w 1566713"/>
                <a:gd name="connsiteY19" fmla="*/ 703770 h 936119"/>
                <a:gd name="connsiteX20" fmla="*/ 326250 w 1566713"/>
                <a:gd name="connsiteY20" fmla="*/ 693651 h 936119"/>
                <a:gd name="connsiteX21" fmla="*/ 180042 w 1566713"/>
                <a:gd name="connsiteY21" fmla="*/ 557176 h 936119"/>
                <a:gd name="connsiteX22" fmla="*/ 213067 w 1566713"/>
                <a:gd name="connsiteY22" fmla="*/ 591699 h 936119"/>
                <a:gd name="connsiteX23" fmla="*/ 190234 w 1566713"/>
                <a:gd name="connsiteY23" fmla="*/ 571132 h 936119"/>
                <a:gd name="connsiteX24" fmla="*/ 87528 w 1566713"/>
                <a:gd name="connsiteY24" fmla="*/ 430496 h 936119"/>
                <a:gd name="connsiteX25" fmla="*/ 87536 w 1566713"/>
                <a:gd name="connsiteY25" fmla="*/ 430511 h 936119"/>
                <a:gd name="connsiteX26" fmla="*/ 87546 w 1566713"/>
                <a:gd name="connsiteY26" fmla="*/ 430525 h 936119"/>
                <a:gd name="connsiteX27" fmla="*/ 87535 w 1566713"/>
                <a:gd name="connsiteY27" fmla="*/ 430510 h 936119"/>
                <a:gd name="connsiteX28" fmla="*/ 87526 w 1566713"/>
                <a:gd name="connsiteY28" fmla="*/ 430492 h 936119"/>
                <a:gd name="connsiteX29" fmla="*/ 87528 w 1566713"/>
                <a:gd name="connsiteY29" fmla="*/ 430496 h 936119"/>
                <a:gd name="connsiteX30" fmla="*/ 87526 w 1566713"/>
                <a:gd name="connsiteY30" fmla="*/ 430492 h 936119"/>
                <a:gd name="connsiteX31" fmla="*/ 10604 w 1566713"/>
                <a:gd name="connsiteY31" fmla="*/ 0 h 936119"/>
                <a:gd name="connsiteX32" fmla="*/ 12587 w 1566713"/>
                <a:gd name="connsiteY32" fmla="*/ 11839 h 936119"/>
                <a:gd name="connsiteX33" fmla="*/ 509893 w 1566713"/>
                <a:gd name="connsiteY33" fmla="*/ 303698 h 936119"/>
                <a:gd name="connsiteX34" fmla="*/ 538277 w 1566713"/>
                <a:gd name="connsiteY34" fmla="*/ 305205 h 936119"/>
                <a:gd name="connsiteX35" fmla="*/ 468122 w 1566713"/>
                <a:gd name="connsiteY35" fmla="*/ 314529 h 936119"/>
                <a:gd name="connsiteX36" fmla="*/ 167906 w 1566713"/>
                <a:gd name="connsiteY36" fmla="*/ 396574 h 936119"/>
                <a:gd name="connsiteX37" fmla="*/ 87526 w 1566713"/>
                <a:gd name="connsiteY37" fmla="*/ 430492 h 936119"/>
                <a:gd name="connsiteX38" fmla="*/ 50078 w 1566713"/>
                <a:gd name="connsiteY38" fmla="*/ 354451 h 936119"/>
                <a:gd name="connsiteX39" fmla="*/ 0 w 1566713"/>
                <a:gd name="connsiteY39" fmla="*/ 108275 h 936119"/>
                <a:gd name="connsiteX40" fmla="*/ 5751 w 1566713"/>
                <a:gd name="connsiteY40" fmla="*/ 23633 h 93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66713" h="936119">
                  <a:moveTo>
                    <a:pt x="1264996" y="927625"/>
                  </a:moveTo>
                  <a:lnTo>
                    <a:pt x="1227776" y="931847"/>
                  </a:lnTo>
                  <a:lnTo>
                    <a:pt x="1113943" y="936119"/>
                  </a:lnTo>
                  <a:close/>
                  <a:moveTo>
                    <a:pt x="962775" y="927625"/>
                  </a:moveTo>
                  <a:lnTo>
                    <a:pt x="1113837" y="936119"/>
                  </a:lnTo>
                  <a:lnTo>
                    <a:pt x="999998" y="931847"/>
                  </a:lnTo>
                  <a:close/>
                  <a:moveTo>
                    <a:pt x="1445062" y="898914"/>
                  </a:moveTo>
                  <a:lnTo>
                    <a:pt x="1338374" y="919302"/>
                  </a:lnTo>
                  <a:lnTo>
                    <a:pt x="1301836" y="923447"/>
                  </a:lnTo>
                  <a:close/>
                  <a:moveTo>
                    <a:pt x="782694" y="898911"/>
                  </a:moveTo>
                  <a:lnTo>
                    <a:pt x="925944" y="923447"/>
                  </a:lnTo>
                  <a:lnTo>
                    <a:pt x="889400" y="919302"/>
                  </a:lnTo>
                  <a:close/>
                  <a:moveTo>
                    <a:pt x="1566713" y="863299"/>
                  </a:moveTo>
                  <a:lnTo>
                    <a:pt x="1547462" y="871065"/>
                  </a:lnTo>
                  <a:lnTo>
                    <a:pt x="1445187" y="898885"/>
                  </a:lnTo>
                  <a:close/>
                  <a:moveTo>
                    <a:pt x="661056" y="863297"/>
                  </a:moveTo>
                  <a:lnTo>
                    <a:pt x="782617" y="898893"/>
                  </a:lnTo>
                  <a:lnTo>
                    <a:pt x="680312" y="871065"/>
                  </a:lnTo>
                  <a:close/>
                  <a:moveTo>
                    <a:pt x="303606" y="673254"/>
                  </a:moveTo>
                  <a:lnTo>
                    <a:pt x="342752" y="703770"/>
                  </a:lnTo>
                  <a:lnTo>
                    <a:pt x="326250" y="693651"/>
                  </a:lnTo>
                  <a:close/>
                  <a:moveTo>
                    <a:pt x="180042" y="557176"/>
                  </a:moveTo>
                  <a:lnTo>
                    <a:pt x="213067" y="591699"/>
                  </a:lnTo>
                  <a:lnTo>
                    <a:pt x="190234" y="571132"/>
                  </a:lnTo>
                  <a:close/>
                  <a:moveTo>
                    <a:pt x="87528" y="430496"/>
                  </a:moveTo>
                  <a:lnTo>
                    <a:pt x="87536" y="430511"/>
                  </a:lnTo>
                  <a:lnTo>
                    <a:pt x="87546" y="430525"/>
                  </a:lnTo>
                  <a:lnTo>
                    <a:pt x="87535" y="430510"/>
                  </a:lnTo>
                  <a:close/>
                  <a:moveTo>
                    <a:pt x="87526" y="430492"/>
                  </a:moveTo>
                  <a:lnTo>
                    <a:pt x="87528" y="430496"/>
                  </a:lnTo>
                  <a:lnTo>
                    <a:pt x="87526" y="430492"/>
                  </a:lnTo>
                  <a:close/>
                  <a:moveTo>
                    <a:pt x="10604" y="0"/>
                  </a:moveTo>
                  <a:lnTo>
                    <a:pt x="12587" y="11839"/>
                  </a:lnTo>
                  <a:cubicBezTo>
                    <a:pt x="63138" y="160490"/>
                    <a:pt x="260711" y="276915"/>
                    <a:pt x="509893" y="303698"/>
                  </a:cubicBezTo>
                  <a:lnTo>
                    <a:pt x="538277" y="305205"/>
                  </a:lnTo>
                  <a:lnTo>
                    <a:pt x="468122" y="314529"/>
                  </a:lnTo>
                  <a:cubicBezTo>
                    <a:pt x="362359" y="333430"/>
                    <a:pt x="261709" y="361180"/>
                    <a:pt x="167906" y="396574"/>
                  </a:cubicBezTo>
                  <a:lnTo>
                    <a:pt x="87526" y="430492"/>
                  </a:lnTo>
                  <a:lnTo>
                    <a:pt x="50078" y="354451"/>
                  </a:lnTo>
                  <a:cubicBezTo>
                    <a:pt x="17533" y="276684"/>
                    <a:pt x="0" y="194002"/>
                    <a:pt x="0" y="108275"/>
                  </a:cubicBezTo>
                  <a:cubicBezTo>
                    <a:pt x="0" y="79700"/>
                    <a:pt x="1948" y="51462"/>
                    <a:pt x="5751" y="236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자유형 95"/>
            <p:cNvSpPr/>
            <p:nvPr/>
          </p:nvSpPr>
          <p:spPr>
            <a:xfrm flipH="1">
              <a:off x="5628007" y="4115040"/>
              <a:ext cx="411075" cy="245619"/>
            </a:xfrm>
            <a:custGeom>
              <a:avLst/>
              <a:gdLst>
                <a:gd name="connsiteX0" fmla="*/ 1264996 w 1566713"/>
                <a:gd name="connsiteY0" fmla="*/ 927625 h 936119"/>
                <a:gd name="connsiteX1" fmla="*/ 1227776 w 1566713"/>
                <a:gd name="connsiteY1" fmla="*/ 931847 h 936119"/>
                <a:gd name="connsiteX2" fmla="*/ 1113943 w 1566713"/>
                <a:gd name="connsiteY2" fmla="*/ 936119 h 936119"/>
                <a:gd name="connsiteX3" fmla="*/ 962775 w 1566713"/>
                <a:gd name="connsiteY3" fmla="*/ 927625 h 936119"/>
                <a:gd name="connsiteX4" fmla="*/ 1113837 w 1566713"/>
                <a:gd name="connsiteY4" fmla="*/ 936119 h 936119"/>
                <a:gd name="connsiteX5" fmla="*/ 999998 w 1566713"/>
                <a:gd name="connsiteY5" fmla="*/ 931847 h 936119"/>
                <a:gd name="connsiteX6" fmla="*/ 1445062 w 1566713"/>
                <a:gd name="connsiteY6" fmla="*/ 898914 h 936119"/>
                <a:gd name="connsiteX7" fmla="*/ 1338374 w 1566713"/>
                <a:gd name="connsiteY7" fmla="*/ 919302 h 936119"/>
                <a:gd name="connsiteX8" fmla="*/ 1301836 w 1566713"/>
                <a:gd name="connsiteY8" fmla="*/ 923447 h 936119"/>
                <a:gd name="connsiteX9" fmla="*/ 782694 w 1566713"/>
                <a:gd name="connsiteY9" fmla="*/ 898911 h 936119"/>
                <a:gd name="connsiteX10" fmla="*/ 925944 w 1566713"/>
                <a:gd name="connsiteY10" fmla="*/ 923447 h 936119"/>
                <a:gd name="connsiteX11" fmla="*/ 889400 w 1566713"/>
                <a:gd name="connsiteY11" fmla="*/ 919302 h 936119"/>
                <a:gd name="connsiteX12" fmla="*/ 1566713 w 1566713"/>
                <a:gd name="connsiteY12" fmla="*/ 863299 h 936119"/>
                <a:gd name="connsiteX13" fmla="*/ 1547462 w 1566713"/>
                <a:gd name="connsiteY13" fmla="*/ 871065 h 936119"/>
                <a:gd name="connsiteX14" fmla="*/ 1445187 w 1566713"/>
                <a:gd name="connsiteY14" fmla="*/ 898885 h 936119"/>
                <a:gd name="connsiteX15" fmla="*/ 661056 w 1566713"/>
                <a:gd name="connsiteY15" fmla="*/ 863297 h 936119"/>
                <a:gd name="connsiteX16" fmla="*/ 782617 w 1566713"/>
                <a:gd name="connsiteY16" fmla="*/ 898893 h 936119"/>
                <a:gd name="connsiteX17" fmla="*/ 680312 w 1566713"/>
                <a:gd name="connsiteY17" fmla="*/ 871065 h 936119"/>
                <a:gd name="connsiteX18" fmla="*/ 303606 w 1566713"/>
                <a:gd name="connsiteY18" fmla="*/ 673254 h 936119"/>
                <a:gd name="connsiteX19" fmla="*/ 342752 w 1566713"/>
                <a:gd name="connsiteY19" fmla="*/ 703770 h 936119"/>
                <a:gd name="connsiteX20" fmla="*/ 326250 w 1566713"/>
                <a:gd name="connsiteY20" fmla="*/ 693651 h 936119"/>
                <a:gd name="connsiteX21" fmla="*/ 180042 w 1566713"/>
                <a:gd name="connsiteY21" fmla="*/ 557176 h 936119"/>
                <a:gd name="connsiteX22" fmla="*/ 213067 w 1566713"/>
                <a:gd name="connsiteY22" fmla="*/ 591699 h 936119"/>
                <a:gd name="connsiteX23" fmla="*/ 190234 w 1566713"/>
                <a:gd name="connsiteY23" fmla="*/ 571132 h 936119"/>
                <a:gd name="connsiteX24" fmla="*/ 87528 w 1566713"/>
                <a:gd name="connsiteY24" fmla="*/ 430496 h 936119"/>
                <a:gd name="connsiteX25" fmla="*/ 87536 w 1566713"/>
                <a:gd name="connsiteY25" fmla="*/ 430511 h 936119"/>
                <a:gd name="connsiteX26" fmla="*/ 87546 w 1566713"/>
                <a:gd name="connsiteY26" fmla="*/ 430525 h 936119"/>
                <a:gd name="connsiteX27" fmla="*/ 87535 w 1566713"/>
                <a:gd name="connsiteY27" fmla="*/ 430510 h 936119"/>
                <a:gd name="connsiteX28" fmla="*/ 87526 w 1566713"/>
                <a:gd name="connsiteY28" fmla="*/ 430492 h 936119"/>
                <a:gd name="connsiteX29" fmla="*/ 87528 w 1566713"/>
                <a:gd name="connsiteY29" fmla="*/ 430496 h 936119"/>
                <a:gd name="connsiteX30" fmla="*/ 87526 w 1566713"/>
                <a:gd name="connsiteY30" fmla="*/ 430492 h 936119"/>
                <a:gd name="connsiteX31" fmla="*/ 10604 w 1566713"/>
                <a:gd name="connsiteY31" fmla="*/ 0 h 936119"/>
                <a:gd name="connsiteX32" fmla="*/ 12587 w 1566713"/>
                <a:gd name="connsiteY32" fmla="*/ 11839 h 936119"/>
                <a:gd name="connsiteX33" fmla="*/ 509893 w 1566713"/>
                <a:gd name="connsiteY33" fmla="*/ 303698 h 936119"/>
                <a:gd name="connsiteX34" fmla="*/ 538277 w 1566713"/>
                <a:gd name="connsiteY34" fmla="*/ 305205 h 936119"/>
                <a:gd name="connsiteX35" fmla="*/ 468122 w 1566713"/>
                <a:gd name="connsiteY35" fmla="*/ 314529 h 936119"/>
                <a:gd name="connsiteX36" fmla="*/ 167906 w 1566713"/>
                <a:gd name="connsiteY36" fmla="*/ 396574 h 936119"/>
                <a:gd name="connsiteX37" fmla="*/ 87526 w 1566713"/>
                <a:gd name="connsiteY37" fmla="*/ 430492 h 936119"/>
                <a:gd name="connsiteX38" fmla="*/ 50078 w 1566713"/>
                <a:gd name="connsiteY38" fmla="*/ 354451 h 936119"/>
                <a:gd name="connsiteX39" fmla="*/ 0 w 1566713"/>
                <a:gd name="connsiteY39" fmla="*/ 108275 h 936119"/>
                <a:gd name="connsiteX40" fmla="*/ 5751 w 1566713"/>
                <a:gd name="connsiteY40" fmla="*/ 23633 h 93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66713" h="936119">
                  <a:moveTo>
                    <a:pt x="1264996" y="927625"/>
                  </a:moveTo>
                  <a:lnTo>
                    <a:pt x="1227776" y="931847"/>
                  </a:lnTo>
                  <a:lnTo>
                    <a:pt x="1113943" y="936119"/>
                  </a:lnTo>
                  <a:close/>
                  <a:moveTo>
                    <a:pt x="962775" y="927625"/>
                  </a:moveTo>
                  <a:lnTo>
                    <a:pt x="1113837" y="936119"/>
                  </a:lnTo>
                  <a:lnTo>
                    <a:pt x="999998" y="931847"/>
                  </a:lnTo>
                  <a:close/>
                  <a:moveTo>
                    <a:pt x="1445062" y="898914"/>
                  </a:moveTo>
                  <a:lnTo>
                    <a:pt x="1338374" y="919302"/>
                  </a:lnTo>
                  <a:lnTo>
                    <a:pt x="1301836" y="923447"/>
                  </a:lnTo>
                  <a:close/>
                  <a:moveTo>
                    <a:pt x="782694" y="898911"/>
                  </a:moveTo>
                  <a:lnTo>
                    <a:pt x="925944" y="923447"/>
                  </a:lnTo>
                  <a:lnTo>
                    <a:pt x="889400" y="919302"/>
                  </a:lnTo>
                  <a:close/>
                  <a:moveTo>
                    <a:pt x="1566713" y="863299"/>
                  </a:moveTo>
                  <a:lnTo>
                    <a:pt x="1547462" y="871065"/>
                  </a:lnTo>
                  <a:lnTo>
                    <a:pt x="1445187" y="898885"/>
                  </a:lnTo>
                  <a:close/>
                  <a:moveTo>
                    <a:pt x="661056" y="863297"/>
                  </a:moveTo>
                  <a:lnTo>
                    <a:pt x="782617" y="898893"/>
                  </a:lnTo>
                  <a:lnTo>
                    <a:pt x="680312" y="871065"/>
                  </a:lnTo>
                  <a:close/>
                  <a:moveTo>
                    <a:pt x="303606" y="673254"/>
                  </a:moveTo>
                  <a:lnTo>
                    <a:pt x="342752" y="703770"/>
                  </a:lnTo>
                  <a:lnTo>
                    <a:pt x="326250" y="693651"/>
                  </a:lnTo>
                  <a:close/>
                  <a:moveTo>
                    <a:pt x="180042" y="557176"/>
                  </a:moveTo>
                  <a:lnTo>
                    <a:pt x="213067" y="591699"/>
                  </a:lnTo>
                  <a:lnTo>
                    <a:pt x="190234" y="571132"/>
                  </a:lnTo>
                  <a:close/>
                  <a:moveTo>
                    <a:pt x="87528" y="430496"/>
                  </a:moveTo>
                  <a:lnTo>
                    <a:pt x="87536" y="430511"/>
                  </a:lnTo>
                  <a:lnTo>
                    <a:pt x="87546" y="430525"/>
                  </a:lnTo>
                  <a:lnTo>
                    <a:pt x="87535" y="430510"/>
                  </a:lnTo>
                  <a:close/>
                  <a:moveTo>
                    <a:pt x="87526" y="430492"/>
                  </a:moveTo>
                  <a:lnTo>
                    <a:pt x="87528" y="430496"/>
                  </a:lnTo>
                  <a:lnTo>
                    <a:pt x="87526" y="430492"/>
                  </a:lnTo>
                  <a:close/>
                  <a:moveTo>
                    <a:pt x="10604" y="0"/>
                  </a:moveTo>
                  <a:lnTo>
                    <a:pt x="12587" y="11839"/>
                  </a:lnTo>
                  <a:cubicBezTo>
                    <a:pt x="63138" y="160490"/>
                    <a:pt x="260711" y="276915"/>
                    <a:pt x="509893" y="303698"/>
                  </a:cubicBezTo>
                  <a:lnTo>
                    <a:pt x="538277" y="305205"/>
                  </a:lnTo>
                  <a:lnTo>
                    <a:pt x="468122" y="314529"/>
                  </a:lnTo>
                  <a:cubicBezTo>
                    <a:pt x="362359" y="333430"/>
                    <a:pt x="261709" y="361180"/>
                    <a:pt x="167906" y="396574"/>
                  </a:cubicBezTo>
                  <a:lnTo>
                    <a:pt x="87526" y="430492"/>
                  </a:lnTo>
                  <a:lnTo>
                    <a:pt x="50078" y="354451"/>
                  </a:lnTo>
                  <a:cubicBezTo>
                    <a:pt x="17533" y="276684"/>
                    <a:pt x="0" y="194002"/>
                    <a:pt x="0" y="108275"/>
                  </a:cubicBezTo>
                  <a:cubicBezTo>
                    <a:pt x="0" y="79700"/>
                    <a:pt x="1948" y="51462"/>
                    <a:pt x="5751" y="236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자유형 96"/>
            <p:cNvSpPr/>
            <p:nvPr/>
          </p:nvSpPr>
          <p:spPr>
            <a:xfrm flipH="1">
              <a:off x="6004364" y="4099242"/>
              <a:ext cx="411075" cy="245619"/>
            </a:xfrm>
            <a:custGeom>
              <a:avLst/>
              <a:gdLst>
                <a:gd name="connsiteX0" fmla="*/ 1264996 w 1566713"/>
                <a:gd name="connsiteY0" fmla="*/ 927625 h 936119"/>
                <a:gd name="connsiteX1" fmla="*/ 1227776 w 1566713"/>
                <a:gd name="connsiteY1" fmla="*/ 931847 h 936119"/>
                <a:gd name="connsiteX2" fmla="*/ 1113943 w 1566713"/>
                <a:gd name="connsiteY2" fmla="*/ 936119 h 936119"/>
                <a:gd name="connsiteX3" fmla="*/ 962775 w 1566713"/>
                <a:gd name="connsiteY3" fmla="*/ 927625 h 936119"/>
                <a:gd name="connsiteX4" fmla="*/ 1113837 w 1566713"/>
                <a:gd name="connsiteY4" fmla="*/ 936119 h 936119"/>
                <a:gd name="connsiteX5" fmla="*/ 999998 w 1566713"/>
                <a:gd name="connsiteY5" fmla="*/ 931847 h 936119"/>
                <a:gd name="connsiteX6" fmla="*/ 1445062 w 1566713"/>
                <a:gd name="connsiteY6" fmla="*/ 898914 h 936119"/>
                <a:gd name="connsiteX7" fmla="*/ 1338374 w 1566713"/>
                <a:gd name="connsiteY7" fmla="*/ 919302 h 936119"/>
                <a:gd name="connsiteX8" fmla="*/ 1301836 w 1566713"/>
                <a:gd name="connsiteY8" fmla="*/ 923447 h 936119"/>
                <a:gd name="connsiteX9" fmla="*/ 782694 w 1566713"/>
                <a:gd name="connsiteY9" fmla="*/ 898911 h 936119"/>
                <a:gd name="connsiteX10" fmla="*/ 925944 w 1566713"/>
                <a:gd name="connsiteY10" fmla="*/ 923447 h 936119"/>
                <a:gd name="connsiteX11" fmla="*/ 889400 w 1566713"/>
                <a:gd name="connsiteY11" fmla="*/ 919302 h 936119"/>
                <a:gd name="connsiteX12" fmla="*/ 1566713 w 1566713"/>
                <a:gd name="connsiteY12" fmla="*/ 863299 h 936119"/>
                <a:gd name="connsiteX13" fmla="*/ 1547462 w 1566713"/>
                <a:gd name="connsiteY13" fmla="*/ 871065 h 936119"/>
                <a:gd name="connsiteX14" fmla="*/ 1445187 w 1566713"/>
                <a:gd name="connsiteY14" fmla="*/ 898885 h 936119"/>
                <a:gd name="connsiteX15" fmla="*/ 661056 w 1566713"/>
                <a:gd name="connsiteY15" fmla="*/ 863297 h 936119"/>
                <a:gd name="connsiteX16" fmla="*/ 782617 w 1566713"/>
                <a:gd name="connsiteY16" fmla="*/ 898893 h 936119"/>
                <a:gd name="connsiteX17" fmla="*/ 680312 w 1566713"/>
                <a:gd name="connsiteY17" fmla="*/ 871065 h 936119"/>
                <a:gd name="connsiteX18" fmla="*/ 303606 w 1566713"/>
                <a:gd name="connsiteY18" fmla="*/ 673254 h 936119"/>
                <a:gd name="connsiteX19" fmla="*/ 342752 w 1566713"/>
                <a:gd name="connsiteY19" fmla="*/ 703770 h 936119"/>
                <a:gd name="connsiteX20" fmla="*/ 326250 w 1566713"/>
                <a:gd name="connsiteY20" fmla="*/ 693651 h 936119"/>
                <a:gd name="connsiteX21" fmla="*/ 180042 w 1566713"/>
                <a:gd name="connsiteY21" fmla="*/ 557176 h 936119"/>
                <a:gd name="connsiteX22" fmla="*/ 213067 w 1566713"/>
                <a:gd name="connsiteY22" fmla="*/ 591699 h 936119"/>
                <a:gd name="connsiteX23" fmla="*/ 190234 w 1566713"/>
                <a:gd name="connsiteY23" fmla="*/ 571132 h 936119"/>
                <a:gd name="connsiteX24" fmla="*/ 87528 w 1566713"/>
                <a:gd name="connsiteY24" fmla="*/ 430496 h 936119"/>
                <a:gd name="connsiteX25" fmla="*/ 87536 w 1566713"/>
                <a:gd name="connsiteY25" fmla="*/ 430511 h 936119"/>
                <a:gd name="connsiteX26" fmla="*/ 87546 w 1566713"/>
                <a:gd name="connsiteY26" fmla="*/ 430525 h 936119"/>
                <a:gd name="connsiteX27" fmla="*/ 87535 w 1566713"/>
                <a:gd name="connsiteY27" fmla="*/ 430510 h 936119"/>
                <a:gd name="connsiteX28" fmla="*/ 87526 w 1566713"/>
                <a:gd name="connsiteY28" fmla="*/ 430492 h 936119"/>
                <a:gd name="connsiteX29" fmla="*/ 87528 w 1566713"/>
                <a:gd name="connsiteY29" fmla="*/ 430496 h 936119"/>
                <a:gd name="connsiteX30" fmla="*/ 87526 w 1566713"/>
                <a:gd name="connsiteY30" fmla="*/ 430492 h 936119"/>
                <a:gd name="connsiteX31" fmla="*/ 10604 w 1566713"/>
                <a:gd name="connsiteY31" fmla="*/ 0 h 936119"/>
                <a:gd name="connsiteX32" fmla="*/ 12587 w 1566713"/>
                <a:gd name="connsiteY32" fmla="*/ 11839 h 936119"/>
                <a:gd name="connsiteX33" fmla="*/ 509893 w 1566713"/>
                <a:gd name="connsiteY33" fmla="*/ 303698 h 936119"/>
                <a:gd name="connsiteX34" fmla="*/ 538277 w 1566713"/>
                <a:gd name="connsiteY34" fmla="*/ 305205 h 936119"/>
                <a:gd name="connsiteX35" fmla="*/ 468122 w 1566713"/>
                <a:gd name="connsiteY35" fmla="*/ 314529 h 936119"/>
                <a:gd name="connsiteX36" fmla="*/ 167906 w 1566713"/>
                <a:gd name="connsiteY36" fmla="*/ 396574 h 936119"/>
                <a:gd name="connsiteX37" fmla="*/ 87526 w 1566713"/>
                <a:gd name="connsiteY37" fmla="*/ 430492 h 936119"/>
                <a:gd name="connsiteX38" fmla="*/ 50078 w 1566713"/>
                <a:gd name="connsiteY38" fmla="*/ 354451 h 936119"/>
                <a:gd name="connsiteX39" fmla="*/ 0 w 1566713"/>
                <a:gd name="connsiteY39" fmla="*/ 108275 h 936119"/>
                <a:gd name="connsiteX40" fmla="*/ 5751 w 1566713"/>
                <a:gd name="connsiteY40" fmla="*/ 23633 h 93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66713" h="936119">
                  <a:moveTo>
                    <a:pt x="1264996" y="927625"/>
                  </a:moveTo>
                  <a:lnTo>
                    <a:pt x="1227776" y="931847"/>
                  </a:lnTo>
                  <a:lnTo>
                    <a:pt x="1113943" y="936119"/>
                  </a:lnTo>
                  <a:close/>
                  <a:moveTo>
                    <a:pt x="962775" y="927625"/>
                  </a:moveTo>
                  <a:lnTo>
                    <a:pt x="1113837" y="936119"/>
                  </a:lnTo>
                  <a:lnTo>
                    <a:pt x="999998" y="931847"/>
                  </a:lnTo>
                  <a:close/>
                  <a:moveTo>
                    <a:pt x="1445062" y="898914"/>
                  </a:moveTo>
                  <a:lnTo>
                    <a:pt x="1338374" y="919302"/>
                  </a:lnTo>
                  <a:lnTo>
                    <a:pt x="1301836" y="923447"/>
                  </a:lnTo>
                  <a:close/>
                  <a:moveTo>
                    <a:pt x="782694" y="898911"/>
                  </a:moveTo>
                  <a:lnTo>
                    <a:pt x="925944" y="923447"/>
                  </a:lnTo>
                  <a:lnTo>
                    <a:pt x="889400" y="919302"/>
                  </a:lnTo>
                  <a:close/>
                  <a:moveTo>
                    <a:pt x="1566713" y="863299"/>
                  </a:moveTo>
                  <a:lnTo>
                    <a:pt x="1547462" y="871065"/>
                  </a:lnTo>
                  <a:lnTo>
                    <a:pt x="1445187" y="898885"/>
                  </a:lnTo>
                  <a:close/>
                  <a:moveTo>
                    <a:pt x="661056" y="863297"/>
                  </a:moveTo>
                  <a:lnTo>
                    <a:pt x="782617" y="898893"/>
                  </a:lnTo>
                  <a:lnTo>
                    <a:pt x="680312" y="871065"/>
                  </a:lnTo>
                  <a:close/>
                  <a:moveTo>
                    <a:pt x="303606" y="673254"/>
                  </a:moveTo>
                  <a:lnTo>
                    <a:pt x="342752" y="703770"/>
                  </a:lnTo>
                  <a:lnTo>
                    <a:pt x="326250" y="693651"/>
                  </a:lnTo>
                  <a:close/>
                  <a:moveTo>
                    <a:pt x="180042" y="557176"/>
                  </a:moveTo>
                  <a:lnTo>
                    <a:pt x="213067" y="591699"/>
                  </a:lnTo>
                  <a:lnTo>
                    <a:pt x="190234" y="571132"/>
                  </a:lnTo>
                  <a:close/>
                  <a:moveTo>
                    <a:pt x="87528" y="430496"/>
                  </a:moveTo>
                  <a:lnTo>
                    <a:pt x="87536" y="430511"/>
                  </a:lnTo>
                  <a:lnTo>
                    <a:pt x="87546" y="430525"/>
                  </a:lnTo>
                  <a:lnTo>
                    <a:pt x="87535" y="430510"/>
                  </a:lnTo>
                  <a:close/>
                  <a:moveTo>
                    <a:pt x="87526" y="430492"/>
                  </a:moveTo>
                  <a:lnTo>
                    <a:pt x="87528" y="430496"/>
                  </a:lnTo>
                  <a:lnTo>
                    <a:pt x="87526" y="430492"/>
                  </a:lnTo>
                  <a:close/>
                  <a:moveTo>
                    <a:pt x="10604" y="0"/>
                  </a:moveTo>
                  <a:lnTo>
                    <a:pt x="12587" y="11839"/>
                  </a:lnTo>
                  <a:cubicBezTo>
                    <a:pt x="63138" y="160490"/>
                    <a:pt x="260711" y="276915"/>
                    <a:pt x="509893" y="303698"/>
                  </a:cubicBezTo>
                  <a:lnTo>
                    <a:pt x="538277" y="305205"/>
                  </a:lnTo>
                  <a:lnTo>
                    <a:pt x="468122" y="314529"/>
                  </a:lnTo>
                  <a:cubicBezTo>
                    <a:pt x="362359" y="333430"/>
                    <a:pt x="261709" y="361180"/>
                    <a:pt x="167906" y="396574"/>
                  </a:cubicBezTo>
                  <a:lnTo>
                    <a:pt x="87526" y="430492"/>
                  </a:lnTo>
                  <a:lnTo>
                    <a:pt x="50078" y="354451"/>
                  </a:lnTo>
                  <a:cubicBezTo>
                    <a:pt x="17533" y="276684"/>
                    <a:pt x="0" y="194002"/>
                    <a:pt x="0" y="108275"/>
                  </a:cubicBezTo>
                  <a:cubicBezTo>
                    <a:pt x="0" y="79700"/>
                    <a:pt x="1948" y="51462"/>
                    <a:pt x="5751" y="236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자유형 97"/>
            <p:cNvSpPr/>
            <p:nvPr/>
          </p:nvSpPr>
          <p:spPr>
            <a:xfrm flipH="1">
              <a:off x="5951910" y="4110065"/>
              <a:ext cx="392962" cy="234796"/>
            </a:xfrm>
            <a:custGeom>
              <a:avLst/>
              <a:gdLst>
                <a:gd name="connsiteX0" fmla="*/ 1264996 w 1566713"/>
                <a:gd name="connsiteY0" fmla="*/ 927625 h 936119"/>
                <a:gd name="connsiteX1" fmla="*/ 1227776 w 1566713"/>
                <a:gd name="connsiteY1" fmla="*/ 931847 h 936119"/>
                <a:gd name="connsiteX2" fmla="*/ 1113943 w 1566713"/>
                <a:gd name="connsiteY2" fmla="*/ 936119 h 936119"/>
                <a:gd name="connsiteX3" fmla="*/ 962775 w 1566713"/>
                <a:gd name="connsiteY3" fmla="*/ 927625 h 936119"/>
                <a:gd name="connsiteX4" fmla="*/ 1113837 w 1566713"/>
                <a:gd name="connsiteY4" fmla="*/ 936119 h 936119"/>
                <a:gd name="connsiteX5" fmla="*/ 999998 w 1566713"/>
                <a:gd name="connsiteY5" fmla="*/ 931847 h 936119"/>
                <a:gd name="connsiteX6" fmla="*/ 1445062 w 1566713"/>
                <a:gd name="connsiteY6" fmla="*/ 898914 h 936119"/>
                <a:gd name="connsiteX7" fmla="*/ 1338374 w 1566713"/>
                <a:gd name="connsiteY7" fmla="*/ 919302 h 936119"/>
                <a:gd name="connsiteX8" fmla="*/ 1301836 w 1566713"/>
                <a:gd name="connsiteY8" fmla="*/ 923447 h 936119"/>
                <a:gd name="connsiteX9" fmla="*/ 782694 w 1566713"/>
                <a:gd name="connsiteY9" fmla="*/ 898911 h 936119"/>
                <a:gd name="connsiteX10" fmla="*/ 925944 w 1566713"/>
                <a:gd name="connsiteY10" fmla="*/ 923447 h 936119"/>
                <a:gd name="connsiteX11" fmla="*/ 889400 w 1566713"/>
                <a:gd name="connsiteY11" fmla="*/ 919302 h 936119"/>
                <a:gd name="connsiteX12" fmla="*/ 1566713 w 1566713"/>
                <a:gd name="connsiteY12" fmla="*/ 863299 h 936119"/>
                <a:gd name="connsiteX13" fmla="*/ 1547462 w 1566713"/>
                <a:gd name="connsiteY13" fmla="*/ 871065 h 936119"/>
                <a:gd name="connsiteX14" fmla="*/ 1445187 w 1566713"/>
                <a:gd name="connsiteY14" fmla="*/ 898885 h 936119"/>
                <a:gd name="connsiteX15" fmla="*/ 661056 w 1566713"/>
                <a:gd name="connsiteY15" fmla="*/ 863297 h 936119"/>
                <a:gd name="connsiteX16" fmla="*/ 782617 w 1566713"/>
                <a:gd name="connsiteY16" fmla="*/ 898893 h 936119"/>
                <a:gd name="connsiteX17" fmla="*/ 680312 w 1566713"/>
                <a:gd name="connsiteY17" fmla="*/ 871065 h 936119"/>
                <a:gd name="connsiteX18" fmla="*/ 303606 w 1566713"/>
                <a:gd name="connsiteY18" fmla="*/ 673254 h 936119"/>
                <a:gd name="connsiteX19" fmla="*/ 342752 w 1566713"/>
                <a:gd name="connsiteY19" fmla="*/ 703770 h 936119"/>
                <a:gd name="connsiteX20" fmla="*/ 326250 w 1566713"/>
                <a:gd name="connsiteY20" fmla="*/ 693651 h 936119"/>
                <a:gd name="connsiteX21" fmla="*/ 180042 w 1566713"/>
                <a:gd name="connsiteY21" fmla="*/ 557176 h 936119"/>
                <a:gd name="connsiteX22" fmla="*/ 213067 w 1566713"/>
                <a:gd name="connsiteY22" fmla="*/ 591699 h 936119"/>
                <a:gd name="connsiteX23" fmla="*/ 190234 w 1566713"/>
                <a:gd name="connsiteY23" fmla="*/ 571132 h 936119"/>
                <a:gd name="connsiteX24" fmla="*/ 87528 w 1566713"/>
                <a:gd name="connsiteY24" fmla="*/ 430496 h 936119"/>
                <a:gd name="connsiteX25" fmla="*/ 87536 w 1566713"/>
                <a:gd name="connsiteY25" fmla="*/ 430511 h 936119"/>
                <a:gd name="connsiteX26" fmla="*/ 87546 w 1566713"/>
                <a:gd name="connsiteY26" fmla="*/ 430525 h 936119"/>
                <a:gd name="connsiteX27" fmla="*/ 87535 w 1566713"/>
                <a:gd name="connsiteY27" fmla="*/ 430510 h 936119"/>
                <a:gd name="connsiteX28" fmla="*/ 87526 w 1566713"/>
                <a:gd name="connsiteY28" fmla="*/ 430492 h 936119"/>
                <a:gd name="connsiteX29" fmla="*/ 87528 w 1566713"/>
                <a:gd name="connsiteY29" fmla="*/ 430496 h 936119"/>
                <a:gd name="connsiteX30" fmla="*/ 87526 w 1566713"/>
                <a:gd name="connsiteY30" fmla="*/ 430492 h 936119"/>
                <a:gd name="connsiteX31" fmla="*/ 10604 w 1566713"/>
                <a:gd name="connsiteY31" fmla="*/ 0 h 936119"/>
                <a:gd name="connsiteX32" fmla="*/ 12587 w 1566713"/>
                <a:gd name="connsiteY32" fmla="*/ 11839 h 936119"/>
                <a:gd name="connsiteX33" fmla="*/ 509893 w 1566713"/>
                <a:gd name="connsiteY33" fmla="*/ 303698 h 936119"/>
                <a:gd name="connsiteX34" fmla="*/ 538277 w 1566713"/>
                <a:gd name="connsiteY34" fmla="*/ 305205 h 936119"/>
                <a:gd name="connsiteX35" fmla="*/ 468122 w 1566713"/>
                <a:gd name="connsiteY35" fmla="*/ 314529 h 936119"/>
                <a:gd name="connsiteX36" fmla="*/ 167906 w 1566713"/>
                <a:gd name="connsiteY36" fmla="*/ 396574 h 936119"/>
                <a:gd name="connsiteX37" fmla="*/ 87526 w 1566713"/>
                <a:gd name="connsiteY37" fmla="*/ 430492 h 936119"/>
                <a:gd name="connsiteX38" fmla="*/ 50078 w 1566713"/>
                <a:gd name="connsiteY38" fmla="*/ 354451 h 936119"/>
                <a:gd name="connsiteX39" fmla="*/ 0 w 1566713"/>
                <a:gd name="connsiteY39" fmla="*/ 108275 h 936119"/>
                <a:gd name="connsiteX40" fmla="*/ 5751 w 1566713"/>
                <a:gd name="connsiteY40" fmla="*/ 23633 h 93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66713" h="936119">
                  <a:moveTo>
                    <a:pt x="1264996" y="927625"/>
                  </a:moveTo>
                  <a:lnTo>
                    <a:pt x="1227776" y="931847"/>
                  </a:lnTo>
                  <a:lnTo>
                    <a:pt x="1113943" y="936119"/>
                  </a:lnTo>
                  <a:close/>
                  <a:moveTo>
                    <a:pt x="962775" y="927625"/>
                  </a:moveTo>
                  <a:lnTo>
                    <a:pt x="1113837" y="936119"/>
                  </a:lnTo>
                  <a:lnTo>
                    <a:pt x="999998" y="931847"/>
                  </a:lnTo>
                  <a:close/>
                  <a:moveTo>
                    <a:pt x="1445062" y="898914"/>
                  </a:moveTo>
                  <a:lnTo>
                    <a:pt x="1338374" y="919302"/>
                  </a:lnTo>
                  <a:lnTo>
                    <a:pt x="1301836" y="923447"/>
                  </a:lnTo>
                  <a:close/>
                  <a:moveTo>
                    <a:pt x="782694" y="898911"/>
                  </a:moveTo>
                  <a:lnTo>
                    <a:pt x="925944" y="923447"/>
                  </a:lnTo>
                  <a:lnTo>
                    <a:pt x="889400" y="919302"/>
                  </a:lnTo>
                  <a:close/>
                  <a:moveTo>
                    <a:pt x="1566713" y="863299"/>
                  </a:moveTo>
                  <a:lnTo>
                    <a:pt x="1547462" y="871065"/>
                  </a:lnTo>
                  <a:lnTo>
                    <a:pt x="1445187" y="898885"/>
                  </a:lnTo>
                  <a:close/>
                  <a:moveTo>
                    <a:pt x="661056" y="863297"/>
                  </a:moveTo>
                  <a:lnTo>
                    <a:pt x="782617" y="898893"/>
                  </a:lnTo>
                  <a:lnTo>
                    <a:pt x="680312" y="871065"/>
                  </a:lnTo>
                  <a:close/>
                  <a:moveTo>
                    <a:pt x="303606" y="673254"/>
                  </a:moveTo>
                  <a:lnTo>
                    <a:pt x="342752" y="703770"/>
                  </a:lnTo>
                  <a:lnTo>
                    <a:pt x="326250" y="693651"/>
                  </a:lnTo>
                  <a:close/>
                  <a:moveTo>
                    <a:pt x="180042" y="557176"/>
                  </a:moveTo>
                  <a:lnTo>
                    <a:pt x="213067" y="591699"/>
                  </a:lnTo>
                  <a:lnTo>
                    <a:pt x="190234" y="571132"/>
                  </a:lnTo>
                  <a:close/>
                  <a:moveTo>
                    <a:pt x="87528" y="430496"/>
                  </a:moveTo>
                  <a:lnTo>
                    <a:pt x="87536" y="430511"/>
                  </a:lnTo>
                  <a:lnTo>
                    <a:pt x="87546" y="430525"/>
                  </a:lnTo>
                  <a:lnTo>
                    <a:pt x="87535" y="430510"/>
                  </a:lnTo>
                  <a:close/>
                  <a:moveTo>
                    <a:pt x="87526" y="430492"/>
                  </a:moveTo>
                  <a:lnTo>
                    <a:pt x="87528" y="430496"/>
                  </a:lnTo>
                  <a:lnTo>
                    <a:pt x="87526" y="430492"/>
                  </a:lnTo>
                  <a:close/>
                  <a:moveTo>
                    <a:pt x="10604" y="0"/>
                  </a:moveTo>
                  <a:lnTo>
                    <a:pt x="12587" y="11839"/>
                  </a:lnTo>
                  <a:cubicBezTo>
                    <a:pt x="63138" y="160490"/>
                    <a:pt x="260711" y="276915"/>
                    <a:pt x="509893" y="303698"/>
                  </a:cubicBezTo>
                  <a:lnTo>
                    <a:pt x="538277" y="305205"/>
                  </a:lnTo>
                  <a:lnTo>
                    <a:pt x="468122" y="314529"/>
                  </a:lnTo>
                  <a:cubicBezTo>
                    <a:pt x="362359" y="333430"/>
                    <a:pt x="261709" y="361180"/>
                    <a:pt x="167906" y="396574"/>
                  </a:cubicBezTo>
                  <a:lnTo>
                    <a:pt x="87526" y="430492"/>
                  </a:lnTo>
                  <a:lnTo>
                    <a:pt x="50078" y="354451"/>
                  </a:lnTo>
                  <a:cubicBezTo>
                    <a:pt x="17533" y="276684"/>
                    <a:pt x="0" y="194002"/>
                    <a:pt x="0" y="108275"/>
                  </a:cubicBezTo>
                  <a:cubicBezTo>
                    <a:pt x="0" y="79700"/>
                    <a:pt x="1948" y="51462"/>
                    <a:pt x="5751" y="236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5" name="그룹 104"/>
          <p:cNvGrpSpPr/>
          <p:nvPr userDrawn="1"/>
        </p:nvGrpSpPr>
        <p:grpSpPr>
          <a:xfrm>
            <a:off x="3181549" y="4172723"/>
            <a:ext cx="164227" cy="134070"/>
            <a:chOff x="-1494886" y="5303243"/>
            <a:chExt cx="917244" cy="748814"/>
          </a:xfrm>
          <a:solidFill>
            <a:srgbClr val="8AB136"/>
          </a:solidFill>
        </p:grpSpPr>
        <p:sp>
          <p:nvSpPr>
            <p:cNvPr id="106" name="Freeform 6"/>
            <p:cNvSpPr>
              <a:spLocks/>
            </p:cNvSpPr>
            <p:nvPr/>
          </p:nvSpPr>
          <p:spPr bwMode="auto">
            <a:xfrm>
              <a:off x="-1168359" y="5303243"/>
              <a:ext cx="433060" cy="748813"/>
            </a:xfrm>
            <a:custGeom>
              <a:avLst/>
              <a:gdLst>
                <a:gd name="T0" fmla="*/ 2736 w 2736"/>
                <a:gd name="T1" fmla="*/ 0 h 5917"/>
                <a:gd name="T2" fmla="*/ 1445 w 2736"/>
                <a:gd name="T3" fmla="*/ 5917 h 5917"/>
                <a:gd name="T4" fmla="*/ 108 w 2736"/>
                <a:gd name="T5" fmla="*/ 5917 h 5917"/>
                <a:gd name="T6" fmla="*/ 2736 w 2736"/>
                <a:gd name="T7" fmla="*/ 0 h 5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36" h="5917">
                  <a:moveTo>
                    <a:pt x="2736" y="0"/>
                  </a:moveTo>
                  <a:cubicBezTo>
                    <a:pt x="2736" y="0"/>
                    <a:pt x="1445" y="2689"/>
                    <a:pt x="1445" y="5917"/>
                  </a:cubicBezTo>
                  <a:lnTo>
                    <a:pt x="108" y="5917"/>
                  </a:lnTo>
                  <a:cubicBezTo>
                    <a:pt x="108" y="5917"/>
                    <a:pt x="0" y="1537"/>
                    <a:pt x="27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7"/>
            <p:cNvSpPr>
              <a:spLocks/>
            </p:cNvSpPr>
            <p:nvPr/>
          </p:nvSpPr>
          <p:spPr bwMode="auto">
            <a:xfrm>
              <a:off x="-979039" y="5504548"/>
              <a:ext cx="401397" cy="547509"/>
            </a:xfrm>
            <a:custGeom>
              <a:avLst/>
              <a:gdLst>
                <a:gd name="T0" fmla="*/ 2536 w 2536"/>
                <a:gd name="T1" fmla="*/ 0 h 3458"/>
                <a:gd name="T2" fmla="*/ 1569 w 2536"/>
                <a:gd name="T3" fmla="*/ 3458 h 3458"/>
                <a:gd name="T4" fmla="*/ 231 w 2536"/>
                <a:gd name="T5" fmla="*/ 3458 h 3458"/>
                <a:gd name="T6" fmla="*/ 2536 w 2536"/>
                <a:gd name="T7" fmla="*/ 0 h 3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6" h="3458">
                  <a:moveTo>
                    <a:pt x="2536" y="0"/>
                  </a:moveTo>
                  <a:cubicBezTo>
                    <a:pt x="2536" y="0"/>
                    <a:pt x="1569" y="1153"/>
                    <a:pt x="1569" y="3458"/>
                  </a:cubicBezTo>
                  <a:lnTo>
                    <a:pt x="231" y="3458"/>
                  </a:lnTo>
                  <a:cubicBezTo>
                    <a:pt x="231" y="3458"/>
                    <a:pt x="0" y="768"/>
                    <a:pt x="25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8"/>
            <p:cNvSpPr>
              <a:spLocks/>
            </p:cNvSpPr>
            <p:nvPr/>
          </p:nvSpPr>
          <p:spPr bwMode="auto">
            <a:xfrm>
              <a:off x="-1494886" y="5504548"/>
              <a:ext cx="401397" cy="547509"/>
            </a:xfrm>
            <a:custGeom>
              <a:avLst/>
              <a:gdLst>
                <a:gd name="T0" fmla="*/ 0 w 2536"/>
                <a:gd name="T1" fmla="*/ 0 h 3458"/>
                <a:gd name="T2" fmla="*/ 968 w 2536"/>
                <a:gd name="T3" fmla="*/ 3458 h 3458"/>
                <a:gd name="T4" fmla="*/ 2305 w 2536"/>
                <a:gd name="T5" fmla="*/ 3458 h 3458"/>
                <a:gd name="T6" fmla="*/ 0 w 2536"/>
                <a:gd name="T7" fmla="*/ 0 h 3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6" h="3458">
                  <a:moveTo>
                    <a:pt x="0" y="0"/>
                  </a:moveTo>
                  <a:cubicBezTo>
                    <a:pt x="0" y="0"/>
                    <a:pt x="968" y="1153"/>
                    <a:pt x="968" y="3458"/>
                  </a:cubicBezTo>
                  <a:lnTo>
                    <a:pt x="2305" y="3458"/>
                  </a:lnTo>
                  <a:cubicBezTo>
                    <a:pt x="2305" y="3458"/>
                    <a:pt x="2536" y="76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09" name="그룹 108"/>
          <p:cNvGrpSpPr/>
          <p:nvPr userDrawn="1"/>
        </p:nvGrpSpPr>
        <p:grpSpPr>
          <a:xfrm>
            <a:off x="6946272" y="3993586"/>
            <a:ext cx="162831" cy="132930"/>
            <a:chOff x="-1494886" y="5303243"/>
            <a:chExt cx="917244" cy="748814"/>
          </a:xfrm>
          <a:solidFill>
            <a:srgbClr val="8AB136"/>
          </a:solidFill>
        </p:grpSpPr>
        <p:sp>
          <p:nvSpPr>
            <p:cNvPr id="110" name="Freeform 6"/>
            <p:cNvSpPr>
              <a:spLocks/>
            </p:cNvSpPr>
            <p:nvPr/>
          </p:nvSpPr>
          <p:spPr bwMode="auto">
            <a:xfrm>
              <a:off x="-1168359" y="5303243"/>
              <a:ext cx="433060" cy="748813"/>
            </a:xfrm>
            <a:custGeom>
              <a:avLst/>
              <a:gdLst>
                <a:gd name="T0" fmla="*/ 2736 w 2736"/>
                <a:gd name="T1" fmla="*/ 0 h 5917"/>
                <a:gd name="T2" fmla="*/ 1445 w 2736"/>
                <a:gd name="T3" fmla="*/ 5917 h 5917"/>
                <a:gd name="T4" fmla="*/ 108 w 2736"/>
                <a:gd name="T5" fmla="*/ 5917 h 5917"/>
                <a:gd name="T6" fmla="*/ 2736 w 2736"/>
                <a:gd name="T7" fmla="*/ 0 h 5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36" h="5917">
                  <a:moveTo>
                    <a:pt x="2736" y="0"/>
                  </a:moveTo>
                  <a:cubicBezTo>
                    <a:pt x="2736" y="0"/>
                    <a:pt x="1445" y="2689"/>
                    <a:pt x="1445" y="5917"/>
                  </a:cubicBezTo>
                  <a:lnTo>
                    <a:pt x="108" y="5917"/>
                  </a:lnTo>
                  <a:cubicBezTo>
                    <a:pt x="108" y="5917"/>
                    <a:pt x="0" y="1537"/>
                    <a:pt x="27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7"/>
            <p:cNvSpPr>
              <a:spLocks/>
            </p:cNvSpPr>
            <p:nvPr/>
          </p:nvSpPr>
          <p:spPr bwMode="auto">
            <a:xfrm>
              <a:off x="-979039" y="5504548"/>
              <a:ext cx="401397" cy="547509"/>
            </a:xfrm>
            <a:custGeom>
              <a:avLst/>
              <a:gdLst>
                <a:gd name="T0" fmla="*/ 2536 w 2536"/>
                <a:gd name="T1" fmla="*/ 0 h 3458"/>
                <a:gd name="T2" fmla="*/ 1569 w 2536"/>
                <a:gd name="T3" fmla="*/ 3458 h 3458"/>
                <a:gd name="T4" fmla="*/ 231 w 2536"/>
                <a:gd name="T5" fmla="*/ 3458 h 3458"/>
                <a:gd name="T6" fmla="*/ 2536 w 2536"/>
                <a:gd name="T7" fmla="*/ 0 h 3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6" h="3458">
                  <a:moveTo>
                    <a:pt x="2536" y="0"/>
                  </a:moveTo>
                  <a:cubicBezTo>
                    <a:pt x="2536" y="0"/>
                    <a:pt x="1569" y="1153"/>
                    <a:pt x="1569" y="3458"/>
                  </a:cubicBezTo>
                  <a:lnTo>
                    <a:pt x="231" y="3458"/>
                  </a:lnTo>
                  <a:cubicBezTo>
                    <a:pt x="231" y="3458"/>
                    <a:pt x="0" y="768"/>
                    <a:pt x="25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8"/>
            <p:cNvSpPr>
              <a:spLocks/>
            </p:cNvSpPr>
            <p:nvPr/>
          </p:nvSpPr>
          <p:spPr bwMode="auto">
            <a:xfrm>
              <a:off x="-1494886" y="5504548"/>
              <a:ext cx="401397" cy="547509"/>
            </a:xfrm>
            <a:custGeom>
              <a:avLst/>
              <a:gdLst>
                <a:gd name="T0" fmla="*/ 0 w 2536"/>
                <a:gd name="T1" fmla="*/ 0 h 3458"/>
                <a:gd name="T2" fmla="*/ 968 w 2536"/>
                <a:gd name="T3" fmla="*/ 3458 h 3458"/>
                <a:gd name="T4" fmla="*/ 2305 w 2536"/>
                <a:gd name="T5" fmla="*/ 3458 h 3458"/>
                <a:gd name="T6" fmla="*/ 0 w 2536"/>
                <a:gd name="T7" fmla="*/ 0 h 3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6" h="3458">
                  <a:moveTo>
                    <a:pt x="0" y="0"/>
                  </a:moveTo>
                  <a:cubicBezTo>
                    <a:pt x="0" y="0"/>
                    <a:pt x="968" y="1153"/>
                    <a:pt x="968" y="3458"/>
                  </a:cubicBezTo>
                  <a:lnTo>
                    <a:pt x="2305" y="3458"/>
                  </a:lnTo>
                  <a:cubicBezTo>
                    <a:pt x="2305" y="3458"/>
                    <a:pt x="2536" y="76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13" name="그룹 112"/>
          <p:cNvGrpSpPr/>
          <p:nvPr userDrawn="1"/>
        </p:nvGrpSpPr>
        <p:grpSpPr>
          <a:xfrm>
            <a:off x="4011843" y="4036793"/>
            <a:ext cx="142101" cy="116007"/>
            <a:chOff x="-1494886" y="5303243"/>
            <a:chExt cx="917244" cy="748814"/>
          </a:xfrm>
          <a:solidFill>
            <a:srgbClr val="8AB136"/>
          </a:solidFill>
        </p:grpSpPr>
        <p:sp>
          <p:nvSpPr>
            <p:cNvPr id="114" name="Freeform 6"/>
            <p:cNvSpPr>
              <a:spLocks/>
            </p:cNvSpPr>
            <p:nvPr/>
          </p:nvSpPr>
          <p:spPr bwMode="auto">
            <a:xfrm>
              <a:off x="-1168359" y="5303243"/>
              <a:ext cx="433060" cy="748813"/>
            </a:xfrm>
            <a:custGeom>
              <a:avLst/>
              <a:gdLst>
                <a:gd name="T0" fmla="*/ 2736 w 2736"/>
                <a:gd name="T1" fmla="*/ 0 h 5917"/>
                <a:gd name="T2" fmla="*/ 1445 w 2736"/>
                <a:gd name="T3" fmla="*/ 5917 h 5917"/>
                <a:gd name="T4" fmla="*/ 108 w 2736"/>
                <a:gd name="T5" fmla="*/ 5917 h 5917"/>
                <a:gd name="T6" fmla="*/ 2736 w 2736"/>
                <a:gd name="T7" fmla="*/ 0 h 5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36" h="5917">
                  <a:moveTo>
                    <a:pt x="2736" y="0"/>
                  </a:moveTo>
                  <a:cubicBezTo>
                    <a:pt x="2736" y="0"/>
                    <a:pt x="1445" y="2689"/>
                    <a:pt x="1445" y="5917"/>
                  </a:cubicBezTo>
                  <a:lnTo>
                    <a:pt x="108" y="5917"/>
                  </a:lnTo>
                  <a:cubicBezTo>
                    <a:pt x="108" y="5917"/>
                    <a:pt x="0" y="1537"/>
                    <a:pt x="27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7"/>
            <p:cNvSpPr>
              <a:spLocks/>
            </p:cNvSpPr>
            <p:nvPr/>
          </p:nvSpPr>
          <p:spPr bwMode="auto">
            <a:xfrm>
              <a:off x="-979039" y="5504548"/>
              <a:ext cx="401397" cy="547509"/>
            </a:xfrm>
            <a:custGeom>
              <a:avLst/>
              <a:gdLst>
                <a:gd name="T0" fmla="*/ 2536 w 2536"/>
                <a:gd name="T1" fmla="*/ 0 h 3458"/>
                <a:gd name="T2" fmla="*/ 1569 w 2536"/>
                <a:gd name="T3" fmla="*/ 3458 h 3458"/>
                <a:gd name="T4" fmla="*/ 231 w 2536"/>
                <a:gd name="T5" fmla="*/ 3458 h 3458"/>
                <a:gd name="T6" fmla="*/ 2536 w 2536"/>
                <a:gd name="T7" fmla="*/ 0 h 3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6" h="3458">
                  <a:moveTo>
                    <a:pt x="2536" y="0"/>
                  </a:moveTo>
                  <a:cubicBezTo>
                    <a:pt x="2536" y="0"/>
                    <a:pt x="1569" y="1153"/>
                    <a:pt x="1569" y="3458"/>
                  </a:cubicBezTo>
                  <a:lnTo>
                    <a:pt x="231" y="3458"/>
                  </a:lnTo>
                  <a:cubicBezTo>
                    <a:pt x="231" y="3458"/>
                    <a:pt x="0" y="768"/>
                    <a:pt x="25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8"/>
            <p:cNvSpPr>
              <a:spLocks/>
            </p:cNvSpPr>
            <p:nvPr/>
          </p:nvSpPr>
          <p:spPr bwMode="auto">
            <a:xfrm>
              <a:off x="-1494886" y="5504548"/>
              <a:ext cx="401397" cy="547509"/>
            </a:xfrm>
            <a:custGeom>
              <a:avLst/>
              <a:gdLst>
                <a:gd name="T0" fmla="*/ 0 w 2536"/>
                <a:gd name="T1" fmla="*/ 0 h 3458"/>
                <a:gd name="T2" fmla="*/ 968 w 2536"/>
                <a:gd name="T3" fmla="*/ 3458 h 3458"/>
                <a:gd name="T4" fmla="*/ 2305 w 2536"/>
                <a:gd name="T5" fmla="*/ 3458 h 3458"/>
                <a:gd name="T6" fmla="*/ 0 w 2536"/>
                <a:gd name="T7" fmla="*/ 0 h 3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6" h="3458">
                  <a:moveTo>
                    <a:pt x="0" y="0"/>
                  </a:moveTo>
                  <a:cubicBezTo>
                    <a:pt x="0" y="0"/>
                    <a:pt x="968" y="1153"/>
                    <a:pt x="968" y="3458"/>
                  </a:cubicBezTo>
                  <a:lnTo>
                    <a:pt x="2305" y="3458"/>
                  </a:lnTo>
                  <a:cubicBezTo>
                    <a:pt x="2305" y="3458"/>
                    <a:pt x="2536" y="76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17" name="그룹 116"/>
          <p:cNvGrpSpPr/>
          <p:nvPr userDrawn="1"/>
        </p:nvGrpSpPr>
        <p:grpSpPr>
          <a:xfrm>
            <a:off x="2023178" y="4039690"/>
            <a:ext cx="172187" cy="160038"/>
            <a:chOff x="-9275763" y="1728788"/>
            <a:chExt cx="6502401" cy="6043613"/>
          </a:xfrm>
          <a:solidFill>
            <a:srgbClr val="8AB136"/>
          </a:solidFill>
        </p:grpSpPr>
        <p:sp>
          <p:nvSpPr>
            <p:cNvPr id="118" name="Freeform 5"/>
            <p:cNvSpPr>
              <a:spLocks/>
            </p:cNvSpPr>
            <p:nvPr/>
          </p:nvSpPr>
          <p:spPr bwMode="auto">
            <a:xfrm>
              <a:off x="-8513763" y="3263901"/>
              <a:ext cx="2084388" cy="4508500"/>
            </a:xfrm>
            <a:custGeom>
              <a:avLst/>
              <a:gdLst>
                <a:gd name="T0" fmla="*/ 0 w 2736"/>
                <a:gd name="T1" fmla="*/ 0 h 5917"/>
                <a:gd name="T2" fmla="*/ 1291 w 2736"/>
                <a:gd name="T3" fmla="*/ 5917 h 5917"/>
                <a:gd name="T4" fmla="*/ 2628 w 2736"/>
                <a:gd name="T5" fmla="*/ 5917 h 5917"/>
                <a:gd name="T6" fmla="*/ 0 w 2736"/>
                <a:gd name="T7" fmla="*/ 0 h 5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36" h="5917">
                  <a:moveTo>
                    <a:pt x="0" y="0"/>
                  </a:moveTo>
                  <a:cubicBezTo>
                    <a:pt x="0" y="0"/>
                    <a:pt x="1291" y="2689"/>
                    <a:pt x="1291" y="5917"/>
                  </a:cubicBezTo>
                  <a:lnTo>
                    <a:pt x="2628" y="5917"/>
                  </a:lnTo>
                  <a:cubicBezTo>
                    <a:pt x="2628" y="5917"/>
                    <a:pt x="2736" y="1537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6"/>
            <p:cNvSpPr>
              <a:spLocks/>
            </p:cNvSpPr>
            <p:nvPr/>
          </p:nvSpPr>
          <p:spPr bwMode="auto">
            <a:xfrm>
              <a:off x="-5616575" y="3263901"/>
              <a:ext cx="2084388" cy="4508500"/>
            </a:xfrm>
            <a:custGeom>
              <a:avLst/>
              <a:gdLst>
                <a:gd name="T0" fmla="*/ 2736 w 2736"/>
                <a:gd name="T1" fmla="*/ 0 h 5917"/>
                <a:gd name="T2" fmla="*/ 1445 w 2736"/>
                <a:gd name="T3" fmla="*/ 5917 h 5917"/>
                <a:gd name="T4" fmla="*/ 108 w 2736"/>
                <a:gd name="T5" fmla="*/ 5917 h 5917"/>
                <a:gd name="T6" fmla="*/ 2736 w 2736"/>
                <a:gd name="T7" fmla="*/ 0 h 5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36" h="5917">
                  <a:moveTo>
                    <a:pt x="2736" y="0"/>
                  </a:moveTo>
                  <a:cubicBezTo>
                    <a:pt x="2736" y="0"/>
                    <a:pt x="1445" y="2689"/>
                    <a:pt x="1445" y="5917"/>
                  </a:cubicBezTo>
                  <a:lnTo>
                    <a:pt x="108" y="5917"/>
                  </a:lnTo>
                  <a:cubicBezTo>
                    <a:pt x="108" y="5917"/>
                    <a:pt x="0" y="1537"/>
                    <a:pt x="27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7"/>
            <p:cNvSpPr>
              <a:spLocks/>
            </p:cNvSpPr>
            <p:nvPr/>
          </p:nvSpPr>
          <p:spPr bwMode="auto">
            <a:xfrm>
              <a:off x="-4705350" y="5137151"/>
              <a:ext cx="1931988" cy="2635250"/>
            </a:xfrm>
            <a:custGeom>
              <a:avLst/>
              <a:gdLst>
                <a:gd name="T0" fmla="*/ 2536 w 2536"/>
                <a:gd name="T1" fmla="*/ 0 h 3458"/>
                <a:gd name="T2" fmla="*/ 1569 w 2536"/>
                <a:gd name="T3" fmla="*/ 3458 h 3458"/>
                <a:gd name="T4" fmla="*/ 231 w 2536"/>
                <a:gd name="T5" fmla="*/ 3458 h 3458"/>
                <a:gd name="T6" fmla="*/ 2536 w 2536"/>
                <a:gd name="T7" fmla="*/ 0 h 3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6" h="3458">
                  <a:moveTo>
                    <a:pt x="2536" y="0"/>
                  </a:moveTo>
                  <a:cubicBezTo>
                    <a:pt x="2536" y="0"/>
                    <a:pt x="1569" y="1153"/>
                    <a:pt x="1569" y="3458"/>
                  </a:cubicBezTo>
                  <a:lnTo>
                    <a:pt x="231" y="3458"/>
                  </a:lnTo>
                  <a:cubicBezTo>
                    <a:pt x="231" y="3458"/>
                    <a:pt x="0" y="768"/>
                    <a:pt x="25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Freeform 8"/>
            <p:cNvSpPr>
              <a:spLocks/>
            </p:cNvSpPr>
            <p:nvPr/>
          </p:nvSpPr>
          <p:spPr bwMode="auto">
            <a:xfrm>
              <a:off x="-9275763" y="5137151"/>
              <a:ext cx="1931988" cy="2635250"/>
            </a:xfrm>
            <a:custGeom>
              <a:avLst/>
              <a:gdLst>
                <a:gd name="T0" fmla="*/ 0 w 2536"/>
                <a:gd name="T1" fmla="*/ 0 h 3458"/>
                <a:gd name="T2" fmla="*/ 968 w 2536"/>
                <a:gd name="T3" fmla="*/ 3458 h 3458"/>
                <a:gd name="T4" fmla="*/ 2305 w 2536"/>
                <a:gd name="T5" fmla="*/ 3458 h 3458"/>
                <a:gd name="T6" fmla="*/ 0 w 2536"/>
                <a:gd name="T7" fmla="*/ 0 h 3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6" h="3458">
                  <a:moveTo>
                    <a:pt x="0" y="0"/>
                  </a:moveTo>
                  <a:cubicBezTo>
                    <a:pt x="0" y="0"/>
                    <a:pt x="968" y="1153"/>
                    <a:pt x="968" y="3458"/>
                  </a:cubicBezTo>
                  <a:lnTo>
                    <a:pt x="2305" y="3458"/>
                  </a:lnTo>
                  <a:cubicBezTo>
                    <a:pt x="2305" y="3458"/>
                    <a:pt x="2536" y="76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9"/>
            <p:cNvSpPr>
              <a:spLocks/>
            </p:cNvSpPr>
            <p:nvPr/>
          </p:nvSpPr>
          <p:spPr bwMode="auto">
            <a:xfrm>
              <a:off x="-6719888" y="1728788"/>
              <a:ext cx="2273300" cy="6043613"/>
            </a:xfrm>
            <a:custGeom>
              <a:avLst/>
              <a:gdLst>
                <a:gd name="T0" fmla="*/ 2982 w 2982"/>
                <a:gd name="T1" fmla="*/ 0 h 7931"/>
                <a:gd name="T2" fmla="*/ 1584 w 2982"/>
                <a:gd name="T3" fmla="*/ 7931 h 7931"/>
                <a:gd name="T4" fmla="*/ 246 w 2982"/>
                <a:gd name="T5" fmla="*/ 7931 h 7931"/>
                <a:gd name="T6" fmla="*/ 2982 w 2982"/>
                <a:gd name="T7" fmla="*/ 0 h 7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82" h="7931">
                  <a:moveTo>
                    <a:pt x="2982" y="0"/>
                  </a:moveTo>
                  <a:cubicBezTo>
                    <a:pt x="2982" y="0"/>
                    <a:pt x="1584" y="3351"/>
                    <a:pt x="1584" y="7931"/>
                  </a:cubicBezTo>
                  <a:lnTo>
                    <a:pt x="246" y="7931"/>
                  </a:lnTo>
                  <a:cubicBezTo>
                    <a:pt x="246" y="7931"/>
                    <a:pt x="0" y="2536"/>
                    <a:pt x="298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23" name="그룹 122"/>
          <p:cNvGrpSpPr/>
          <p:nvPr userDrawn="1"/>
        </p:nvGrpSpPr>
        <p:grpSpPr>
          <a:xfrm>
            <a:off x="3270668" y="4649491"/>
            <a:ext cx="1118296" cy="418215"/>
            <a:chOff x="2957566" y="4504122"/>
            <a:chExt cx="1431398" cy="535308"/>
          </a:xfrm>
        </p:grpSpPr>
        <p:sp>
          <p:nvSpPr>
            <p:cNvPr id="124" name="모서리가 둥근 직사각형 123"/>
            <p:cNvSpPr/>
            <p:nvPr/>
          </p:nvSpPr>
          <p:spPr>
            <a:xfrm>
              <a:off x="2957566" y="4504122"/>
              <a:ext cx="1193272" cy="328613"/>
            </a:xfrm>
            <a:prstGeom prst="roundRect">
              <a:avLst>
                <a:gd name="adj" fmla="val 50000"/>
              </a:avLst>
            </a:prstGeom>
            <a:solidFill>
              <a:srgbClr val="B7D5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모서리가 둥근 직사각형 124"/>
            <p:cNvSpPr/>
            <p:nvPr/>
          </p:nvSpPr>
          <p:spPr>
            <a:xfrm>
              <a:off x="3131384" y="4710817"/>
              <a:ext cx="1257580" cy="328613"/>
            </a:xfrm>
            <a:prstGeom prst="roundRect">
              <a:avLst>
                <a:gd name="adj" fmla="val 50000"/>
              </a:avLst>
            </a:prstGeom>
            <a:solidFill>
              <a:srgbClr val="B7D5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6" name="그룹 125"/>
          <p:cNvGrpSpPr/>
          <p:nvPr userDrawn="1"/>
        </p:nvGrpSpPr>
        <p:grpSpPr>
          <a:xfrm>
            <a:off x="4966905" y="4237883"/>
            <a:ext cx="1531117" cy="696619"/>
            <a:chOff x="2440172" y="4255256"/>
            <a:chExt cx="1959804" cy="891660"/>
          </a:xfrm>
        </p:grpSpPr>
        <p:sp>
          <p:nvSpPr>
            <p:cNvPr id="127" name="모서리가 둥근 직사각형 126"/>
            <p:cNvSpPr/>
            <p:nvPr/>
          </p:nvSpPr>
          <p:spPr>
            <a:xfrm>
              <a:off x="2957566" y="4504122"/>
              <a:ext cx="1193272" cy="328613"/>
            </a:xfrm>
            <a:prstGeom prst="roundRect">
              <a:avLst>
                <a:gd name="adj" fmla="val 50000"/>
              </a:avLst>
            </a:prstGeom>
            <a:solidFill>
              <a:srgbClr val="B7D5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모서리가 둥근 직사각형 127"/>
            <p:cNvSpPr/>
            <p:nvPr/>
          </p:nvSpPr>
          <p:spPr>
            <a:xfrm>
              <a:off x="3131384" y="4710817"/>
              <a:ext cx="1257580" cy="328613"/>
            </a:xfrm>
            <a:prstGeom prst="roundRect">
              <a:avLst>
                <a:gd name="adj" fmla="val 50000"/>
              </a:avLst>
            </a:prstGeom>
            <a:solidFill>
              <a:srgbClr val="B7D5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모서리가 둥근 직사각형 128"/>
            <p:cNvSpPr/>
            <p:nvPr/>
          </p:nvSpPr>
          <p:spPr>
            <a:xfrm>
              <a:off x="2440172" y="4948588"/>
              <a:ext cx="464009" cy="198328"/>
            </a:xfrm>
            <a:prstGeom prst="roundRect">
              <a:avLst>
                <a:gd name="adj" fmla="val 50000"/>
              </a:avLst>
            </a:prstGeom>
            <a:solidFill>
              <a:srgbClr val="B7D5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모서리가 둥근 직사각형 215"/>
            <p:cNvSpPr/>
            <p:nvPr userDrawn="1"/>
          </p:nvSpPr>
          <p:spPr>
            <a:xfrm>
              <a:off x="2575528" y="4255256"/>
              <a:ext cx="1824448" cy="328614"/>
            </a:xfrm>
            <a:prstGeom prst="roundRect">
              <a:avLst>
                <a:gd name="adj" fmla="val 50000"/>
              </a:avLst>
            </a:prstGeom>
            <a:solidFill>
              <a:srgbClr val="B7D5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0" name="그룹 129"/>
          <p:cNvGrpSpPr/>
          <p:nvPr userDrawn="1"/>
        </p:nvGrpSpPr>
        <p:grpSpPr>
          <a:xfrm>
            <a:off x="6854210" y="4591480"/>
            <a:ext cx="1121662" cy="456029"/>
            <a:chOff x="2905732" y="4436400"/>
            <a:chExt cx="1483232" cy="603030"/>
          </a:xfrm>
        </p:grpSpPr>
        <p:sp>
          <p:nvSpPr>
            <p:cNvPr id="131" name="모서리가 둥근 직사각형 130"/>
            <p:cNvSpPr/>
            <p:nvPr/>
          </p:nvSpPr>
          <p:spPr>
            <a:xfrm>
              <a:off x="2905732" y="4591527"/>
              <a:ext cx="1193272" cy="328613"/>
            </a:xfrm>
            <a:prstGeom prst="roundRect">
              <a:avLst>
                <a:gd name="adj" fmla="val 50000"/>
              </a:avLst>
            </a:prstGeom>
            <a:solidFill>
              <a:srgbClr val="B7D5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모서리가 둥근 직사각형 131"/>
            <p:cNvSpPr/>
            <p:nvPr/>
          </p:nvSpPr>
          <p:spPr>
            <a:xfrm>
              <a:off x="3131384" y="4710817"/>
              <a:ext cx="1257580" cy="328613"/>
            </a:xfrm>
            <a:prstGeom prst="roundRect">
              <a:avLst>
                <a:gd name="adj" fmla="val 50000"/>
              </a:avLst>
            </a:prstGeom>
            <a:solidFill>
              <a:srgbClr val="B7D5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모서리가 둥근 직사각형 132"/>
            <p:cNvSpPr/>
            <p:nvPr/>
          </p:nvSpPr>
          <p:spPr>
            <a:xfrm>
              <a:off x="3200876" y="4436400"/>
              <a:ext cx="1049436" cy="343075"/>
            </a:xfrm>
            <a:prstGeom prst="roundRect">
              <a:avLst>
                <a:gd name="adj" fmla="val 50000"/>
              </a:avLst>
            </a:prstGeom>
            <a:solidFill>
              <a:srgbClr val="B7D5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4" name="그룹 133"/>
          <p:cNvGrpSpPr/>
          <p:nvPr userDrawn="1"/>
        </p:nvGrpSpPr>
        <p:grpSpPr>
          <a:xfrm>
            <a:off x="1203213" y="4659307"/>
            <a:ext cx="773506" cy="316658"/>
            <a:chOff x="2957566" y="4504122"/>
            <a:chExt cx="1496171" cy="461158"/>
          </a:xfrm>
        </p:grpSpPr>
        <p:sp>
          <p:nvSpPr>
            <p:cNvPr id="135" name="모서리가 둥근 직사각형 134"/>
            <p:cNvSpPr/>
            <p:nvPr/>
          </p:nvSpPr>
          <p:spPr>
            <a:xfrm>
              <a:off x="2957566" y="4504122"/>
              <a:ext cx="1193272" cy="328613"/>
            </a:xfrm>
            <a:prstGeom prst="roundRect">
              <a:avLst>
                <a:gd name="adj" fmla="val 50000"/>
              </a:avLst>
            </a:prstGeom>
            <a:solidFill>
              <a:srgbClr val="B7D5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모서리가 둥근 직사각형 135"/>
            <p:cNvSpPr/>
            <p:nvPr/>
          </p:nvSpPr>
          <p:spPr>
            <a:xfrm>
              <a:off x="3211172" y="4636667"/>
              <a:ext cx="1242565" cy="328613"/>
            </a:xfrm>
            <a:prstGeom prst="roundRect">
              <a:avLst>
                <a:gd name="adj" fmla="val 50000"/>
              </a:avLst>
            </a:prstGeom>
            <a:solidFill>
              <a:srgbClr val="B7D5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7" name="그룹 136"/>
          <p:cNvGrpSpPr/>
          <p:nvPr userDrawn="1"/>
        </p:nvGrpSpPr>
        <p:grpSpPr>
          <a:xfrm>
            <a:off x="2082511" y="4456958"/>
            <a:ext cx="985305" cy="330681"/>
            <a:chOff x="2618814" y="4470151"/>
            <a:chExt cx="1905847" cy="423265"/>
          </a:xfrm>
        </p:grpSpPr>
        <p:sp>
          <p:nvSpPr>
            <p:cNvPr id="138" name="모서리가 둥근 직사각형 137"/>
            <p:cNvSpPr/>
            <p:nvPr/>
          </p:nvSpPr>
          <p:spPr>
            <a:xfrm>
              <a:off x="2618814" y="4470151"/>
              <a:ext cx="1193271" cy="251767"/>
            </a:xfrm>
            <a:prstGeom prst="roundRect">
              <a:avLst>
                <a:gd name="adj" fmla="val 50000"/>
              </a:avLst>
            </a:prstGeom>
            <a:solidFill>
              <a:srgbClr val="B7D5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모서리가 둥근 직사각형 138"/>
            <p:cNvSpPr/>
            <p:nvPr/>
          </p:nvSpPr>
          <p:spPr>
            <a:xfrm>
              <a:off x="3282097" y="4543740"/>
              <a:ext cx="1242564" cy="251767"/>
            </a:xfrm>
            <a:prstGeom prst="roundRect">
              <a:avLst>
                <a:gd name="adj" fmla="val 50000"/>
              </a:avLst>
            </a:prstGeom>
            <a:solidFill>
              <a:srgbClr val="B7D5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모서리가 둥근 직사각형 139"/>
            <p:cNvSpPr/>
            <p:nvPr/>
          </p:nvSpPr>
          <p:spPr>
            <a:xfrm>
              <a:off x="2898637" y="4641649"/>
              <a:ext cx="1242564" cy="251767"/>
            </a:xfrm>
            <a:prstGeom prst="roundRect">
              <a:avLst>
                <a:gd name="adj" fmla="val 50000"/>
              </a:avLst>
            </a:prstGeom>
            <a:solidFill>
              <a:srgbClr val="B7D5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1" name="그룹 140"/>
          <p:cNvGrpSpPr/>
          <p:nvPr userDrawn="1"/>
        </p:nvGrpSpPr>
        <p:grpSpPr>
          <a:xfrm>
            <a:off x="4147459" y="4769812"/>
            <a:ext cx="104713" cy="85485"/>
            <a:chOff x="-1494886" y="5303243"/>
            <a:chExt cx="917244" cy="748814"/>
          </a:xfrm>
          <a:solidFill>
            <a:srgbClr val="8AB136"/>
          </a:solidFill>
        </p:grpSpPr>
        <p:sp>
          <p:nvSpPr>
            <p:cNvPr id="142" name="Freeform 6"/>
            <p:cNvSpPr>
              <a:spLocks/>
            </p:cNvSpPr>
            <p:nvPr/>
          </p:nvSpPr>
          <p:spPr bwMode="auto">
            <a:xfrm>
              <a:off x="-1168359" y="5303243"/>
              <a:ext cx="433060" cy="748813"/>
            </a:xfrm>
            <a:custGeom>
              <a:avLst/>
              <a:gdLst>
                <a:gd name="T0" fmla="*/ 2736 w 2736"/>
                <a:gd name="T1" fmla="*/ 0 h 5917"/>
                <a:gd name="T2" fmla="*/ 1445 w 2736"/>
                <a:gd name="T3" fmla="*/ 5917 h 5917"/>
                <a:gd name="T4" fmla="*/ 108 w 2736"/>
                <a:gd name="T5" fmla="*/ 5917 h 5917"/>
                <a:gd name="T6" fmla="*/ 2736 w 2736"/>
                <a:gd name="T7" fmla="*/ 0 h 5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36" h="5917">
                  <a:moveTo>
                    <a:pt x="2736" y="0"/>
                  </a:moveTo>
                  <a:cubicBezTo>
                    <a:pt x="2736" y="0"/>
                    <a:pt x="1445" y="2689"/>
                    <a:pt x="1445" y="5917"/>
                  </a:cubicBezTo>
                  <a:lnTo>
                    <a:pt x="108" y="5917"/>
                  </a:lnTo>
                  <a:cubicBezTo>
                    <a:pt x="108" y="5917"/>
                    <a:pt x="0" y="1537"/>
                    <a:pt x="27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Freeform 7"/>
            <p:cNvSpPr>
              <a:spLocks/>
            </p:cNvSpPr>
            <p:nvPr/>
          </p:nvSpPr>
          <p:spPr bwMode="auto">
            <a:xfrm>
              <a:off x="-979039" y="5504548"/>
              <a:ext cx="401397" cy="547509"/>
            </a:xfrm>
            <a:custGeom>
              <a:avLst/>
              <a:gdLst>
                <a:gd name="T0" fmla="*/ 2536 w 2536"/>
                <a:gd name="T1" fmla="*/ 0 h 3458"/>
                <a:gd name="T2" fmla="*/ 1569 w 2536"/>
                <a:gd name="T3" fmla="*/ 3458 h 3458"/>
                <a:gd name="T4" fmla="*/ 231 w 2536"/>
                <a:gd name="T5" fmla="*/ 3458 h 3458"/>
                <a:gd name="T6" fmla="*/ 2536 w 2536"/>
                <a:gd name="T7" fmla="*/ 0 h 3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6" h="3458">
                  <a:moveTo>
                    <a:pt x="2536" y="0"/>
                  </a:moveTo>
                  <a:cubicBezTo>
                    <a:pt x="2536" y="0"/>
                    <a:pt x="1569" y="1153"/>
                    <a:pt x="1569" y="3458"/>
                  </a:cubicBezTo>
                  <a:lnTo>
                    <a:pt x="231" y="3458"/>
                  </a:lnTo>
                  <a:cubicBezTo>
                    <a:pt x="231" y="3458"/>
                    <a:pt x="0" y="768"/>
                    <a:pt x="25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Freeform 8"/>
            <p:cNvSpPr>
              <a:spLocks/>
            </p:cNvSpPr>
            <p:nvPr/>
          </p:nvSpPr>
          <p:spPr bwMode="auto">
            <a:xfrm>
              <a:off x="-1494886" y="5504548"/>
              <a:ext cx="401397" cy="547509"/>
            </a:xfrm>
            <a:custGeom>
              <a:avLst/>
              <a:gdLst>
                <a:gd name="T0" fmla="*/ 0 w 2536"/>
                <a:gd name="T1" fmla="*/ 0 h 3458"/>
                <a:gd name="T2" fmla="*/ 968 w 2536"/>
                <a:gd name="T3" fmla="*/ 3458 h 3458"/>
                <a:gd name="T4" fmla="*/ 2305 w 2536"/>
                <a:gd name="T5" fmla="*/ 3458 h 3458"/>
                <a:gd name="T6" fmla="*/ 0 w 2536"/>
                <a:gd name="T7" fmla="*/ 0 h 3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6" h="3458">
                  <a:moveTo>
                    <a:pt x="0" y="0"/>
                  </a:moveTo>
                  <a:cubicBezTo>
                    <a:pt x="0" y="0"/>
                    <a:pt x="968" y="1153"/>
                    <a:pt x="968" y="3458"/>
                  </a:cubicBezTo>
                  <a:lnTo>
                    <a:pt x="2305" y="3458"/>
                  </a:lnTo>
                  <a:cubicBezTo>
                    <a:pt x="2305" y="3458"/>
                    <a:pt x="2536" y="76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45" name="그룹 144"/>
          <p:cNvGrpSpPr/>
          <p:nvPr userDrawn="1"/>
        </p:nvGrpSpPr>
        <p:grpSpPr>
          <a:xfrm>
            <a:off x="2631333" y="4460649"/>
            <a:ext cx="104713" cy="85485"/>
            <a:chOff x="-1494886" y="5303243"/>
            <a:chExt cx="917244" cy="748814"/>
          </a:xfrm>
          <a:solidFill>
            <a:srgbClr val="8AB136"/>
          </a:solidFill>
        </p:grpSpPr>
        <p:sp>
          <p:nvSpPr>
            <p:cNvPr id="146" name="Freeform 6"/>
            <p:cNvSpPr>
              <a:spLocks/>
            </p:cNvSpPr>
            <p:nvPr/>
          </p:nvSpPr>
          <p:spPr bwMode="auto">
            <a:xfrm>
              <a:off x="-1168359" y="5303243"/>
              <a:ext cx="433060" cy="748813"/>
            </a:xfrm>
            <a:custGeom>
              <a:avLst/>
              <a:gdLst>
                <a:gd name="T0" fmla="*/ 2736 w 2736"/>
                <a:gd name="T1" fmla="*/ 0 h 5917"/>
                <a:gd name="T2" fmla="*/ 1445 w 2736"/>
                <a:gd name="T3" fmla="*/ 5917 h 5917"/>
                <a:gd name="T4" fmla="*/ 108 w 2736"/>
                <a:gd name="T5" fmla="*/ 5917 h 5917"/>
                <a:gd name="T6" fmla="*/ 2736 w 2736"/>
                <a:gd name="T7" fmla="*/ 0 h 5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36" h="5917">
                  <a:moveTo>
                    <a:pt x="2736" y="0"/>
                  </a:moveTo>
                  <a:cubicBezTo>
                    <a:pt x="2736" y="0"/>
                    <a:pt x="1445" y="2689"/>
                    <a:pt x="1445" y="5917"/>
                  </a:cubicBezTo>
                  <a:lnTo>
                    <a:pt x="108" y="5917"/>
                  </a:lnTo>
                  <a:cubicBezTo>
                    <a:pt x="108" y="5917"/>
                    <a:pt x="0" y="1537"/>
                    <a:pt x="27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7"/>
            <p:cNvSpPr>
              <a:spLocks/>
            </p:cNvSpPr>
            <p:nvPr/>
          </p:nvSpPr>
          <p:spPr bwMode="auto">
            <a:xfrm>
              <a:off x="-979039" y="5504548"/>
              <a:ext cx="401397" cy="547509"/>
            </a:xfrm>
            <a:custGeom>
              <a:avLst/>
              <a:gdLst>
                <a:gd name="T0" fmla="*/ 2536 w 2536"/>
                <a:gd name="T1" fmla="*/ 0 h 3458"/>
                <a:gd name="T2" fmla="*/ 1569 w 2536"/>
                <a:gd name="T3" fmla="*/ 3458 h 3458"/>
                <a:gd name="T4" fmla="*/ 231 w 2536"/>
                <a:gd name="T5" fmla="*/ 3458 h 3458"/>
                <a:gd name="T6" fmla="*/ 2536 w 2536"/>
                <a:gd name="T7" fmla="*/ 0 h 3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6" h="3458">
                  <a:moveTo>
                    <a:pt x="2536" y="0"/>
                  </a:moveTo>
                  <a:cubicBezTo>
                    <a:pt x="2536" y="0"/>
                    <a:pt x="1569" y="1153"/>
                    <a:pt x="1569" y="3458"/>
                  </a:cubicBezTo>
                  <a:lnTo>
                    <a:pt x="231" y="3458"/>
                  </a:lnTo>
                  <a:cubicBezTo>
                    <a:pt x="231" y="3458"/>
                    <a:pt x="0" y="768"/>
                    <a:pt x="25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8"/>
            <p:cNvSpPr>
              <a:spLocks/>
            </p:cNvSpPr>
            <p:nvPr/>
          </p:nvSpPr>
          <p:spPr bwMode="auto">
            <a:xfrm>
              <a:off x="-1494886" y="5504548"/>
              <a:ext cx="401397" cy="547509"/>
            </a:xfrm>
            <a:custGeom>
              <a:avLst/>
              <a:gdLst>
                <a:gd name="T0" fmla="*/ 0 w 2536"/>
                <a:gd name="T1" fmla="*/ 0 h 3458"/>
                <a:gd name="T2" fmla="*/ 968 w 2536"/>
                <a:gd name="T3" fmla="*/ 3458 h 3458"/>
                <a:gd name="T4" fmla="*/ 2305 w 2536"/>
                <a:gd name="T5" fmla="*/ 3458 h 3458"/>
                <a:gd name="T6" fmla="*/ 0 w 2536"/>
                <a:gd name="T7" fmla="*/ 0 h 3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6" h="3458">
                  <a:moveTo>
                    <a:pt x="0" y="0"/>
                  </a:moveTo>
                  <a:cubicBezTo>
                    <a:pt x="0" y="0"/>
                    <a:pt x="968" y="1153"/>
                    <a:pt x="968" y="3458"/>
                  </a:cubicBezTo>
                  <a:lnTo>
                    <a:pt x="2305" y="3458"/>
                  </a:lnTo>
                  <a:cubicBezTo>
                    <a:pt x="2305" y="3458"/>
                    <a:pt x="2536" y="76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49" name="그룹 148"/>
          <p:cNvGrpSpPr/>
          <p:nvPr userDrawn="1"/>
        </p:nvGrpSpPr>
        <p:grpSpPr>
          <a:xfrm>
            <a:off x="1277473" y="4728432"/>
            <a:ext cx="104713" cy="85485"/>
            <a:chOff x="-1494886" y="5303243"/>
            <a:chExt cx="917244" cy="748814"/>
          </a:xfrm>
          <a:solidFill>
            <a:srgbClr val="8AB136"/>
          </a:solidFill>
        </p:grpSpPr>
        <p:sp>
          <p:nvSpPr>
            <p:cNvPr id="150" name="Freeform 6"/>
            <p:cNvSpPr>
              <a:spLocks/>
            </p:cNvSpPr>
            <p:nvPr/>
          </p:nvSpPr>
          <p:spPr bwMode="auto">
            <a:xfrm>
              <a:off x="-1168359" y="5303243"/>
              <a:ext cx="433060" cy="748813"/>
            </a:xfrm>
            <a:custGeom>
              <a:avLst/>
              <a:gdLst>
                <a:gd name="T0" fmla="*/ 2736 w 2736"/>
                <a:gd name="T1" fmla="*/ 0 h 5917"/>
                <a:gd name="T2" fmla="*/ 1445 w 2736"/>
                <a:gd name="T3" fmla="*/ 5917 h 5917"/>
                <a:gd name="T4" fmla="*/ 108 w 2736"/>
                <a:gd name="T5" fmla="*/ 5917 h 5917"/>
                <a:gd name="T6" fmla="*/ 2736 w 2736"/>
                <a:gd name="T7" fmla="*/ 0 h 5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36" h="5917">
                  <a:moveTo>
                    <a:pt x="2736" y="0"/>
                  </a:moveTo>
                  <a:cubicBezTo>
                    <a:pt x="2736" y="0"/>
                    <a:pt x="1445" y="2689"/>
                    <a:pt x="1445" y="5917"/>
                  </a:cubicBezTo>
                  <a:lnTo>
                    <a:pt x="108" y="5917"/>
                  </a:lnTo>
                  <a:cubicBezTo>
                    <a:pt x="108" y="5917"/>
                    <a:pt x="0" y="1537"/>
                    <a:pt x="27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Freeform 7"/>
            <p:cNvSpPr>
              <a:spLocks/>
            </p:cNvSpPr>
            <p:nvPr/>
          </p:nvSpPr>
          <p:spPr bwMode="auto">
            <a:xfrm>
              <a:off x="-979039" y="5504548"/>
              <a:ext cx="401397" cy="547509"/>
            </a:xfrm>
            <a:custGeom>
              <a:avLst/>
              <a:gdLst>
                <a:gd name="T0" fmla="*/ 2536 w 2536"/>
                <a:gd name="T1" fmla="*/ 0 h 3458"/>
                <a:gd name="T2" fmla="*/ 1569 w 2536"/>
                <a:gd name="T3" fmla="*/ 3458 h 3458"/>
                <a:gd name="T4" fmla="*/ 231 w 2536"/>
                <a:gd name="T5" fmla="*/ 3458 h 3458"/>
                <a:gd name="T6" fmla="*/ 2536 w 2536"/>
                <a:gd name="T7" fmla="*/ 0 h 3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6" h="3458">
                  <a:moveTo>
                    <a:pt x="2536" y="0"/>
                  </a:moveTo>
                  <a:cubicBezTo>
                    <a:pt x="2536" y="0"/>
                    <a:pt x="1569" y="1153"/>
                    <a:pt x="1569" y="3458"/>
                  </a:cubicBezTo>
                  <a:lnTo>
                    <a:pt x="231" y="3458"/>
                  </a:lnTo>
                  <a:cubicBezTo>
                    <a:pt x="231" y="3458"/>
                    <a:pt x="0" y="768"/>
                    <a:pt x="25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Freeform 8"/>
            <p:cNvSpPr>
              <a:spLocks/>
            </p:cNvSpPr>
            <p:nvPr/>
          </p:nvSpPr>
          <p:spPr bwMode="auto">
            <a:xfrm>
              <a:off x="-1494886" y="5504548"/>
              <a:ext cx="401397" cy="547509"/>
            </a:xfrm>
            <a:custGeom>
              <a:avLst/>
              <a:gdLst>
                <a:gd name="T0" fmla="*/ 0 w 2536"/>
                <a:gd name="T1" fmla="*/ 0 h 3458"/>
                <a:gd name="T2" fmla="*/ 968 w 2536"/>
                <a:gd name="T3" fmla="*/ 3458 h 3458"/>
                <a:gd name="T4" fmla="*/ 2305 w 2536"/>
                <a:gd name="T5" fmla="*/ 3458 h 3458"/>
                <a:gd name="T6" fmla="*/ 0 w 2536"/>
                <a:gd name="T7" fmla="*/ 0 h 3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6" h="3458">
                  <a:moveTo>
                    <a:pt x="0" y="0"/>
                  </a:moveTo>
                  <a:cubicBezTo>
                    <a:pt x="0" y="0"/>
                    <a:pt x="968" y="1153"/>
                    <a:pt x="968" y="3458"/>
                  </a:cubicBezTo>
                  <a:lnTo>
                    <a:pt x="2305" y="3458"/>
                  </a:lnTo>
                  <a:cubicBezTo>
                    <a:pt x="2305" y="3458"/>
                    <a:pt x="2536" y="76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53" name="그룹 152"/>
          <p:cNvGrpSpPr/>
          <p:nvPr userDrawn="1"/>
        </p:nvGrpSpPr>
        <p:grpSpPr>
          <a:xfrm>
            <a:off x="6296706" y="4657031"/>
            <a:ext cx="104713" cy="85485"/>
            <a:chOff x="-1494886" y="5303243"/>
            <a:chExt cx="917244" cy="748814"/>
          </a:xfrm>
          <a:solidFill>
            <a:srgbClr val="8AB136"/>
          </a:solidFill>
        </p:grpSpPr>
        <p:sp>
          <p:nvSpPr>
            <p:cNvPr id="154" name="Freeform 6"/>
            <p:cNvSpPr>
              <a:spLocks/>
            </p:cNvSpPr>
            <p:nvPr/>
          </p:nvSpPr>
          <p:spPr bwMode="auto">
            <a:xfrm>
              <a:off x="-1168359" y="5303243"/>
              <a:ext cx="433060" cy="748813"/>
            </a:xfrm>
            <a:custGeom>
              <a:avLst/>
              <a:gdLst>
                <a:gd name="T0" fmla="*/ 2736 w 2736"/>
                <a:gd name="T1" fmla="*/ 0 h 5917"/>
                <a:gd name="T2" fmla="*/ 1445 w 2736"/>
                <a:gd name="T3" fmla="*/ 5917 h 5917"/>
                <a:gd name="T4" fmla="*/ 108 w 2736"/>
                <a:gd name="T5" fmla="*/ 5917 h 5917"/>
                <a:gd name="T6" fmla="*/ 2736 w 2736"/>
                <a:gd name="T7" fmla="*/ 0 h 5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36" h="5917">
                  <a:moveTo>
                    <a:pt x="2736" y="0"/>
                  </a:moveTo>
                  <a:cubicBezTo>
                    <a:pt x="2736" y="0"/>
                    <a:pt x="1445" y="2689"/>
                    <a:pt x="1445" y="5917"/>
                  </a:cubicBezTo>
                  <a:lnTo>
                    <a:pt x="108" y="5917"/>
                  </a:lnTo>
                  <a:cubicBezTo>
                    <a:pt x="108" y="5917"/>
                    <a:pt x="0" y="1537"/>
                    <a:pt x="27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7"/>
            <p:cNvSpPr>
              <a:spLocks/>
            </p:cNvSpPr>
            <p:nvPr/>
          </p:nvSpPr>
          <p:spPr bwMode="auto">
            <a:xfrm>
              <a:off x="-979039" y="5504548"/>
              <a:ext cx="401397" cy="547509"/>
            </a:xfrm>
            <a:custGeom>
              <a:avLst/>
              <a:gdLst>
                <a:gd name="T0" fmla="*/ 2536 w 2536"/>
                <a:gd name="T1" fmla="*/ 0 h 3458"/>
                <a:gd name="T2" fmla="*/ 1569 w 2536"/>
                <a:gd name="T3" fmla="*/ 3458 h 3458"/>
                <a:gd name="T4" fmla="*/ 231 w 2536"/>
                <a:gd name="T5" fmla="*/ 3458 h 3458"/>
                <a:gd name="T6" fmla="*/ 2536 w 2536"/>
                <a:gd name="T7" fmla="*/ 0 h 3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6" h="3458">
                  <a:moveTo>
                    <a:pt x="2536" y="0"/>
                  </a:moveTo>
                  <a:cubicBezTo>
                    <a:pt x="2536" y="0"/>
                    <a:pt x="1569" y="1153"/>
                    <a:pt x="1569" y="3458"/>
                  </a:cubicBezTo>
                  <a:lnTo>
                    <a:pt x="231" y="3458"/>
                  </a:lnTo>
                  <a:cubicBezTo>
                    <a:pt x="231" y="3458"/>
                    <a:pt x="0" y="768"/>
                    <a:pt x="25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Freeform 8"/>
            <p:cNvSpPr>
              <a:spLocks/>
            </p:cNvSpPr>
            <p:nvPr/>
          </p:nvSpPr>
          <p:spPr bwMode="auto">
            <a:xfrm>
              <a:off x="-1494886" y="5504548"/>
              <a:ext cx="401397" cy="547509"/>
            </a:xfrm>
            <a:custGeom>
              <a:avLst/>
              <a:gdLst>
                <a:gd name="T0" fmla="*/ 0 w 2536"/>
                <a:gd name="T1" fmla="*/ 0 h 3458"/>
                <a:gd name="T2" fmla="*/ 968 w 2536"/>
                <a:gd name="T3" fmla="*/ 3458 h 3458"/>
                <a:gd name="T4" fmla="*/ 2305 w 2536"/>
                <a:gd name="T5" fmla="*/ 3458 h 3458"/>
                <a:gd name="T6" fmla="*/ 0 w 2536"/>
                <a:gd name="T7" fmla="*/ 0 h 3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6" h="3458">
                  <a:moveTo>
                    <a:pt x="0" y="0"/>
                  </a:moveTo>
                  <a:cubicBezTo>
                    <a:pt x="0" y="0"/>
                    <a:pt x="968" y="1153"/>
                    <a:pt x="968" y="3458"/>
                  </a:cubicBezTo>
                  <a:lnTo>
                    <a:pt x="2305" y="3458"/>
                  </a:lnTo>
                  <a:cubicBezTo>
                    <a:pt x="2305" y="3458"/>
                    <a:pt x="2536" y="76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57" name="그룹 156"/>
          <p:cNvGrpSpPr/>
          <p:nvPr userDrawn="1"/>
        </p:nvGrpSpPr>
        <p:grpSpPr>
          <a:xfrm>
            <a:off x="5499105" y="4546656"/>
            <a:ext cx="93526" cy="86927"/>
            <a:chOff x="-9275763" y="1728788"/>
            <a:chExt cx="6502401" cy="6043613"/>
          </a:xfrm>
          <a:solidFill>
            <a:srgbClr val="8AB136"/>
          </a:solidFill>
        </p:grpSpPr>
        <p:sp>
          <p:nvSpPr>
            <p:cNvPr id="158" name="Freeform 5"/>
            <p:cNvSpPr>
              <a:spLocks/>
            </p:cNvSpPr>
            <p:nvPr/>
          </p:nvSpPr>
          <p:spPr bwMode="auto">
            <a:xfrm>
              <a:off x="-8513763" y="3263901"/>
              <a:ext cx="2084388" cy="4508500"/>
            </a:xfrm>
            <a:custGeom>
              <a:avLst/>
              <a:gdLst>
                <a:gd name="T0" fmla="*/ 0 w 2736"/>
                <a:gd name="T1" fmla="*/ 0 h 5917"/>
                <a:gd name="T2" fmla="*/ 1291 w 2736"/>
                <a:gd name="T3" fmla="*/ 5917 h 5917"/>
                <a:gd name="T4" fmla="*/ 2628 w 2736"/>
                <a:gd name="T5" fmla="*/ 5917 h 5917"/>
                <a:gd name="T6" fmla="*/ 0 w 2736"/>
                <a:gd name="T7" fmla="*/ 0 h 5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36" h="5917">
                  <a:moveTo>
                    <a:pt x="0" y="0"/>
                  </a:moveTo>
                  <a:cubicBezTo>
                    <a:pt x="0" y="0"/>
                    <a:pt x="1291" y="2689"/>
                    <a:pt x="1291" y="5917"/>
                  </a:cubicBezTo>
                  <a:lnTo>
                    <a:pt x="2628" y="5917"/>
                  </a:lnTo>
                  <a:cubicBezTo>
                    <a:pt x="2628" y="5917"/>
                    <a:pt x="2736" y="1537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6"/>
            <p:cNvSpPr>
              <a:spLocks/>
            </p:cNvSpPr>
            <p:nvPr/>
          </p:nvSpPr>
          <p:spPr bwMode="auto">
            <a:xfrm>
              <a:off x="-5616575" y="3263901"/>
              <a:ext cx="2084388" cy="4508500"/>
            </a:xfrm>
            <a:custGeom>
              <a:avLst/>
              <a:gdLst>
                <a:gd name="T0" fmla="*/ 2736 w 2736"/>
                <a:gd name="T1" fmla="*/ 0 h 5917"/>
                <a:gd name="T2" fmla="*/ 1445 w 2736"/>
                <a:gd name="T3" fmla="*/ 5917 h 5917"/>
                <a:gd name="T4" fmla="*/ 108 w 2736"/>
                <a:gd name="T5" fmla="*/ 5917 h 5917"/>
                <a:gd name="T6" fmla="*/ 2736 w 2736"/>
                <a:gd name="T7" fmla="*/ 0 h 5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36" h="5917">
                  <a:moveTo>
                    <a:pt x="2736" y="0"/>
                  </a:moveTo>
                  <a:cubicBezTo>
                    <a:pt x="2736" y="0"/>
                    <a:pt x="1445" y="2689"/>
                    <a:pt x="1445" y="5917"/>
                  </a:cubicBezTo>
                  <a:lnTo>
                    <a:pt x="108" y="5917"/>
                  </a:lnTo>
                  <a:cubicBezTo>
                    <a:pt x="108" y="5917"/>
                    <a:pt x="0" y="1537"/>
                    <a:pt x="27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Freeform 7"/>
            <p:cNvSpPr>
              <a:spLocks/>
            </p:cNvSpPr>
            <p:nvPr/>
          </p:nvSpPr>
          <p:spPr bwMode="auto">
            <a:xfrm>
              <a:off x="-4705350" y="5137151"/>
              <a:ext cx="1931988" cy="2635250"/>
            </a:xfrm>
            <a:custGeom>
              <a:avLst/>
              <a:gdLst>
                <a:gd name="T0" fmla="*/ 2536 w 2536"/>
                <a:gd name="T1" fmla="*/ 0 h 3458"/>
                <a:gd name="T2" fmla="*/ 1569 w 2536"/>
                <a:gd name="T3" fmla="*/ 3458 h 3458"/>
                <a:gd name="T4" fmla="*/ 231 w 2536"/>
                <a:gd name="T5" fmla="*/ 3458 h 3458"/>
                <a:gd name="T6" fmla="*/ 2536 w 2536"/>
                <a:gd name="T7" fmla="*/ 0 h 3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6" h="3458">
                  <a:moveTo>
                    <a:pt x="2536" y="0"/>
                  </a:moveTo>
                  <a:cubicBezTo>
                    <a:pt x="2536" y="0"/>
                    <a:pt x="1569" y="1153"/>
                    <a:pt x="1569" y="3458"/>
                  </a:cubicBezTo>
                  <a:lnTo>
                    <a:pt x="231" y="3458"/>
                  </a:lnTo>
                  <a:cubicBezTo>
                    <a:pt x="231" y="3458"/>
                    <a:pt x="0" y="768"/>
                    <a:pt x="25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Freeform 8"/>
            <p:cNvSpPr>
              <a:spLocks/>
            </p:cNvSpPr>
            <p:nvPr/>
          </p:nvSpPr>
          <p:spPr bwMode="auto">
            <a:xfrm>
              <a:off x="-9275763" y="5137151"/>
              <a:ext cx="1931988" cy="2635250"/>
            </a:xfrm>
            <a:custGeom>
              <a:avLst/>
              <a:gdLst>
                <a:gd name="T0" fmla="*/ 0 w 2536"/>
                <a:gd name="T1" fmla="*/ 0 h 3458"/>
                <a:gd name="T2" fmla="*/ 968 w 2536"/>
                <a:gd name="T3" fmla="*/ 3458 h 3458"/>
                <a:gd name="T4" fmla="*/ 2305 w 2536"/>
                <a:gd name="T5" fmla="*/ 3458 h 3458"/>
                <a:gd name="T6" fmla="*/ 0 w 2536"/>
                <a:gd name="T7" fmla="*/ 0 h 3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6" h="3458">
                  <a:moveTo>
                    <a:pt x="0" y="0"/>
                  </a:moveTo>
                  <a:cubicBezTo>
                    <a:pt x="0" y="0"/>
                    <a:pt x="968" y="1153"/>
                    <a:pt x="968" y="3458"/>
                  </a:cubicBezTo>
                  <a:lnTo>
                    <a:pt x="2305" y="3458"/>
                  </a:lnTo>
                  <a:cubicBezTo>
                    <a:pt x="2305" y="3458"/>
                    <a:pt x="2536" y="76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Freeform 9"/>
            <p:cNvSpPr>
              <a:spLocks/>
            </p:cNvSpPr>
            <p:nvPr/>
          </p:nvSpPr>
          <p:spPr bwMode="auto">
            <a:xfrm>
              <a:off x="-6719888" y="1728788"/>
              <a:ext cx="2273300" cy="6043613"/>
            </a:xfrm>
            <a:custGeom>
              <a:avLst/>
              <a:gdLst>
                <a:gd name="T0" fmla="*/ 2982 w 2982"/>
                <a:gd name="T1" fmla="*/ 0 h 7931"/>
                <a:gd name="T2" fmla="*/ 1584 w 2982"/>
                <a:gd name="T3" fmla="*/ 7931 h 7931"/>
                <a:gd name="T4" fmla="*/ 246 w 2982"/>
                <a:gd name="T5" fmla="*/ 7931 h 7931"/>
                <a:gd name="T6" fmla="*/ 2982 w 2982"/>
                <a:gd name="T7" fmla="*/ 0 h 7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82" h="7931">
                  <a:moveTo>
                    <a:pt x="2982" y="0"/>
                  </a:moveTo>
                  <a:cubicBezTo>
                    <a:pt x="2982" y="0"/>
                    <a:pt x="1584" y="3351"/>
                    <a:pt x="1584" y="7931"/>
                  </a:cubicBezTo>
                  <a:lnTo>
                    <a:pt x="246" y="7931"/>
                  </a:lnTo>
                  <a:cubicBezTo>
                    <a:pt x="246" y="7931"/>
                    <a:pt x="0" y="2536"/>
                    <a:pt x="298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3" name="그룹 162"/>
          <p:cNvGrpSpPr/>
          <p:nvPr userDrawn="1"/>
        </p:nvGrpSpPr>
        <p:grpSpPr>
          <a:xfrm>
            <a:off x="5025638" y="4821801"/>
            <a:ext cx="93526" cy="86927"/>
            <a:chOff x="-9275763" y="1728788"/>
            <a:chExt cx="6502401" cy="6043613"/>
          </a:xfrm>
          <a:solidFill>
            <a:srgbClr val="8AB136"/>
          </a:solidFill>
        </p:grpSpPr>
        <p:sp>
          <p:nvSpPr>
            <p:cNvPr id="164" name="Freeform 5"/>
            <p:cNvSpPr>
              <a:spLocks/>
            </p:cNvSpPr>
            <p:nvPr/>
          </p:nvSpPr>
          <p:spPr bwMode="auto">
            <a:xfrm>
              <a:off x="-8513763" y="3263901"/>
              <a:ext cx="2084388" cy="4508500"/>
            </a:xfrm>
            <a:custGeom>
              <a:avLst/>
              <a:gdLst>
                <a:gd name="T0" fmla="*/ 0 w 2736"/>
                <a:gd name="T1" fmla="*/ 0 h 5917"/>
                <a:gd name="T2" fmla="*/ 1291 w 2736"/>
                <a:gd name="T3" fmla="*/ 5917 h 5917"/>
                <a:gd name="T4" fmla="*/ 2628 w 2736"/>
                <a:gd name="T5" fmla="*/ 5917 h 5917"/>
                <a:gd name="T6" fmla="*/ 0 w 2736"/>
                <a:gd name="T7" fmla="*/ 0 h 5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36" h="5917">
                  <a:moveTo>
                    <a:pt x="0" y="0"/>
                  </a:moveTo>
                  <a:cubicBezTo>
                    <a:pt x="0" y="0"/>
                    <a:pt x="1291" y="2689"/>
                    <a:pt x="1291" y="5917"/>
                  </a:cubicBezTo>
                  <a:lnTo>
                    <a:pt x="2628" y="5917"/>
                  </a:lnTo>
                  <a:cubicBezTo>
                    <a:pt x="2628" y="5917"/>
                    <a:pt x="2736" y="1537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6"/>
            <p:cNvSpPr>
              <a:spLocks/>
            </p:cNvSpPr>
            <p:nvPr/>
          </p:nvSpPr>
          <p:spPr bwMode="auto">
            <a:xfrm>
              <a:off x="-5616575" y="3263901"/>
              <a:ext cx="2084388" cy="4508500"/>
            </a:xfrm>
            <a:custGeom>
              <a:avLst/>
              <a:gdLst>
                <a:gd name="T0" fmla="*/ 2736 w 2736"/>
                <a:gd name="T1" fmla="*/ 0 h 5917"/>
                <a:gd name="T2" fmla="*/ 1445 w 2736"/>
                <a:gd name="T3" fmla="*/ 5917 h 5917"/>
                <a:gd name="T4" fmla="*/ 108 w 2736"/>
                <a:gd name="T5" fmla="*/ 5917 h 5917"/>
                <a:gd name="T6" fmla="*/ 2736 w 2736"/>
                <a:gd name="T7" fmla="*/ 0 h 5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36" h="5917">
                  <a:moveTo>
                    <a:pt x="2736" y="0"/>
                  </a:moveTo>
                  <a:cubicBezTo>
                    <a:pt x="2736" y="0"/>
                    <a:pt x="1445" y="2689"/>
                    <a:pt x="1445" y="5917"/>
                  </a:cubicBezTo>
                  <a:lnTo>
                    <a:pt x="108" y="5917"/>
                  </a:lnTo>
                  <a:cubicBezTo>
                    <a:pt x="108" y="5917"/>
                    <a:pt x="0" y="1537"/>
                    <a:pt x="27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6" name="Freeform 7"/>
            <p:cNvSpPr>
              <a:spLocks/>
            </p:cNvSpPr>
            <p:nvPr/>
          </p:nvSpPr>
          <p:spPr bwMode="auto">
            <a:xfrm>
              <a:off x="-4705350" y="5137151"/>
              <a:ext cx="1931988" cy="2635250"/>
            </a:xfrm>
            <a:custGeom>
              <a:avLst/>
              <a:gdLst>
                <a:gd name="T0" fmla="*/ 2536 w 2536"/>
                <a:gd name="T1" fmla="*/ 0 h 3458"/>
                <a:gd name="T2" fmla="*/ 1569 w 2536"/>
                <a:gd name="T3" fmla="*/ 3458 h 3458"/>
                <a:gd name="T4" fmla="*/ 231 w 2536"/>
                <a:gd name="T5" fmla="*/ 3458 h 3458"/>
                <a:gd name="T6" fmla="*/ 2536 w 2536"/>
                <a:gd name="T7" fmla="*/ 0 h 3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6" h="3458">
                  <a:moveTo>
                    <a:pt x="2536" y="0"/>
                  </a:moveTo>
                  <a:cubicBezTo>
                    <a:pt x="2536" y="0"/>
                    <a:pt x="1569" y="1153"/>
                    <a:pt x="1569" y="3458"/>
                  </a:cubicBezTo>
                  <a:lnTo>
                    <a:pt x="231" y="3458"/>
                  </a:lnTo>
                  <a:cubicBezTo>
                    <a:pt x="231" y="3458"/>
                    <a:pt x="0" y="768"/>
                    <a:pt x="25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7" name="Freeform 8"/>
            <p:cNvSpPr>
              <a:spLocks/>
            </p:cNvSpPr>
            <p:nvPr/>
          </p:nvSpPr>
          <p:spPr bwMode="auto">
            <a:xfrm>
              <a:off x="-9275763" y="5137151"/>
              <a:ext cx="1931988" cy="2635250"/>
            </a:xfrm>
            <a:custGeom>
              <a:avLst/>
              <a:gdLst>
                <a:gd name="T0" fmla="*/ 0 w 2536"/>
                <a:gd name="T1" fmla="*/ 0 h 3458"/>
                <a:gd name="T2" fmla="*/ 968 w 2536"/>
                <a:gd name="T3" fmla="*/ 3458 h 3458"/>
                <a:gd name="T4" fmla="*/ 2305 w 2536"/>
                <a:gd name="T5" fmla="*/ 3458 h 3458"/>
                <a:gd name="T6" fmla="*/ 0 w 2536"/>
                <a:gd name="T7" fmla="*/ 0 h 3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6" h="3458">
                  <a:moveTo>
                    <a:pt x="0" y="0"/>
                  </a:moveTo>
                  <a:cubicBezTo>
                    <a:pt x="0" y="0"/>
                    <a:pt x="968" y="1153"/>
                    <a:pt x="968" y="3458"/>
                  </a:cubicBezTo>
                  <a:lnTo>
                    <a:pt x="2305" y="3458"/>
                  </a:lnTo>
                  <a:cubicBezTo>
                    <a:pt x="2305" y="3458"/>
                    <a:pt x="2536" y="76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8" name="Freeform 9"/>
            <p:cNvSpPr>
              <a:spLocks/>
            </p:cNvSpPr>
            <p:nvPr/>
          </p:nvSpPr>
          <p:spPr bwMode="auto">
            <a:xfrm>
              <a:off x="-6719888" y="1728788"/>
              <a:ext cx="2273300" cy="6043613"/>
            </a:xfrm>
            <a:custGeom>
              <a:avLst/>
              <a:gdLst>
                <a:gd name="T0" fmla="*/ 2982 w 2982"/>
                <a:gd name="T1" fmla="*/ 0 h 7931"/>
                <a:gd name="T2" fmla="*/ 1584 w 2982"/>
                <a:gd name="T3" fmla="*/ 7931 h 7931"/>
                <a:gd name="T4" fmla="*/ 246 w 2982"/>
                <a:gd name="T5" fmla="*/ 7931 h 7931"/>
                <a:gd name="T6" fmla="*/ 2982 w 2982"/>
                <a:gd name="T7" fmla="*/ 0 h 7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82" h="7931">
                  <a:moveTo>
                    <a:pt x="2982" y="0"/>
                  </a:moveTo>
                  <a:cubicBezTo>
                    <a:pt x="2982" y="0"/>
                    <a:pt x="1584" y="3351"/>
                    <a:pt x="1584" y="7931"/>
                  </a:cubicBezTo>
                  <a:lnTo>
                    <a:pt x="246" y="7931"/>
                  </a:lnTo>
                  <a:cubicBezTo>
                    <a:pt x="246" y="7931"/>
                    <a:pt x="0" y="2536"/>
                    <a:pt x="298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9" name="그룹 168"/>
          <p:cNvGrpSpPr/>
          <p:nvPr userDrawn="1"/>
        </p:nvGrpSpPr>
        <p:grpSpPr>
          <a:xfrm>
            <a:off x="2704580" y="4638937"/>
            <a:ext cx="93526" cy="86927"/>
            <a:chOff x="-9275763" y="1728788"/>
            <a:chExt cx="6502401" cy="6043613"/>
          </a:xfrm>
          <a:solidFill>
            <a:srgbClr val="8AB136"/>
          </a:solidFill>
        </p:grpSpPr>
        <p:sp>
          <p:nvSpPr>
            <p:cNvPr id="170" name="Freeform 5"/>
            <p:cNvSpPr>
              <a:spLocks/>
            </p:cNvSpPr>
            <p:nvPr/>
          </p:nvSpPr>
          <p:spPr bwMode="auto">
            <a:xfrm>
              <a:off x="-8513763" y="3263901"/>
              <a:ext cx="2084388" cy="4508500"/>
            </a:xfrm>
            <a:custGeom>
              <a:avLst/>
              <a:gdLst>
                <a:gd name="T0" fmla="*/ 0 w 2736"/>
                <a:gd name="T1" fmla="*/ 0 h 5917"/>
                <a:gd name="T2" fmla="*/ 1291 w 2736"/>
                <a:gd name="T3" fmla="*/ 5917 h 5917"/>
                <a:gd name="T4" fmla="*/ 2628 w 2736"/>
                <a:gd name="T5" fmla="*/ 5917 h 5917"/>
                <a:gd name="T6" fmla="*/ 0 w 2736"/>
                <a:gd name="T7" fmla="*/ 0 h 5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36" h="5917">
                  <a:moveTo>
                    <a:pt x="0" y="0"/>
                  </a:moveTo>
                  <a:cubicBezTo>
                    <a:pt x="0" y="0"/>
                    <a:pt x="1291" y="2689"/>
                    <a:pt x="1291" y="5917"/>
                  </a:cubicBezTo>
                  <a:lnTo>
                    <a:pt x="2628" y="5917"/>
                  </a:lnTo>
                  <a:cubicBezTo>
                    <a:pt x="2628" y="5917"/>
                    <a:pt x="2736" y="1537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" name="Freeform 6"/>
            <p:cNvSpPr>
              <a:spLocks/>
            </p:cNvSpPr>
            <p:nvPr/>
          </p:nvSpPr>
          <p:spPr bwMode="auto">
            <a:xfrm>
              <a:off x="-5616575" y="3263901"/>
              <a:ext cx="2084388" cy="4508500"/>
            </a:xfrm>
            <a:custGeom>
              <a:avLst/>
              <a:gdLst>
                <a:gd name="T0" fmla="*/ 2736 w 2736"/>
                <a:gd name="T1" fmla="*/ 0 h 5917"/>
                <a:gd name="T2" fmla="*/ 1445 w 2736"/>
                <a:gd name="T3" fmla="*/ 5917 h 5917"/>
                <a:gd name="T4" fmla="*/ 108 w 2736"/>
                <a:gd name="T5" fmla="*/ 5917 h 5917"/>
                <a:gd name="T6" fmla="*/ 2736 w 2736"/>
                <a:gd name="T7" fmla="*/ 0 h 5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36" h="5917">
                  <a:moveTo>
                    <a:pt x="2736" y="0"/>
                  </a:moveTo>
                  <a:cubicBezTo>
                    <a:pt x="2736" y="0"/>
                    <a:pt x="1445" y="2689"/>
                    <a:pt x="1445" y="5917"/>
                  </a:cubicBezTo>
                  <a:lnTo>
                    <a:pt x="108" y="5917"/>
                  </a:lnTo>
                  <a:cubicBezTo>
                    <a:pt x="108" y="5917"/>
                    <a:pt x="0" y="1537"/>
                    <a:pt x="27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2" name="Freeform 7"/>
            <p:cNvSpPr>
              <a:spLocks/>
            </p:cNvSpPr>
            <p:nvPr/>
          </p:nvSpPr>
          <p:spPr bwMode="auto">
            <a:xfrm>
              <a:off x="-4705350" y="5137151"/>
              <a:ext cx="1931988" cy="2635250"/>
            </a:xfrm>
            <a:custGeom>
              <a:avLst/>
              <a:gdLst>
                <a:gd name="T0" fmla="*/ 2536 w 2536"/>
                <a:gd name="T1" fmla="*/ 0 h 3458"/>
                <a:gd name="T2" fmla="*/ 1569 w 2536"/>
                <a:gd name="T3" fmla="*/ 3458 h 3458"/>
                <a:gd name="T4" fmla="*/ 231 w 2536"/>
                <a:gd name="T5" fmla="*/ 3458 h 3458"/>
                <a:gd name="T6" fmla="*/ 2536 w 2536"/>
                <a:gd name="T7" fmla="*/ 0 h 3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6" h="3458">
                  <a:moveTo>
                    <a:pt x="2536" y="0"/>
                  </a:moveTo>
                  <a:cubicBezTo>
                    <a:pt x="2536" y="0"/>
                    <a:pt x="1569" y="1153"/>
                    <a:pt x="1569" y="3458"/>
                  </a:cubicBezTo>
                  <a:lnTo>
                    <a:pt x="231" y="3458"/>
                  </a:lnTo>
                  <a:cubicBezTo>
                    <a:pt x="231" y="3458"/>
                    <a:pt x="0" y="768"/>
                    <a:pt x="25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" name="Freeform 8"/>
            <p:cNvSpPr>
              <a:spLocks/>
            </p:cNvSpPr>
            <p:nvPr/>
          </p:nvSpPr>
          <p:spPr bwMode="auto">
            <a:xfrm>
              <a:off x="-9275763" y="5137151"/>
              <a:ext cx="1931988" cy="2635250"/>
            </a:xfrm>
            <a:custGeom>
              <a:avLst/>
              <a:gdLst>
                <a:gd name="T0" fmla="*/ 0 w 2536"/>
                <a:gd name="T1" fmla="*/ 0 h 3458"/>
                <a:gd name="T2" fmla="*/ 968 w 2536"/>
                <a:gd name="T3" fmla="*/ 3458 h 3458"/>
                <a:gd name="T4" fmla="*/ 2305 w 2536"/>
                <a:gd name="T5" fmla="*/ 3458 h 3458"/>
                <a:gd name="T6" fmla="*/ 0 w 2536"/>
                <a:gd name="T7" fmla="*/ 0 h 3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6" h="3458">
                  <a:moveTo>
                    <a:pt x="0" y="0"/>
                  </a:moveTo>
                  <a:cubicBezTo>
                    <a:pt x="0" y="0"/>
                    <a:pt x="968" y="1153"/>
                    <a:pt x="968" y="3458"/>
                  </a:cubicBezTo>
                  <a:lnTo>
                    <a:pt x="2305" y="3458"/>
                  </a:lnTo>
                  <a:cubicBezTo>
                    <a:pt x="2305" y="3458"/>
                    <a:pt x="2536" y="76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4" name="Freeform 9"/>
            <p:cNvSpPr>
              <a:spLocks/>
            </p:cNvSpPr>
            <p:nvPr/>
          </p:nvSpPr>
          <p:spPr bwMode="auto">
            <a:xfrm>
              <a:off x="-6719888" y="1728788"/>
              <a:ext cx="2273300" cy="6043613"/>
            </a:xfrm>
            <a:custGeom>
              <a:avLst/>
              <a:gdLst>
                <a:gd name="T0" fmla="*/ 2982 w 2982"/>
                <a:gd name="T1" fmla="*/ 0 h 7931"/>
                <a:gd name="T2" fmla="*/ 1584 w 2982"/>
                <a:gd name="T3" fmla="*/ 7931 h 7931"/>
                <a:gd name="T4" fmla="*/ 246 w 2982"/>
                <a:gd name="T5" fmla="*/ 7931 h 7931"/>
                <a:gd name="T6" fmla="*/ 2982 w 2982"/>
                <a:gd name="T7" fmla="*/ 0 h 7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82" h="7931">
                  <a:moveTo>
                    <a:pt x="2982" y="0"/>
                  </a:moveTo>
                  <a:cubicBezTo>
                    <a:pt x="2982" y="0"/>
                    <a:pt x="1584" y="3351"/>
                    <a:pt x="1584" y="7931"/>
                  </a:cubicBezTo>
                  <a:lnTo>
                    <a:pt x="246" y="7931"/>
                  </a:lnTo>
                  <a:cubicBezTo>
                    <a:pt x="246" y="7931"/>
                    <a:pt x="0" y="2536"/>
                    <a:pt x="298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9" name="그룹 98"/>
          <p:cNvGrpSpPr/>
          <p:nvPr userDrawn="1"/>
        </p:nvGrpSpPr>
        <p:grpSpPr>
          <a:xfrm>
            <a:off x="6162962" y="4126516"/>
            <a:ext cx="172187" cy="160038"/>
            <a:chOff x="-9275763" y="1728788"/>
            <a:chExt cx="6502401" cy="6043613"/>
          </a:xfrm>
          <a:solidFill>
            <a:srgbClr val="8AB136"/>
          </a:solidFill>
        </p:grpSpPr>
        <p:sp>
          <p:nvSpPr>
            <p:cNvPr id="100" name="Freeform 5"/>
            <p:cNvSpPr>
              <a:spLocks/>
            </p:cNvSpPr>
            <p:nvPr/>
          </p:nvSpPr>
          <p:spPr bwMode="auto">
            <a:xfrm>
              <a:off x="-8513763" y="3263901"/>
              <a:ext cx="2084388" cy="4508500"/>
            </a:xfrm>
            <a:custGeom>
              <a:avLst/>
              <a:gdLst>
                <a:gd name="T0" fmla="*/ 0 w 2736"/>
                <a:gd name="T1" fmla="*/ 0 h 5917"/>
                <a:gd name="T2" fmla="*/ 1291 w 2736"/>
                <a:gd name="T3" fmla="*/ 5917 h 5917"/>
                <a:gd name="T4" fmla="*/ 2628 w 2736"/>
                <a:gd name="T5" fmla="*/ 5917 h 5917"/>
                <a:gd name="T6" fmla="*/ 0 w 2736"/>
                <a:gd name="T7" fmla="*/ 0 h 5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36" h="5917">
                  <a:moveTo>
                    <a:pt x="0" y="0"/>
                  </a:moveTo>
                  <a:cubicBezTo>
                    <a:pt x="0" y="0"/>
                    <a:pt x="1291" y="2689"/>
                    <a:pt x="1291" y="5917"/>
                  </a:cubicBezTo>
                  <a:lnTo>
                    <a:pt x="2628" y="5917"/>
                  </a:lnTo>
                  <a:cubicBezTo>
                    <a:pt x="2628" y="5917"/>
                    <a:pt x="2736" y="1537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6"/>
            <p:cNvSpPr>
              <a:spLocks/>
            </p:cNvSpPr>
            <p:nvPr/>
          </p:nvSpPr>
          <p:spPr bwMode="auto">
            <a:xfrm>
              <a:off x="-5616575" y="3263901"/>
              <a:ext cx="2084388" cy="4508500"/>
            </a:xfrm>
            <a:custGeom>
              <a:avLst/>
              <a:gdLst>
                <a:gd name="T0" fmla="*/ 2736 w 2736"/>
                <a:gd name="T1" fmla="*/ 0 h 5917"/>
                <a:gd name="T2" fmla="*/ 1445 w 2736"/>
                <a:gd name="T3" fmla="*/ 5917 h 5917"/>
                <a:gd name="T4" fmla="*/ 108 w 2736"/>
                <a:gd name="T5" fmla="*/ 5917 h 5917"/>
                <a:gd name="T6" fmla="*/ 2736 w 2736"/>
                <a:gd name="T7" fmla="*/ 0 h 5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36" h="5917">
                  <a:moveTo>
                    <a:pt x="2736" y="0"/>
                  </a:moveTo>
                  <a:cubicBezTo>
                    <a:pt x="2736" y="0"/>
                    <a:pt x="1445" y="2689"/>
                    <a:pt x="1445" y="5917"/>
                  </a:cubicBezTo>
                  <a:lnTo>
                    <a:pt x="108" y="5917"/>
                  </a:lnTo>
                  <a:cubicBezTo>
                    <a:pt x="108" y="5917"/>
                    <a:pt x="0" y="1537"/>
                    <a:pt x="27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7"/>
            <p:cNvSpPr>
              <a:spLocks/>
            </p:cNvSpPr>
            <p:nvPr/>
          </p:nvSpPr>
          <p:spPr bwMode="auto">
            <a:xfrm>
              <a:off x="-4705350" y="5137151"/>
              <a:ext cx="1931988" cy="2635250"/>
            </a:xfrm>
            <a:custGeom>
              <a:avLst/>
              <a:gdLst>
                <a:gd name="T0" fmla="*/ 2536 w 2536"/>
                <a:gd name="T1" fmla="*/ 0 h 3458"/>
                <a:gd name="T2" fmla="*/ 1569 w 2536"/>
                <a:gd name="T3" fmla="*/ 3458 h 3458"/>
                <a:gd name="T4" fmla="*/ 231 w 2536"/>
                <a:gd name="T5" fmla="*/ 3458 h 3458"/>
                <a:gd name="T6" fmla="*/ 2536 w 2536"/>
                <a:gd name="T7" fmla="*/ 0 h 3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6" h="3458">
                  <a:moveTo>
                    <a:pt x="2536" y="0"/>
                  </a:moveTo>
                  <a:cubicBezTo>
                    <a:pt x="2536" y="0"/>
                    <a:pt x="1569" y="1153"/>
                    <a:pt x="1569" y="3458"/>
                  </a:cubicBezTo>
                  <a:lnTo>
                    <a:pt x="231" y="3458"/>
                  </a:lnTo>
                  <a:cubicBezTo>
                    <a:pt x="231" y="3458"/>
                    <a:pt x="0" y="768"/>
                    <a:pt x="25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8"/>
            <p:cNvSpPr>
              <a:spLocks/>
            </p:cNvSpPr>
            <p:nvPr/>
          </p:nvSpPr>
          <p:spPr bwMode="auto">
            <a:xfrm>
              <a:off x="-9275763" y="5137151"/>
              <a:ext cx="1931988" cy="2635250"/>
            </a:xfrm>
            <a:custGeom>
              <a:avLst/>
              <a:gdLst>
                <a:gd name="T0" fmla="*/ 0 w 2536"/>
                <a:gd name="T1" fmla="*/ 0 h 3458"/>
                <a:gd name="T2" fmla="*/ 968 w 2536"/>
                <a:gd name="T3" fmla="*/ 3458 h 3458"/>
                <a:gd name="T4" fmla="*/ 2305 w 2536"/>
                <a:gd name="T5" fmla="*/ 3458 h 3458"/>
                <a:gd name="T6" fmla="*/ 0 w 2536"/>
                <a:gd name="T7" fmla="*/ 0 h 3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6" h="3458">
                  <a:moveTo>
                    <a:pt x="0" y="0"/>
                  </a:moveTo>
                  <a:cubicBezTo>
                    <a:pt x="0" y="0"/>
                    <a:pt x="968" y="1153"/>
                    <a:pt x="968" y="3458"/>
                  </a:cubicBezTo>
                  <a:lnTo>
                    <a:pt x="2305" y="3458"/>
                  </a:lnTo>
                  <a:cubicBezTo>
                    <a:pt x="2305" y="3458"/>
                    <a:pt x="2536" y="76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9"/>
            <p:cNvSpPr>
              <a:spLocks/>
            </p:cNvSpPr>
            <p:nvPr/>
          </p:nvSpPr>
          <p:spPr bwMode="auto">
            <a:xfrm>
              <a:off x="-6719888" y="1728788"/>
              <a:ext cx="2273300" cy="6043613"/>
            </a:xfrm>
            <a:custGeom>
              <a:avLst/>
              <a:gdLst>
                <a:gd name="T0" fmla="*/ 2982 w 2982"/>
                <a:gd name="T1" fmla="*/ 0 h 7931"/>
                <a:gd name="T2" fmla="*/ 1584 w 2982"/>
                <a:gd name="T3" fmla="*/ 7931 h 7931"/>
                <a:gd name="T4" fmla="*/ 246 w 2982"/>
                <a:gd name="T5" fmla="*/ 7931 h 7931"/>
                <a:gd name="T6" fmla="*/ 2982 w 2982"/>
                <a:gd name="T7" fmla="*/ 0 h 7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82" h="7931">
                  <a:moveTo>
                    <a:pt x="2982" y="0"/>
                  </a:moveTo>
                  <a:cubicBezTo>
                    <a:pt x="2982" y="0"/>
                    <a:pt x="1584" y="3351"/>
                    <a:pt x="1584" y="7931"/>
                  </a:cubicBezTo>
                  <a:lnTo>
                    <a:pt x="246" y="7931"/>
                  </a:lnTo>
                  <a:cubicBezTo>
                    <a:pt x="246" y="7931"/>
                    <a:pt x="0" y="2536"/>
                    <a:pt x="298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17" name="그룹 216"/>
          <p:cNvGrpSpPr/>
          <p:nvPr userDrawn="1"/>
        </p:nvGrpSpPr>
        <p:grpSpPr>
          <a:xfrm rot="21375628">
            <a:off x="829873" y="590803"/>
            <a:ext cx="464676" cy="726957"/>
            <a:chOff x="214887" y="144926"/>
            <a:chExt cx="595239" cy="931215"/>
          </a:xfrm>
        </p:grpSpPr>
        <p:sp>
          <p:nvSpPr>
            <p:cNvPr id="218" name="Freeform 8"/>
            <p:cNvSpPr>
              <a:spLocks/>
            </p:cNvSpPr>
            <p:nvPr userDrawn="1"/>
          </p:nvSpPr>
          <p:spPr bwMode="auto">
            <a:xfrm rot="900000">
              <a:off x="404079" y="912360"/>
              <a:ext cx="7483" cy="98645"/>
            </a:xfrm>
            <a:custGeom>
              <a:avLst/>
              <a:gdLst>
                <a:gd name="T0" fmla="*/ 20 w 22"/>
                <a:gd name="T1" fmla="*/ 0 h 290"/>
                <a:gd name="T2" fmla="*/ 22 w 22"/>
                <a:gd name="T3" fmla="*/ 290 h 290"/>
                <a:gd name="T4" fmla="*/ 2 w 22"/>
                <a:gd name="T5" fmla="*/ 290 h 290"/>
                <a:gd name="T6" fmla="*/ 0 w 22"/>
                <a:gd name="T7" fmla="*/ 0 h 290"/>
                <a:gd name="T8" fmla="*/ 20 w 22"/>
                <a:gd name="T9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90">
                  <a:moveTo>
                    <a:pt x="20" y="0"/>
                  </a:moveTo>
                  <a:lnTo>
                    <a:pt x="22" y="290"/>
                  </a:lnTo>
                  <a:lnTo>
                    <a:pt x="2" y="290"/>
                  </a:lnTo>
                  <a:lnTo>
                    <a:pt x="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414042"/>
            </a:solidFill>
            <a:ln w="0">
              <a:solidFill>
                <a:srgbClr val="414042"/>
              </a:solidFill>
              <a:prstDash val="solid"/>
              <a:round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9" name="Freeform 11"/>
            <p:cNvSpPr>
              <a:spLocks/>
            </p:cNvSpPr>
            <p:nvPr userDrawn="1"/>
          </p:nvSpPr>
          <p:spPr bwMode="auto">
            <a:xfrm rot="900000">
              <a:off x="214887" y="144926"/>
              <a:ext cx="304781" cy="729636"/>
            </a:xfrm>
            <a:custGeom>
              <a:avLst/>
              <a:gdLst>
                <a:gd name="T0" fmla="*/ 643 w 896"/>
                <a:gd name="T1" fmla="*/ 0 h 2145"/>
                <a:gd name="T2" fmla="*/ 694 w 896"/>
                <a:gd name="T3" fmla="*/ 1 h 2145"/>
                <a:gd name="T4" fmla="*/ 729 w 896"/>
                <a:gd name="T5" fmla="*/ 5 h 2145"/>
                <a:gd name="T6" fmla="*/ 767 w 896"/>
                <a:gd name="T7" fmla="*/ 8 h 2145"/>
                <a:gd name="T8" fmla="*/ 807 w 896"/>
                <a:gd name="T9" fmla="*/ 12 h 2145"/>
                <a:gd name="T10" fmla="*/ 845 w 896"/>
                <a:gd name="T11" fmla="*/ 19 h 2145"/>
                <a:gd name="T12" fmla="*/ 882 w 896"/>
                <a:gd name="T13" fmla="*/ 28 h 2145"/>
                <a:gd name="T14" fmla="*/ 886 w 896"/>
                <a:gd name="T15" fmla="*/ 27 h 2145"/>
                <a:gd name="T16" fmla="*/ 896 w 896"/>
                <a:gd name="T17" fmla="*/ 2145 h 2145"/>
                <a:gd name="T18" fmla="*/ 872 w 896"/>
                <a:gd name="T19" fmla="*/ 2143 h 2145"/>
                <a:gd name="T20" fmla="*/ 844 w 896"/>
                <a:gd name="T21" fmla="*/ 2136 h 2145"/>
                <a:gd name="T22" fmla="*/ 813 w 896"/>
                <a:gd name="T23" fmla="*/ 2123 h 2145"/>
                <a:gd name="T24" fmla="*/ 779 w 896"/>
                <a:gd name="T25" fmla="*/ 2107 h 2145"/>
                <a:gd name="T26" fmla="*/ 742 w 896"/>
                <a:gd name="T27" fmla="*/ 2085 h 2145"/>
                <a:gd name="T28" fmla="*/ 703 w 896"/>
                <a:gd name="T29" fmla="*/ 2060 h 2145"/>
                <a:gd name="T30" fmla="*/ 662 w 896"/>
                <a:gd name="T31" fmla="*/ 2029 h 2145"/>
                <a:gd name="T32" fmla="*/ 620 w 896"/>
                <a:gd name="T33" fmla="*/ 1997 h 2145"/>
                <a:gd name="T34" fmla="*/ 577 w 896"/>
                <a:gd name="T35" fmla="*/ 1958 h 2145"/>
                <a:gd name="T36" fmla="*/ 533 w 896"/>
                <a:gd name="T37" fmla="*/ 1917 h 2145"/>
                <a:gd name="T38" fmla="*/ 489 w 896"/>
                <a:gd name="T39" fmla="*/ 1873 h 2145"/>
                <a:gd name="T40" fmla="*/ 443 w 896"/>
                <a:gd name="T41" fmla="*/ 1823 h 2145"/>
                <a:gd name="T42" fmla="*/ 399 w 896"/>
                <a:gd name="T43" fmla="*/ 1772 h 2145"/>
                <a:gd name="T44" fmla="*/ 355 w 896"/>
                <a:gd name="T45" fmla="*/ 1717 h 2145"/>
                <a:gd name="T46" fmla="*/ 312 w 896"/>
                <a:gd name="T47" fmla="*/ 1659 h 2145"/>
                <a:gd name="T48" fmla="*/ 270 w 896"/>
                <a:gd name="T49" fmla="*/ 1598 h 2145"/>
                <a:gd name="T50" fmla="*/ 229 w 896"/>
                <a:gd name="T51" fmla="*/ 1533 h 2145"/>
                <a:gd name="T52" fmla="*/ 191 w 896"/>
                <a:gd name="T53" fmla="*/ 1467 h 2145"/>
                <a:gd name="T54" fmla="*/ 155 w 896"/>
                <a:gd name="T55" fmla="*/ 1398 h 2145"/>
                <a:gd name="T56" fmla="*/ 121 w 896"/>
                <a:gd name="T57" fmla="*/ 1326 h 2145"/>
                <a:gd name="T58" fmla="*/ 90 w 896"/>
                <a:gd name="T59" fmla="*/ 1253 h 2145"/>
                <a:gd name="T60" fmla="*/ 62 w 896"/>
                <a:gd name="T61" fmla="*/ 1177 h 2145"/>
                <a:gd name="T62" fmla="*/ 39 w 896"/>
                <a:gd name="T63" fmla="*/ 1103 h 2145"/>
                <a:gd name="T64" fmla="*/ 22 w 896"/>
                <a:gd name="T65" fmla="*/ 1029 h 2145"/>
                <a:gd name="T66" fmla="*/ 9 w 896"/>
                <a:gd name="T67" fmla="*/ 954 h 2145"/>
                <a:gd name="T68" fmla="*/ 2 w 896"/>
                <a:gd name="T69" fmla="*/ 881 h 2145"/>
                <a:gd name="T70" fmla="*/ 0 w 896"/>
                <a:gd name="T71" fmla="*/ 808 h 2145"/>
                <a:gd name="T72" fmla="*/ 2 w 896"/>
                <a:gd name="T73" fmla="*/ 736 h 2145"/>
                <a:gd name="T74" fmla="*/ 9 w 896"/>
                <a:gd name="T75" fmla="*/ 665 h 2145"/>
                <a:gd name="T76" fmla="*/ 22 w 896"/>
                <a:gd name="T77" fmla="*/ 596 h 2145"/>
                <a:gd name="T78" fmla="*/ 39 w 896"/>
                <a:gd name="T79" fmla="*/ 530 h 2145"/>
                <a:gd name="T80" fmla="*/ 63 w 896"/>
                <a:gd name="T81" fmla="*/ 465 h 2145"/>
                <a:gd name="T82" fmla="*/ 91 w 896"/>
                <a:gd name="T83" fmla="*/ 405 h 2145"/>
                <a:gd name="T84" fmla="*/ 114 w 896"/>
                <a:gd name="T85" fmla="*/ 362 h 2145"/>
                <a:gd name="T86" fmla="*/ 142 w 896"/>
                <a:gd name="T87" fmla="*/ 320 h 2145"/>
                <a:gd name="T88" fmla="*/ 176 w 896"/>
                <a:gd name="T89" fmla="*/ 277 h 2145"/>
                <a:gd name="T90" fmla="*/ 212 w 896"/>
                <a:gd name="T91" fmla="*/ 236 h 2145"/>
                <a:gd name="T92" fmla="*/ 253 w 896"/>
                <a:gd name="T93" fmla="*/ 195 h 2145"/>
                <a:gd name="T94" fmla="*/ 296 w 896"/>
                <a:gd name="T95" fmla="*/ 158 h 2145"/>
                <a:gd name="T96" fmla="*/ 341 w 896"/>
                <a:gd name="T97" fmla="*/ 122 h 2145"/>
                <a:gd name="T98" fmla="*/ 389 w 896"/>
                <a:gd name="T99" fmla="*/ 89 h 2145"/>
                <a:gd name="T100" fmla="*/ 439 w 896"/>
                <a:gd name="T101" fmla="*/ 61 h 2145"/>
                <a:gd name="T102" fmla="*/ 489 w 896"/>
                <a:gd name="T103" fmla="*/ 37 h 2145"/>
                <a:gd name="T104" fmla="*/ 540 w 896"/>
                <a:gd name="T105" fmla="*/ 19 h 2145"/>
                <a:gd name="T106" fmla="*/ 591 w 896"/>
                <a:gd name="T107" fmla="*/ 6 h 2145"/>
                <a:gd name="T108" fmla="*/ 643 w 896"/>
                <a:gd name="T10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96" h="2145">
                  <a:moveTo>
                    <a:pt x="643" y="0"/>
                  </a:moveTo>
                  <a:lnTo>
                    <a:pt x="694" y="1"/>
                  </a:lnTo>
                  <a:lnTo>
                    <a:pt x="729" y="5"/>
                  </a:lnTo>
                  <a:lnTo>
                    <a:pt x="767" y="8"/>
                  </a:lnTo>
                  <a:lnTo>
                    <a:pt x="807" y="12"/>
                  </a:lnTo>
                  <a:lnTo>
                    <a:pt x="845" y="19"/>
                  </a:lnTo>
                  <a:lnTo>
                    <a:pt x="882" y="28"/>
                  </a:lnTo>
                  <a:lnTo>
                    <a:pt x="886" y="27"/>
                  </a:lnTo>
                  <a:lnTo>
                    <a:pt x="896" y="2145"/>
                  </a:lnTo>
                  <a:lnTo>
                    <a:pt x="872" y="2143"/>
                  </a:lnTo>
                  <a:lnTo>
                    <a:pt x="844" y="2136"/>
                  </a:lnTo>
                  <a:lnTo>
                    <a:pt x="813" y="2123"/>
                  </a:lnTo>
                  <a:lnTo>
                    <a:pt x="779" y="2107"/>
                  </a:lnTo>
                  <a:lnTo>
                    <a:pt x="742" y="2085"/>
                  </a:lnTo>
                  <a:lnTo>
                    <a:pt x="703" y="2060"/>
                  </a:lnTo>
                  <a:lnTo>
                    <a:pt x="662" y="2029"/>
                  </a:lnTo>
                  <a:lnTo>
                    <a:pt x="620" y="1997"/>
                  </a:lnTo>
                  <a:lnTo>
                    <a:pt x="577" y="1958"/>
                  </a:lnTo>
                  <a:lnTo>
                    <a:pt x="533" y="1917"/>
                  </a:lnTo>
                  <a:lnTo>
                    <a:pt x="489" y="1873"/>
                  </a:lnTo>
                  <a:lnTo>
                    <a:pt x="443" y="1823"/>
                  </a:lnTo>
                  <a:lnTo>
                    <a:pt x="399" y="1772"/>
                  </a:lnTo>
                  <a:lnTo>
                    <a:pt x="355" y="1717"/>
                  </a:lnTo>
                  <a:lnTo>
                    <a:pt x="312" y="1659"/>
                  </a:lnTo>
                  <a:lnTo>
                    <a:pt x="270" y="1598"/>
                  </a:lnTo>
                  <a:lnTo>
                    <a:pt x="229" y="1533"/>
                  </a:lnTo>
                  <a:lnTo>
                    <a:pt x="191" y="1467"/>
                  </a:lnTo>
                  <a:lnTo>
                    <a:pt x="155" y="1398"/>
                  </a:lnTo>
                  <a:lnTo>
                    <a:pt x="121" y="1326"/>
                  </a:lnTo>
                  <a:lnTo>
                    <a:pt x="90" y="1253"/>
                  </a:lnTo>
                  <a:lnTo>
                    <a:pt x="62" y="1177"/>
                  </a:lnTo>
                  <a:lnTo>
                    <a:pt x="39" y="1103"/>
                  </a:lnTo>
                  <a:lnTo>
                    <a:pt x="22" y="1029"/>
                  </a:lnTo>
                  <a:lnTo>
                    <a:pt x="9" y="954"/>
                  </a:lnTo>
                  <a:lnTo>
                    <a:pt x="2" y="881"/>
                  </a:lnTo>
                  <a:lnTo>
                    <a:pt x="0" y="808"/>
                  </a:lnTo>
                  <a:lnTo>
                    <a:pt x="2" y="736"/>
                  </a:lnTo>
                  <a:lnTo>
                    <a:pt x="9" y="665"/>
                  </a:lnTo>
                  <a:lnTo>
                    <a:pt x="22" y="596"/>
                  </a:lnTo>
                  <a:lnTo>
                    <a:pt x="39" y="530"/>
                  </a:lnTo>
                  <a:lnTo>
                    <a:pt x="63" y="465"/>
                  </a:lnTo>
                  <a:lnTo>
                    <a:pt x="91" y="405"/>
                  </a:lnTo>
                  <a:lnTo>
                    <a:pt x="114" y="362"/>
                  </a:lnTo>
                  <a:lnTo>
                    <a:pt x="142" y="320"/>
                  </a:lnTo>
                  <a:lnTo>
                    <a:pt x="176" y="277"/>
                  </a:lnTo>
                  <a:lnTo>
                    <a:pt x="212" y="236"/>
                  </a:lnTo>
                  <a:lnTo>
                    <a:pt x="253" y="195"/>
                  </a:lnTo>
                  <a:lnTo>
                    <a:pt x="296" y="158"/>
                  </a:lnTo>
                  <a:lnTo>
                    <a:pt x="341" y="122"/>
                  </a:lnTo>
                  <a:lnTo>
                    <a:pt x="389" y="89"/>
                  </a:lnTo>
                  <a:lnTo>
                    <a:pt x="439" y="61"/>
                  </a:lnTo>
                  <a:lnTo>
                    <a:pt x="489" y="37"/>
                  </a:lnTo>
                  <a:lnTo>
                    <a:pt x="540" y="19"/>
                  </a:lnTo>
                  <a:lnTo>
                    <a:pt x="591" y="6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C48B3A"/>
            </a:solidFill>
            <a:ln w="0">
              <a:solidFill>
                <a:srgbClr val="A3DCE2"/>
              </a:solidFill>
              <a:prstDash val="solid"/>
              <a:round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0" name="Freeform 12"/>
            <p:cNvSpPr>
              <a:spLocks/>
            </p:cNvSpPr>
            <p:nvPr userDrawn="1"/>
          </p:nvSpPr>
          <p:spPr bwMode="auto">
            <a:xfrm rot="900000">
              <a:off x="506366" y="220122"/>
              <a:ext cx="303760" cy="732358"/>
            </a:xfrm>
            <a:custGeom>
              <a:avLst/>
              <a:gdLst>
                <a:gd name="T0" fmla="*/ 204 w 893"/>
                <a:gd name="T1" fmla="*/ 0 h 2153"/>
                <a:gd name="T2" fmla="*/ 248 w 893"/>
                <a:gd name="T3" fmla="*/ 1 h 2153"/>
                <a:gd name="T4" fmla="*/ 293 w 893"/>
                <a:gd name="T5" fmla="*/ 8 h 2153"/>
                <a:gd name="T6" fmla="*/ 339 w 893"/>
                <a:gd name="T7" fmla="*/ 21 h 2153"/>
                <a:gd name="T8" fmla="*/ 385 w 893"/>
                <a:gd name="T9" fmla="*/ 38 h 2153"/>
                <a:gd name="T10" fmla="*/ 432 w 893"/>
                <a:gd name="T11" fmla="*/ 59 h 2153"/>
                <a:gd name="T12" fmla="*/ 477 w 893"/>
                <a:gd name="T13" fmla="*/ 85 h 2153"/>
                <a:gd name="T14" fmla="*/ 521 w 893"/>
                <a:gd name="T15" fmla="*/ 113 h 2153"/>
                <a:gd name="T16" fmla="*/ 565 w 893"/>
                <a:gd name="T17" fmla="*/ 144 h 2153"/>
                <a:gd name="T18" fmla="*/ 605 w 893"/>
                <a:gd name="T19" fmla="*/ 176 h 2153"/>
                <a:gd name="T20" fmla="*/ 645 w 893"/>
                <a:gd name="T21" fmla="*/ 211 h 2153"/>
                <a:gd name="T22" fmla="*/ 681 w 893"/>
                <a:gd name="T23" fmla="*/ 247 h 2153"/>
                <a:gd name="T24" fmla="*/ 714 w 893"/>
                <a:gd name="T25" fmla="*/ 283 h 2153"/>
                <a:gd name="T26" fmla="*/ 743 w 893"/>
                <a:gd name="T27" fmla="*/ 319 h 2153"/>
                <a:gd name="T28" fmla="*/ 768 w 893"/>
                <a:gd name="T29" fmla="*/ 355 h 2153"/>
                <a:gd name="T30" fmla="*/ 789 w 893"/>
                <a:gd name="T31" fmla="*/ 389 h 2153"/>
                <a:gd name="T32" fmla="*/ 821 w 893"/>
                <a:gd name="T33" fmla="*/ 451 h 2153"/>
                <a:gd name="T34" fmla="*/ 845 w 893"/>
                <a:gd name="T35" fmla="*/ 516 h 2153"/>
                <a:gd name="T36" fmla="*/ 865 w 893"/>
                <a:gd name="T37" fmla="*/ 583 h 2153"/>
                <a:gd name="T38" fmla="*/ 880 w 893"/>
                <a:gd name="T39" fmla="*/ 652 h 2153"/>
                <a:gd name="T40" fmla="*/ 889 w 893"/>
                <a:gd name="T41" fmla="*/ 725 h 2153"/>
                <a:gd name="T42" fmla="*/ 893 w 893"/>
                <a:gd name="T43" fmla="*/ 797 h 2153"/>
                <a:gd name="T44" fmla="*/ 892 w 893"/>
                <a:gd name="T45" fmla="*/ 872 h 2153"/>
                <a:gd name="T46" fmla="*/ 886 w 893"/>
                <a:gd name="T47" fmla="*/ 947 h 2153"/>
                <a:gd name="T48" fmla="*/ 874 w 893"/>
                <a:gd name="T49" fmla="*/ 1023 h 2153"/>
                <a:gd name="T50" fmla="*/ 857 w 893"/>
                <a:gd name="T51" fmla="*/ 1099 h 2153"/>
                <a:gd name="T52" fmla="*/ 835 w 893"/>
                <a:gd name="T53" fmla="*/ 1175 h 2153"/>
                <a:gd name="T54" fmla="*/ 808 w 893"/>
                <a:gd name="T55" fmla="*/ 1251 h 2153"/>
                <a:gd name="T56" fmla="*/ 779 w 893"/>
                <a:gd name="T57" fmla="*/ 1326 h 2153"/>
                <a:gd name="T58" fmla="*/ 745 w 893"/>
                <a:gd name="T59" fmla="*/ 1397 h 2153"/>
                <a:gd name="T60" fmla="*/ 710 w 893"/>
                <a:gd name="T61" fmla="*/ 1468 h 2153"/>
                <a:gd name="T62" fmla="*/ 672 w 893"/>
                <a:gd name="T63" fmla="*/ 1534 h 2153"/>
                <a:gd name="T64" fmla="*/ 632 w 893"/>
                <a:gd name="T65" fmla="*/ 1599 h 2153"/>
                <a:gd name="T66" fmla="*/ 590 w 893"/>
                <a:gd name="T67" fmla="*/ 1661 h 2153"/>
                <a:gd name="T68" fmla="*/ 548 w 893"/>
                <a:gd name="T69" fmla="*/ 1719 h 2153"/>
                <a:gd name="T70" fmla="*/ 504 w 893"/>
                <a:gd name="T71" fmla="*/ 1775 h 2153"/>
                <a:gd name="T72" fmla="*/ 460 w 893"/>
                <a:gd name="T73" fmla="*/ 1828 h 2153"/>
                <a:gd name="T74" fmla="*/ 416 w 893"/>
                <a:gd name="T75" fmla="*/ 1877 h 2153"/>
                <a:gd name="T76" fmla="*/ 371 w 893"/>
                <a:gd name="T77" fmla="*/ 1922 h 2153"/>
                <a:gd name="T78" fmla="*/ 328 w 893"/>
                <a:gd name="T79" fmla="*/ 1964 h 2153"/>
                <a:gd name="T80" fmla="*/ 285 w 893"/>
                <a:gd name="T81" fmla="*/ 2002 h 2153"/>
                <a:gd name="T82" fmla="*/ 243 w 893"/>
                <a:gd name="T83" fmla="*/ 2036 h 2153"/>
                <a:gd name="T84" fmla="*/ 202 w 893"/>
                <a:gd name="T85" fmla="*/ 2067 h 2153"/>
                <a:gd name="T86" fmla="*/ 164 w 893"/>
                <a:gd name="T87" fmla="*/ 2092 h 2153"/>
                <a:gd name="T88" fmla="*/ 128 w 893"/>
                <a:gd name="T89" fmla="*/ 2113 h 2153"/>
                <a:gd name="T90" fmla="*/ 94 w 893"/>
                <a:gd name="T91" fmla="*/ 2131 h 2153"/>
                <a:gd name="T92" fmla="*/ 64 w 893"/>
                <a:gd name="T93" fmla="*/ 2143 h 2153"/>
                <a:gd name="T94" fmla="*/ 36 w 893"/>
                <a:gd name="T95" fmla="*/ 2151 h 2153"/>
                <a:gd name="T96" fmla="*/ 12 w 893"/>
                <a:gd name="T97" fmla="*/ 2153 h 2153"/>
                <a:gd name="T98" fmla="*/ 10 w 893"/>
                <a:gd name="T99" fmla="*/ 2153 h 2153"/>
                <a:gd name="T100" fmla="*/ 0 w 893"/>
                <a:gd name="T101" fmla="*/ 35 h 2153"/>
                <a:gd name="T102" fmla="*/ 31 w 893"/>
                <a:gd name="T103" fmla="*/ 24 h 2153"/>
                <a:gd name="T104" fmla="*/ 64 w 893"/>
                <a:gd name="T105" fmla="*/ 17 h 2153"/>
                <a:gd name="T106" fmla="*/ 99 w 893"/>
                <a:gd name="T107" fmla="*/ 13 h 2153"/>
                <a:gd name="T108" fmla="*/ 131 w 893"/>
                <a:gd name="T109" fmla="*/ 9 h 2153"/>
                <a:gd name="T110" fmla="*/ 161 w 893"/>
                <a:gd name="T111" fmla="*/ 4 h 2153"/>
                <a:gd name="T112" fmla="*/ 204 w 893"/>
                <a:gd name="T113" fmla="*/ 0 h 2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3" h="2153">
                  <a:moveTo>
                    <a:pt x="204" y="0"/>
                  </a:moveTo>
                  <a:lnTo>
                    <a:pt x="248" y="1"/>
                  </a:lnTo>
                  <a:lnTo>
                    <a:pt x="293" y="8"/>
                  </a:lnTo>
                  <a:lnTo>
                    <a:pt x="339" y="21"/>
                  </a:lnTo>
                  <a:lnTo>
                    <a:pt x="385" y="38"/>
                  </a:lnTo>
                  <a:lnTo>
                    <a:pt x="432" y="59"/>
                  </a:lnTo>
                  <a:lnTo>
                    <a:pt x="477" y="85"/>
                  </a:lnTo>
                  <a:lnTo>
                    <a:pt x="521" y="113"/>
                  </a:lnTo>
                  <a:lnTo>
                    <a:pt x="565" y="144"/>
                  </a:lnTo>
                  <a:lnTo>
                    <a:pt x="605" y="176"/>
                  </a:lnTo>
                  <a:lnTo>
                    <a:pt x="645" y="211"/>
                  </a:lnTo>
                  <a:lnTo>
                    <a:pt x="681" y="247"/>
                  </a:lnTo>
                  <a:lnTo>
                    <a:pt x="714" y="283"/>
                  </a:lnTo>
                  <a:lnTo>
                    <a:pt x="743" y="319"/>
                  </a:lnTo>
                  <a:lnTo>
                    <a:pt x="768" y="355"/>
                  </a:lnTo>
                  <a:lnTo>
                    <a:pt x="789" y="389"/>
                  </a:lnTo>
                  <a:lnTo>
                    <a:pt x="821" y="451"/>
                  </a:lnTo>
                  <a:lnTo>
                    <a:pt x="845" y="516"/>
                  </a:lnTo>
                  <a:lnTo>
                    <a:pt x="865" y="583"/>
                  </a:lnTo>
                  <a:lnTo>
                    <a:pt x="880" y="652"/>
                  </a:lnTo>
                  <a:lnTo>
                    <a:pt x="889" y="725"/>
                  </a:lnTo>
                  <a:lnTo>
                    <a:pt x="893" y="797"/>
                  </a:lnTo>
                  <a:lnTo>
                    <a:pt x="892" y="872"/>
                  </a:lnTo>
                  <a:lnTo>
                    <a:pt x="886" y="947"/>
                  </a:lnTo>
                  <a:lnTo>
                    <a:pt x="874" y="1023"/>
                  </a:lnTo>
                  <a:lnTo>
                    <a:pt x="857" y="1099"/>
                  </a:lnTo>
                  <a:lnTo>
                    <a:pt x="835" y="1175"/>
                  </a:lnTo>
                  <a:lnTo>
                    <a:pt x="808" y="1251"/>
                  </a:lnTo>
                  <a:lnTo>
                    <a:pt x="779" y="1326"/>
                  </a:lnTo>
                  <a:lnTo>
                    <a:pt x="745" y="1397"/>
                  </a:lnTo>
                  <a:lnTo>
                    <a:pt x="710" y="1468"/>
                  </a:lnTo>
                  <a:lnTo>
                    <a:pt x="672" y="1534"/>
                  </a:lnTo>
                  <a:lnTo>
                    <a:pt x="632" y="1599"/>
                  </a:lnTo>
                  <a:lnTo>
                    <a:pt x="590" y="1661"/>
                  </a:lnTo>
                  <a:lnTo>
                    <a:pt x="548" y="1719"/>
                  </a:lnTo>
                  <a:lnTo>
                    <a:pt x="504" y="1775"/>
                  </a:lnTo>
                  <a:lnTo>
                    <a:pt x="460" y="1828"/>
                  </a:lnTo>
                  <a:lnTo>
                    <a:pt x="416" y="1877"/>
                  </a:lnTo>
                  <a:lnTo>
                    <a:pt x="371" y="1922"/>
                  </a:lnTo>
                  <a:lnTo>
                    <a:pt x="328" y="1964"/>
                  </a:lnTo>
                  <a:lnTo>
                    <a:pt x="285" y="2002"/>
                  </a:lnTo>
                  <a:lnTo>
                    <a:pt x="243" y="2036"/>
                  </a:lnTo>
                  <a:lnTo>
                    <a:pt x="202" y="2067"/>
                  </a:lnTo>
                  <a:lnTo>
                    <a:pt x="164" y="2092"/>
                  </a:lnTo>
                  <a:lnTo>
                    <a:pt x="128" y="2113"/>
                  </a:lnTo>
                  <a:lnTo>
                    <a:pt x="94" y="2131"/>
                  </a:lnTo>
                  <a:lnTo>
                    <a:pt x="64" y="2143"/>
                  </a:lnTo>
                  <a:lnTo>
                    <a:pt x="36" y="2151"/>
                  </a:lnTo>
                  <a:lnTo>
                    <a:pt x="12" y="2153"/>
                  </a:lnTo>
                  <a:lnTo>
                    <a:pt x="10" y="2153"/>
                  </a:lnTo>
                  <a:lnTo>
                    <a:pt x="0" y="35"/>
                  </a:lnTo>
                  <a:lnTo>
                    <a:pt x="31" y="24"/>
                  </a:lnTo>
                  <a:lnTo>
                    <a:pt x="64" y="17"/>
                  </a:lnTo>
                  <a:lnTo>
                    <a:pt x="99" y="13"/>
                  </a:lnTo>
                  <a:lnTo>
                    <a:pt x="131" y="9"/>
                  </a:lnTo>
                  <a:lnTo>
                    <a:pt x="161" y="4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CD9D57"/>
            </a:solidFill>
            <a:ln w="0">
              <a:solidFill>
                <a:srgbClr val="BCE6EA"/>
              </a:solidFill>
              <a:prstDash val="solid"/>
              <a:round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1" name="Freeform 15"/>
            <p:cNvSpPr>
              <a:spLocks/>
            </p:cNvSpPr>
            <p:nvPr userDrawn="1"/>
          </p:nvSpPr>
          <p:spPr bwMode="auto">
            <a:xfrm rot="900000">
              <a:off x="262991" y="151599"/>
              <a:ext cx="255798" cy="729296"/>
            </a:xfrm>
            <a:custGeom>
              <a:avLst/>
              <a:gdLst>
                <a:gd name="T0" fmla="*/ 579 w 752"/>
                <a:gd name="T1" fmla="*/ 0 h 2144"/>
                <a:gd name="T2" fmla="*/ 625 w 752"/>
                <a:gd name="T3" fmla="*/ 4 h 2144"/>
                <a:gd name="T4" fmla="*/ 653 w 752"/>
                <a:gd name="T5" fmla="*/ 7 h 2144"/>
                <a:gd name="T6" fmla="*/ 684 w 752"/>
                <a:gd name="T7" fmla="*/ 11 h 2144"/>
                <a:gd name="T8" fmla="*/ 714 w 752"/>
                <a:gd name="T9" fmla="*/ 15 h 2144"/>
                <a:gd name="T10" fmla="*/ 742 w 752"/>
                <a:gd name="T11" fmla="*/ 22 h 2144"/>
                <a:gd name="T12" fmla="*/ 742 w 752"/>
                <a:gd name="T13" fmla="*/ 22 h 2144"/>
                <a:gd name="T14" fmla="*/ 752 w 752"/>
                <a:gd name="T15" fmla="*/ 2144 h 2144"/>
                <a:gd name="T16" fmla="*/ 730 w 752"/>
                <a:gd name="T17" fmla="*/ 2142 h 2144"/>
                <a:gd name="T18" fmla="*/ 706 w 752"/>
                <a:gd name="T19" fmla="*/ 2134 h 2144"/>
                <a:gd name="T20" fmla="*/ 678 w 752"/>
                <a:gd name="T21" fmla="*/ 2120 h 2144"/>
                <a:gd name="T22" fmla="*/ 648 w 752"/>
                <a:gd name="T23" fmla="*/ 2101 h 2144"/>
                <a:gd name="T24" fmla="*/ 615 w 752"/>
                <a:gd name="T25" fmla="*/ 2077 h 2144"/>
                <a:gd name="T26" fmla="*/ 581 w 752"/>
                <a:gd name="T27" fmla="*/ 2051 h 2144"/>
                <a:gd name="T28" fmla="*/ 545 w 752"/>
                <a:gd name="T29" fmla="*/ 2018 h 2144"/>
                <a:gd name="T30" fmla="*/ 507 w 752"/>
                <a:gd name="T31" fmla="*/ 1980 h 2144"/>
                <a:gd name="T32" fmla="*/ 469 w 752"/>
                <a:gd name="T33" fmla="*/ 1939 h 2144"/>
                <a:gd name="T34" fmla="*/ 430 w 752"/>
                <a:gd name="T35" fmla="*/ 1895 h 2144"/>
                <a:gd name="T36" fmla="*/ 390 w 752"/>
                <a:gd name="T37" fmla="*/ 1846 h 2144"/>
                <a:gd name="T38" fmla="*/ 352 w 752"/>
                <a:gd name="T39" fmla="*/ 1793 h 2144"/>
                <a:gd name="T40" fmla="*/ 312 w 752"/>
                <a:gd name="T41" fmla="*/ 1736 h 2144"/>
                <a:gd name="T42" fmla="*/ 274 w 752"/>
                <a:gd name="T43" fmla="*/ 1676 h 2144"/>
                <a:gd name="T44" fmla="*/ 237 w 752"/>
                <a:gd name="T45" fmla="*/ 1613 h 2144"/>
                <a:gd name="T46" fmla="*/ 201 w 752"/>
                <a:gd name="T47" fmla="*/ 1548 h 2144"/>
                <a:gd name="T48" fmla="*/ 167 w 752"/>
                <a:gd name="T49" fmla="*/ 1479 h 2144"/>
                <a:gd name="T50" fmla="*/ 134 w 752"/>
                <a:gd name="T51" fmla="*/ 1406 h 2144"/>
                <a:gd name="T52" fmla="*/ 104 w 752"/>
                <a:gd name="T53" fmla="*/ 1331 h 2144"/>
                <a:gd name="T54" fmla="*/ 77 w 752"/>
                <a:gd name="T55" fmla="*/ 1254 h 2144"/>
                <a:gd name="T56" fmla="*/ 53 w 752"/>
                <a:gd name="T57" fmla="*/ 1176 h 2144"/>
                <a:gd name="T58" fmla="*/ 33 w 752"/>
                <a:gd name="T59" fmla="*/ 1101 h 2144"/>
                <a:gd name="T60" fmla="*/ 19 w 752"/>
                <a:gd name="T61" fmla="*/ 1026 h 2144"/>
                <a:gd name="T62" fmla="*/ 8 w 752"/>
                <a:gd name="T63" fmla="*/ 951 h 2144"/>
                <a:gd name="T64" fmla="*/ 3 w 752"/>
                <a:gd name="T65" fmla="*/ 876 h 2144"/>
                <a:gd name="T66" fmla="*/ 0 w 752"/>
                <a:gd name="T67" fmla="*/ 802 h 2144"/>
                <a:gd name="T68" fmla="*/ 3 w 752"/>
                <a:gd name="T69" fmla="*/ 731 h 2144"/>
                <a:gd name="T70" fmla="*/ 10 w 752"/>
                <a:gd name="T71" fmla="*/ 660 h 2144"/>
                <a:gd name="T72" fmla="*/ 21 w 752"/>
                <a:gd name="T73" fmla="*/ 591 h 2144"/>
                <a:gd name="T74" fmla="*/ 36 w 752"/>
                <a:gd name="T75" fmla="*/ 524 h 2144"/>
                <a:gd name="T76" fmla="*/ 56 w 752"/>
                <a:gd name="T77" fmla="*/ 460 h 2144"/>
                <a:gd name="T78" fmla="*/ 81 w 752"/>
                <a:gd name="T79" fmla="*/ 399 h 2144"/>
                <a:gd name="T80" fmla="*/ 110 w 752"/>
                <a:gd name="T81" fmla="*/ 340 h 2144"/>
                <a:gd name="T82" fmla="*/ 143 w 752"/>
                <a:gd name="T83" fmla="*/ 285 h 2144"/>
                <a:gd name="T84" fmla="*/ 181 w 752"/>
                <a:gd name="T85" fmla="*/ 235 h 2144"/>
                <a:gd name="T86" fmla="*/ 223 w 752"/>
                <a:gd name="T87" fmla="*/ 188 h 2144"/>
                <a:gd name="T88" fmla="*/ 255 w 752"/>
                <a:gd name="T89" fmla="*/ 157 h 2144"/>
                <a:gd name="T90" fmla="*/ 290 w 752"/>
                <a:gd name="T91" fmla="*/ 126 h 2144"/>
                <a:gd name="T92" fmla="*/ 326 w 752"/>
                <a:gd name="T93" fmla="*/ 97 h 2144"/>
                <a:gd name="T94" fmla="*/ 365 w 752"/>
                <a:gd name="T95" fmla="*/ 70 h 2144"/>
                <a:gd name="T96" fmla="*/ 404 w 752"/>
                <a:gd name="T97" fmla="*/ 47 h 2144"/>
                <a:gd name="T98" fmla="*/ 446 w 752"/>
                <a:gd name="T99" fmla="*/ 27 h 2144"/>
                <a:gd name="T100" fmla="*/ 489 w 752"/>
                <a:gd name="T101" fmla="*/ 12 h 2144"/>
                <a:gd name="T102" fmla="*/ 533 w 752"/>
                <a:gd name="T103" fmla="*/ 2 h 2144"/>
                <a:gd name="T104" fmla="*/ 579 w 752"/>
                <a:gd name="T105" fmla="*/ 0 h 2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52" h="2144">
                  <a:moveTo>
                    <a:pt x="579" y="0"/>
                  </a:moveTo>
                  <a:lnTo>
                    <a:pt x="625" y="4"/>
                  </a:lnTo>
                  <a:lnTo>
                    <a:pt x="653" y="7"/>
                  </a:lnTo>
                  <a:lnTo>
                    <a:pt x="684" y="11"/>
                  </a:lnTo>
                  <a:lnTo>
                    <a:pt x="714" y="15"/>
                  </a:lnTo>
                  <a:lnTo>
                    <a:pt x="742" y="22"/>
                  </a:lnTo>
                  <a:lnTo>
                    <a:pt x="742" y="22"/>
                  </a:lnTo>
                  <a:lnTo>
                    <a:pt x="752" y="2144"/>
                  </a:lnTo>
                  <a:lnTo>
                    <a:pt x="730" y="2142"/>
                  </a:lnTo>
                  <a:lnTo>
                    <a:pt x="706" y="2134"/>
                  </a:lnTo>
                  <a:lnTo>
                    <a:pt x="678" y="2120"/>
                  </a:lnTo>
                  <a:lnTo>
                    <a:pt x="648" y="2101"/>
                  </a:lnTo>
                  <a:lnTo>
                    <a:pt x="615" y="2077"/>
                  </a:lnTo>
                  <a:lnTo>
                    <a:pt x="581" y="2051"/>
                  </a:lnTo>
                  <a:lnTo>
                    <a:pt x="545" y="2018"/>
                  </a:lnTo>
                  <a:lnTo>
                    <a:pt x="507" y="1980"/>
                  </a:lnTo>
                  <a:lnTo>
                    <a:pt x="469" y="1939"/>
                  </a:lnTo>
                  <a:lnTo>
                    <a:pt x="430" y="1895"/>
                  </a:lnTo>
                  <a:lnTo>
                    <a:pt x="390" y="1846"/>
                  </a:lnTo>
                  <a:lnTo>
                    <a:pt x="352" y="1793"/>
                  </a:lnTo>
                  <a:lnTo>
                    <a:pt x="312" y="1736"/>
                  </a:lnTo>
                  <a:lnTo>
                    <a:pt x="274" y="1676"/>
                  </a:lnTo>
                  <a:lnTo>
                    <a:pt x="237" y="1613"/>
                  </a:lnTo>
                  <a:lnTo>
                    <a:pt x="201" y="1548"/>
                  </a:lnTo>
                  <a:lnTo>
                    <a:pt x="167" y="1479"/>
                  </a:lnTo>
                  <a:lnTo>
                    <a:pt x="134" y="1406"/>
                  </a:lnTo>
                  <a:lnTo>
                    <a:pt x="104" y="1331"/>
                  </a:lnTo>
                  <a:lnTo>
                    <a:pt x="77" y="1254"/>
                  </a:lnTo>
                  <a:lnTo>
                    <a:pt x="53" y="1176"/>
                  </a:lnTo>
                  <a:lnTo>
                    <a:pt x="33" y="1101"/>
                  </a:lnTo>
                  <a:lnTo>
                    <a:pt x="19" y="1026"/>
                  </a:lnTo>
                  <a:lnTo>
                    <a:pt x="8" y="951"/>
                  </a:lnTo>
                  <a:lnTo>
                    <a:pt x="3" y="876"/>
                  </a:lnTo>
                  <a:lnTo>
                    <a:pt x="0" y="802"/>
                  </a:lnTo>
                  <a:lnTo>
                    <a:pt x="3" y="731"/>
                  </a:lnTo>
                  <a:lnTo>
                    <a:pt x="10" y="660"/>
                  </a:lnTo>
                  <a:lnTo>
                    <a:pt x="21" y="591"/>
                  </a:lnTo>
                  <a:lnTo>
                    <a:pt x="36" y="524"/>
                  </a:lnTo>
                  <a:lnTo>
                    <a:pt x="56" y="460"/>
                  </a:lnTo>
                  <a:lnTo>
                    <a:pt x="81" y="399"/>
                  </a:lnTo>
                  <a:lnTo>
                    <a:pt x="110" y="340"/>
                  </a:lnTo>
                  <a:lnTo>
                    <a:pt x="143" y="285"/>
                  </a:lnTo>
                  <a:lnTo>
                    <a:pt x="181" y="235"/>
                  </a:lnTo>
                  <a:lnTo>
                    <a:pt x="223" y="188"/>
                  </a:lnTo>
                  <a:lnTo>
                    <a:pt x="255" y="157"/>
                  </a:lnTo>
                  <a:lnTo>
                    <a:pt x="290" y="126"/>
                  </a:lnTo>
                  <a:lnTo>
                    <a:pt x="326" y="97"/>
                  </a:lnTo>
                  <a:lnTo>
                    <a:pt x="365" y="70"/>
                  </a:lnTo>
                  <a:lnTo>
                    <a:pt x="404" y="47"/>
                  </a:lnTo>
                  <a:lnTo>
                    <a:pt x="446" y="27"/>
                  </a:lnTo>
                  <a:lnTo>
                    <a:pt x="489" y="12"/>
                  </a:lnTo>
                  <a:lnTo>
                    <a:pt x="533" y="2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EDEDED"/>
            </a:solidFill>
            <a:ln w="0">
              <a:solidFill>
                <a:srgbClr val="EDEDED"/>
              </a:solidFill>
              <a:prstDash val="solid"/>
              <a:round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2" name="Freeform 16"/>
            <p:cNvSpPr>
              <a:spLocks/>
            </p:cNvSpPr>
            <p:nvPr userDrawn="1"/>
          </p:nvSpPr>
          <p:spPr bwMode="auto">
            <a:xfrm rot="900000">
              <a:off x="507113" y="214451"/>
              <a:ext cx="254779" cy="731679"/>
            </a:xfrm>
            <a:custGeom>
              <a:avLst/>
              <a:gdLst>
                <a:gd name="T0" fmla="*/ 148 w 749"/>
                <a:gd name="T1" fmla="*/ 0 h 2151"/>
                <a:gd name="T2" fmla="*/ 189 w 749"/>
                <a:gd name="T3" fmla="*/ 4 h 2151"/>
                <a:gd name="T4" fmla="*/ 229 w 749"/>
                <a:gd name="T5" fmla="*/ 12 h 2151"/>
                <a:gd name="T6" fmla="*/ 270 w 749"/>
                <a:gd name="T7" fmla="*/ 25 h 2151"/>
                <a:gd name="T8" fmla="*/ 310 w 749"/>
                <a:gd name="T9" fmla="*/ 41 h 2151"/>
                <a:gd name="T10" fmla="*/ 348 w 749"/>
                <a:gd name="T11" fmla="*/ 62 h 2151"/>
                <a:gd name="T12" fmla="*/ 385 w 749"/>
                <a:gd name="T13" fmla="*/ 84 h 2151"/>
                <a:gd name="T14" fmla="*/ 420 w 749"/>
                <a:gd name="T15" fmla="*/ 109 h 2151"/>
                <a:gd name="T16" fmla="*/ 453 w 749"/>
                <a:gd name="T17" fmla="*/ 133 h 2151"/>
                <a:gd name="T18" fmla="*/ 482 w 749"/>
                <a:gd name="T19" fmla="*/ 158 h 2151"/>
                <a:gd name="T20" fmla="*/ 509 w 749"/>
                <a:gd name="T21" fmla="*/ 183 h 2151"/>
                <a:gd name="T22" fmla="*/ 553 w 749"/>
                <a:gd name="T23" fmla="*/ 228 h 2151"/>
                <a:gd name="T24" fmla="*/ 593 w 749"/>
                <a:gd name="T25" fmla="*/ 278 h 2151"/>
                <a:gd name="T26" fmla="*/ 627 w 749"/>
                <a:gd name="T27" fmla="*/ 333 h 2151"/>
                <a:gd name="T28" fmla="*/ 659 w 749"/>
                <a:gd name="T29" fmla="*/ 391 h 2151"/>
                <a:gd name="T30" fmla="*/ 684 w 749"/>
                <a:gd name="T31" fmla="*/ 453 h 2151"/>
                <a:gd name="T32" fmla="*/ 707 w 749"/>
                <a:gd name="T33" fmla="*/ 517 h 2151"/>
                <a:gd name="T34" fmla="*/ 723 w 749"/>
                <a:gd name="T35" fmla="*/ 584 h 2151"/>
                <a:gd name="T36" fmla="*/ 736 w 749"/>
                <a:gd name="T37" fmla="*/ 653 h 2151"/>
                <a:gd name="T38" fmla="*/ 744 w 749"/>
                <a:gd name="T39" fmla="*/ 724 h 2151"/>
                <a:gd name="T40" fmla="*/ 749 w 749"/>
                <a:gd name="T41" fmla="*/ 797 h 2151"/>
                <a:gd name="T42" fmla="*/ 747 w 749"/>
                <a:gd name="T43" fmla="*/ 871 h 2151"/>
                <a:gd name="T44" fmla="*/ 743 w 749"/>
                <a:gd name="T45" fmla="*/ 946 h 2151"/>
                <a:gd name="T46" fmla="*/ 733 w 749"/>
                <a:gd name="T47" fmla="*/ 1022 h 2151"/>
                <a:gd name="T48" fmla="*/ 719 w 749"/>
                <a:gd name="T49" fmla="*/ 1098 h 2151"/>
                <a:gd name="T50" fmla="*/ 701 w 749"/>
                <a:gd name="T51" fmla="*/ 1174 h 2151"/>
                <a:gd name="T52" fmla="*/ 678 w 749"/>
                <a:gd name="T53" fmla="*/ 1254 h 2151"/>
                <a:gd name="T54" fmla="*/ 651 w 749"/>
                <a:gd name="T55" fmla="*/ 1331 h 2151"/>
                <a:gd name="T56" fmla="*/ 622 w 749"/>
                <a:gd name="T57" fmla="*/ 1406 h 2151"/>
                <a:gd name="T58" fmla="*/ 590 w 749"/>
                <a:gd name="T59" fmla="*/ 1479 h 2151"/>
                <a:gd name="T60" fmla="*/ 556 w 749"/>
                <a:gd name="T61" fmla="*/ 1549 h 2151"/>
                <a:gd name="T62" fmla="*/ 521 w 749"/>
                <a:gd name="T63" fmla="*/ 1615 h 2151"/>
                <a:gd name="T64" fmla="*/ 484 w 749"/>
                <a:gd name="T65" fmla="*/ 1679 h 2151"/>
                <a:gd name="T66" fmla="*/ 447 w 749"/>
                <a:gd name="T67" fmla="*/ 1739 h 2151"/>
                <a:gd name="T68" fmla="*/ 409 w 749"/>
                <a:gd name="T69" fmla="*/ 1797 h 2151"/>
                <a:gd name="T70" fmla="*/ 369 w 749"/>
                <a:gd name="T71" fmla="*/ 1849 h 2151"/>
                <a:gd name="T72" fmla="*/ 331 w 749"/>
                <a:gd name="T73" fmla="*/ 1900 h 2151"/>
                <a:gd name="T74" fmla="*/ 292 w 749"/>
                <a:gd name="T75" fmla="*/ 1945 h 2151"/>
                <a:gd name="T76" fmla="*/ 254 w 749"/>
                <a:gd name="T77" fmla="*/ 1986 h 2151"/>
                <a:gd name="T78" fmla="*/ 218 w 749"/>
                <a:gd name="T79" fmla="*/ 2024 h 2151"/>
                <a:gd name="T80" fmla="*/ 182 w 749"/>
                <a:gd name="T81" fmla="*/ 2056 h 2151"/>
                <a:gd name="T82" fmla="*/ 147 w 749"/>
                <a:gd name="T83" fmla="*/ 2084 h 2151"/>
                <a:gd name="T84" fmla="*/ 115 w 749"/>
                <a:gd name="T85" fmla="*/ 2108 h 2151"/>
                <a:gd name="T86" fmla="*/ 85 w 749"/>
                <a:gd name="T87" fmla="*/ 2127 h 2151"/>
                <a:gd name="T88" fmla="*/ 57 w 749"/>
                <a:gd name="T89" fmla="*/ 2141 h 2151"/>
                <a:gd name="T90" fmla="*/ 32 w 749"/>
                <a:gd name="T91" fmla="*/ 2149 h 2151"/>
                <a:gd name="T92" fmla="*/ 12 w 749"/>
                <a:gd name="T93" fmla="*/ 2151 h 2151"/>
                <a:gd name="T94" fmla="*/ 10 w 749"/>
                <a:gd name="T95" fmla="*/ 2151 h 2151"/>
                <a:gd name="T96" fmla="*/ 0 w 749"/>
                <a:gd name="T97" fmla="*/ 29 h 2151"/>
                <a:gd name="T98" fmla="*/ 20 w 749"/>
                <a:gd name="T99" fmla="*/ 20 h 2151"/>
                <a:gd name="T100" fmla="*/ 41 w 749"/>
                <a:gd name="T101" fmla="*/ 14 h 2151"/>
                <a:gd name="T102" fmla="*/ 64 w 749"/>
                <a:gd name="T103" fmla="*/ 11 h 2151"/>
                <a:gd name="T104" fmla="*/ 86 w 749"/>
                <a:gd name="T105" fmla="*/ 7 h 2151"/>
                <a:gd name="T106" fmla="*/ 107 w 749"/>
                <a:gd name="T107" fmla="*/ 4 h 2151"/>
                <a:gd name="T108" fmla="*/ 148 w 749"/>
                <a:gd name="T109" fmla="*/ 0 h 2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49" h="2151">
                  <a:moveTo>
                    <a:pt x="148" y="0"/>
                  </a:moveTo>
                  <a:lnTo>
                    <a:pt x="189" y="4"/>
                  </a:lnTo>
                  <a:lnTo>
                    <a:pt x="229" y="12"/>
                  </a:lnTo>
                  <a:lnTo>
                    <a:pt x="270" y="25"/>
                  </a:lnTo>
                  <a:lnTo>
                    <a:pt x="310" y="41"/>
                  </a:lnTo>
                  <a:lnTo>
                    <a:pt x="348" y="62"/>
                  </a:lnTo>
                  <a:lnTo>
                    <a:pt x="385" y="84"/>
                  </a:lnTo>
                  <a:lnTo>
                    <a:pt x="420" y="109"/>
                  </a:lnTo>
                  <a:lnTo>
                    <a:pt x="453" y="133"/>
                  </a:lnTo>
                  <a:lnTo>
                    <a:pt x="482" y="158"/>
                  </a:lnTo>
                  <a:lnTo>
                    <a:pt x="509" y="183"/>
                  </a:lnTo>
                  <a:lnTo>
                    <a:pt x="553" y="228"/>
                  </a:lnTo>
                  <a:lnTo>
                    <a:pt x="593" y="278"/>
                  </a:lnTo>
                  <a:lnTo>
                    <a:pt x="627" y="333"/>
                  </a:lnTo>
                  <a:lnTo>
                    <a:pt x="659" y="391"/>
                  </a:lnTo>
                  <a:lnTo>
                    <a:pt x="684" y="453"/>
                  </a:lnTo>
                  <a:lnTo>
                    <a:pt x="707" y="517"/>
                  </a:lnTo>
                  <a:lnTo>
                    <a:pt x="723" y="584"/>
                  </a:lnTo>
                  <a:lnTo>
                    <a:pt x="736" y="653"/>
                  </a:lnTo>
                  <a:lnTo>
                    <a:pt x="744" y="724"/>
                  </a:lnTo>
                  <a:lnTo>
                    <a:pt x="749" y="797"/>
                  </a:lnTo>
                  <a:lnTo>
                    <a:pt x="747" y="871"/>
                  </a:lnTo>
                  <a:lnTo>
                    <a:pt x="743" y="946"/>
                  </a:lnTo>
                  <a:lnTo>
                    <a:pt x="733" y="1022"/>
                  </a:lnTo>
                  <a:lnTo>
                    <a:pt x="719" y="1098"/>
                  </a:lnTo>
                  <a:lnTo>
                    <a:pt x="701" y="1174"/>
                  </a:lnTo>
                  <a:lnTo>
                    <a:pt x="678" y="1254"/>
                  </a:lnTo>
                  <a:lnTo>
                    <a:pt x="651" y="1331"/>
                  </a:lnTo>
                  <a:lnTo>
                    <a:pt x="622" y="1406"/>
                  </a:lnTo>
                  <a:lnTo>
                    <a:pt x="590" y="1479"/>
                  </a:lnTo>
                  <a:lnTo>
                    <a:pt x="556" y="1549"/>
                  </a:lnTo>
                  <a:lnTo>
                    <a:pt x="521" y="1615"/>
                  </a:lnTo>
                  <a:lnTo>
                    <a:pt x="484" y="1679"/>
                  </a:lnTo>
                  <a:lnTo>
                    <a:pt x="447" y="1739"/>
                  </a:lnTo>
                  <a:lnTo>
                    <a:pt x="409" y="1797"/>
                  </a:lnTo>
                  <a:lnTo>
                    <a:pt x="369" y="1849"/>
                  </a:lnTo>
                  <a:lnTo>
                    <a:pt x="331" y="1900"/>
                  </a:lnTo>
                  <a:lnTo>
                    <a:pt x="292" y="1945"/>
                  </a:lnTo>
                  <a:lnTo>
                    <a:pt x="254" y="1986"/>
                  </a:lnTo>
                  <a:lnTo>
                    <a:pt x="218" y="2024"/>
                  </a:lnTo>
                  <a:lnTo>
                    <a:pt x="182" y="2056"/>
                  </a:lnTo>
                  <a:lnTo>
                    <a:pt x="147" y="2084"/>
                  </a:lnTo>
                  <a:lnTo>
                    <a:pt x="115" y="2108"/>
                  </a:lnTo>
                  <a:lnTo>
                    <a:pt x="85" y="2127"/>
                  </a:lnTo>
                  <a:lnTo>
                    <a:pt x="57" y="2141"/>
                  </a:lnTo>
                  <a:lnTo>
                    <a:pt x="32" y="2149"/>
                  </a:lnTo>
                  <a:lnTo>
                    <a:pt x="12" y="2151"/>
                  </a:lnTo>
                  <a:lnTo>
                    <a:pt x="10" y="2151"/>
                  </a:lnTo>
                  <a:lnTo>
                    <a:pt x="0" y="29"/>
                  </a:lnTo>
                  <a:lnTo>
                    <a:pt x="20" y="20"/>
                  </a:lnTo>
                  <a:lnTo>
                    <a:pt x="41" y="14"/>
                  </a:lnTo>
                  <a:lnTo>
                    <a:pt x="64" y="11"/>
                  </a:lnTo>
                  <a:lnTo>
                    <a:pt x="86" y="7"/>
                  </a:lnTo>
                  <a:lnTo>
                    <a:pt x="107" y="4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3" name="Freeform 17"/>
            <p:cNvSpPr>
              <a:spLocks/>
            </p:cNvSpPr>
            <p:nvPr userDrawn="1"/>
          </p:nvSpPr>
          <p:spPr bwMode="auto">
            <a:xfrm rot="900000">
              <a:off x="510774" y="205304"/>
              <a:ext cx="180283" cy="731337"/>
            </a:xfrm>
            <a:custGeom>
              <a:avLst/>
              <a:gdLst>
                <a:gd name="T0" fmla="*/ 62 w 530"/>
                <a:gd name="T1" fmla="*/ 0 h 2150"/>
                <a:gd name="T2" fmla="*/ 97 w 530"/>
                <a:gd name="T3" fmla="*/ 0 h 2150"/>
                <a:gd name="T4" fmla="*/ 133 w 530"/>
                <a:gd name="T5" fmla="*/ 7 h 2150"/>
                <a:gd name="T6" fmla="*/ 168 w 530"/>
                <a:gd name="T7" fmla="*/ 19 h 2150"/>
                <a:gd name="T8" fmla="*/ 202 w 530"/>
                <a:gd name="T9" fmla="*/ 36 h 2150"/>
                <a:gd name="T10" fmla="*/ 236 w 530"/>
                <a:gd name="T11" fmla="*/ 58 h 2150"/>
                <a:gd name="T12" fmla="*/ 268 w 530"/>
                <a:gd name="T13" fmla="*/ 82 h 2150"/>
                <a:gd name="T14" fmla="*/ 299 w 530"/>
                <a:gd name="T15" fmla="*/ 109 h 2150"/>
                <a:gd name="T16" fmla="*/ 327 w 530"/>
                <a:gd name="T17" fmla="*/ 138 h 2150"/>
                <a:gd name="T18" fmla="*/ 354 w 530"/>
                <a:gd name="T19" fmla="*/ 170 h 2150"/>
                <a:gd name="T20" fmla="*/ 377 w 530"/>
                <a:gd name="T21" fmla="*/ 200 h 2150"/>
                <a:gd name="T22" fmla="*/ 397 w 530"/>
                <a:gd name="T23" fmla="*/ 231 h 2150"/>
                <a:gd name="T24" fmla="*/ 426 w 530"/>
                <a:gd name="T25" fmla="*/ 286 h 2150"/>
                <a:gd name="T26" fmla="*/ 452 w 530"/>
                <a:gd name="T27" fmla="*/ 344 h 2150"/>
                <a:gd name="T28" fmla="*/ 474 w 530"/>
                <a:gd name="T29" fmla="*/ 407 h 2150"/>
                <a:gd name="T30" fmla="*/ 491 w 530"/>
                <a:gd name="T31" fmla="*/ 474 h 2150"/>
                <a:gd name="T32" fmla="*/ 506 w 530"/>
                <a:gd name="T33" fmla="*/ 545 h 2150"/>
                <a:gd name="T34" fmla="*/ 518 w 530"/>
                <a:gd name="T35" fmla="*/ 618 h 2150"/>
                <a:gd name="T36" fmla="*/ 525 w 530"/>
                <a:gd name="T37" fmla="*/ 694 h 2150"/>
                <a:gd name="T38" fmla="*/ 530 w 530"/>
                <a:gd name="T39" fmla="*/ 771 h 2150"/>
                <a:gd name="T40" fmla="*/ 530 w 530"/>
                <a:gd name="T41" fmla="*/ 851 h 2150"/>
                <a:gd name="T42" fmla="*/ 527 w 530"/>
                <a:gd name="T43" fmla="*/ 931 h 2150"/>
                <a:gd name="T44" fmla="*/ 520 w 530"/>
                <a:gd name="T45" fmla="*/ 1012 h 2150"/>
                <a:gd name="T46" fmla="*/ 510 w 530"/>
                <a:gd name="T47" fmla="*/ 1093 h 2150"/>
                <a:gd name="T48" fmla="*/ 497 w 530"/>
                <a:gd name="T49" fmla="*/ 1173 h 2150"/>
                <a:gd name="T50" fmla="*/ 480 w 530"/>
                <a:gd name="T51" fmla="*/ 1258 h 2150"/>
                <a:gd name="T52" fmla="*/ 460 w 530"/>
                <a:gd name="T53" fmla="*/ 1340 h 2150"/>
                <a:gd name="T54" fmla="*/ 438 w 530"/>
                <a:gd name="T55" fmla="*/ 1418 h 2150"/>
                <a:gd name="T56" fmla="*/ 414 w 530"/>
                <a:gd name="T57" fmla="*/ 1493 h 2150"/>
                <a:gd name="T58" fmla="*/ 389 w 530"/>
                <a:gd name="T59" fmla="*/ 1565 h 2150"/>
                <a:gd name="T60" fmla="*/ 363 w 530"/>
                <a:gd name="T61" fmla="*/ 1634 h 2150"/>
                <a:gd name="T62" fmla="*/ 335 w 530"/>
                <a:gd name="T63" fmla="*/ 1701 h 2150"/>
                <a:gd name="T64" fmla="*/ 307 w 530"/>
                <a:gd name="T65" fmla="*/ 1763 h 2150"/>
                <a:gd name="T66" fmla="*/ 279 w 530"/>
                <a:gd name="T67" fmla="*/ 1820 h 2150"/>
                <a:gd name="T68" fmla="*/ 250 w 530"/>
                <a:gd name="T69" fmla="*/ 1874 h 2150"/>
                <a:gd name="T70" fmla="*/ 221 w 530"/>
                <a:gd name="T71" fmla="*/ 1924 h 2150"/>
                <a:gd name="T72" fmla="*/ 193 w 530"/>
                <a:gd name="T73" fmla="*/ 1970 h 2150"/>
                <a:gd name="T74" fmla="*/ 165 w 530"/>
                <a:gd name="T75" fmla="*/ 2011 h 2150"/>
                <a:gd name="T76" fmla="*/ 138 w 530"/>
                <a:gd name="T77" fmla="*/ 2046 h 2150"/>
                <a:gd name="T78" fmla="*/ 113 w 530"/>
                <a:gd name="T79" fmla="*/ 2078 h 2150"/>
                <a:gd name="T80" fmla="*/ 88 w 530"/>
                <a:gd name="T81" fmla="*/ 2103 h 2150"/>
                <a:gd name="T82" fmla="*/ 66 w 530"/>
                <a:gd name="T83" fmla="*/ 2123 h 2150"/>
                <a:gd name="T84" fmla="*/ 45 w 530"/>
                <a:gd name="T85" fmla="*/ 2138 h 2150"/>
                <a:gd name="T86" fmla="*/ 28 w 530"/>
                <a:gd name="T87" fmla="*/ 2148 h 2150"/>
                <a:gd name="T88" fmla="*/ 12 w 530"/>
                <a:gd name="T89" fmla="*/ 2150 h 2150"/>
                <a:gd name="T90" fmla="*/ 10 w 530"/>
                <a:gd name="T91" fmla="*/ 2150 h 2150"/>
                <a:gd name="T92" fmla="*/ 0 w 530"/>
                <a:gd name="T93" fmla="*/ 21 h 2150"/>
                <a:gd name="T94" fmla="*/ 14 w 530"/>
                <a:gd name="T95" fmla="*/ 13 h 2150"/>
                <a:gd name="T96" fmla="*/ 28 w 530"/>
                <a:gd name="T97" fmla="*/ 7 h 2150"/>
                <a:gd name="T98" fmla="*/ 62 w 530"/>
                <a:gd name="T99" fmla="*/ 0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30" h="2150">
                  <a:moveTo>
                    <a:pt x="62" y="0"/>
                  </a:moveTo>
                  <a:lnTo>
                    <a:pt x="97" y="0"/>
                  </a:lnTo>
                  <a:lnTo>
                    <a:pt x="133" y="7"/>
                  </a:lnTo>
                  <a:lnTo>
                    <a:pt x="168" y="19"/>
                  </a:lnTo>
                  <a:lnTo>
                    <a:pt x="202" y="36"/>
                  </a:lnTo>
                  <a:lnTo>
                    <a:pt x="236" y="58"/>
                  </a:lnTo>
                  <a:lnTo>
                    <a:pt x="268" y="82"/>
                  </a:lnTo>
                  <a:lnTo>
                    <a:pt x="299" y="109"/>
                  </a:lnTo>
                  <a:lnTo>
                    <a:pt x="327" y="138"/>
                  </a:lnTo>
                  <a:lnTo>
                    <a:pt x="354" y="170"/>
                  </a:lnTo>
                  <a:lnTo>
                    <a:pt x="377" y="200"/>
                  </a:lnTo>
                  <a:lnTo>
                    <a:pt x="397" y="231"/>
                  </a:lnTo>
                  <a:lnTo>
                    <a:pt x="426" y="286"/>
                  </a:lnTo>
                  <a:lnTo>
                    <a:pt x="452" y="344"/>
                  </a:lnTo>
                  <a:lnTo>
                    <a:pt x="474" y="407"/>
                  </a:lnTo>
                  <a:lnTo>
                    <a:pt x="491" y="474"/>
                  </a:lnTo>
                  <a:lnTo>
                    <a:pt x="506" y="545"/>
                  </a:lnTo>
                  <a:lnTo>
                    <a:pt x="518" y="618"/>
                  </a:lnTo>
                  <a:lnTo>
                    <a:pt x="525" y="694"/>
                  </a:lnTo>
                  <a:lnTo>
                    <a:pt x="530" y="771"/>
                  </a:lnTo>
                  <a:lnTo>
                    <a:pt x="530" y="851"/>
                  </a:lnTo>
                  <a:lnTo>
                    <a:pt x="527" y="931"/>
                  </a:lnTo>
                  <a:lnTo>
                    <a:pt x="520" y="1012"/>
                  </a:lnTo>
                  <a:lnTo>
                    <a:pt x="510" y="1093"/>
                  </a:lnTo>
                  <a:lnTo>
                    <a:pt x="497" y="1173"/>
                  </a:lnTo>
                  <a:lnTo>
                    <a:pt x="480" y="1258"/>
                  </a:lnTo>
                  <a:lnTo>
                    <a:pt x="460" y="1340"/>
                  </a:lnTo>
                  <a:lnTo>
                    <a:pt x="438" y="1418"/>
                  </a:lnTo>
                  <a:lnTo>
                    <a:pt x="414" y="1493"/>
                  </a:lnTo>
                  <a:lnTo>
                    <a:pt x="389" y="1565"/>
                  </a:lnTo>
                  <a:lnTo>
                    <a:pt x="363" y="1634"/>
                  </a:lnTo>
                  <a:lnTo>
                    <a:pt x="335" y="1701"/>
                  </a:lnTo>
                  <a:lnTo>
                    <a:pt x="307" y="1763"/>
                  </a:lnTo>
                  <a:lnTo>
                    <a:pt x="279" y="1820"/>
                  </a:lnTo>
                  <a:lnTo>
                    <a:pt x="250" y="1874"/>
                  </a:lnTo>
                  <a:lnTo>
                    <a:pt x="221" y="1924"/>
                  </a:lnTo>
                  <a:lnTo>
                    <a:pt x="193" y="1970"/>
                  </a:lnTo>
                  <a:lnTo>
                    <a:pt x="165" y="2011"/>
                  </a:lnTo>
                  <a:lnTo>
                    <a:pt x="138" y="2046"/>
                  </a:lnTo>
                  <a:lnTo>
                    <a:pt x="113" y="2078"/>
                  </a:lnTo>
                  <a:lnTo>
                    <a:pt x="88" y="2103"/>
                  </a:lnTo>
                  <a:lnTo>
                    <a:pt x="66" y="2123"/>
                  </a:lnTo>
                  <a:lnTo>
                    <a:pt x="45" y="2138"/>
                  </a:lnTo>
                  <a:lnTo>
                    <a:pt x="28" y="2148"/>
                  </a:lnTo>
                  <a:lnTo>
                    <a:pt x="12" y="2150"/>
                  </a:lnTo>
                  <a:lnTo>
                    <a:pt x="10" y="2150"/>
                  </a:lnTo>
                  <a:lnTo>
                    <a:pt x="0" y="21"/>
                  </a:lnTo>
                  <a:lnTo>
                    <a:pt x="14" y="13"/>
                  </a:lnTo>
                  <a:lnTo>
                    <a:pt x="28" y="7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F7D33"/>
            </a:solidFill>
            <a:ln w="0">
              <a:solidFill>
                <a:srgbClr val="A3DCE2"/>
              </a:solidFill>
              <a:prstDash val="solid"/>
              <a:round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4" name="Freeform 18"/>
            <p:cNvSpPr>
              <a:spLocks/>
            </p:cNvSpPr>
            <p:nvPr userDrawn="1"/>
          </p:nvSpPr>
          <p:spPr bwMode="auto">
            <a:xfrm rot="900000">
              <a:off x="336216" y="161239"/>
              <a:ext cx="181304" cy="729296"/>
            </a:xfrm>
            <a:custGeom>
              <a:avLst/>
              <a:gdLst>
                <a:gd name="T0" fmla="*/ 451 w 533"/>
                <a:gd name="T1" fmla="*/ 0 h 2144"/>
                <a:gd name="T2" fmla="*/ 487 w 533"/>
                <a:gd name="T3" fmla="*/ 4 h 2144"/>
                <a:gd name="T4" fmla="*/ 503 w 533"/>
                <a:gd name="T5" fmla="*/ 9 h 2144"/>
                <a:gd name="T6" fmla="*/ 521 w 533"/>
                <a:gd name="T7" fmla="*/ 16 h 2144"/>
                <a:gd name="T8" fmla="*/ 522 w 533"/>
                <a:gd name="T9" fmla="*/ 15 h 2144"/>
                <a:gd name="T10" fmla="*/ 523 w 533"/>
                <a:gd name="T11" fmla="*/ 15 h 2144"/>
                <a:gd name="T12" fmla="*/ 533 w 533"/>
                <a:gd name="T13" fmla="*/ 2144 h 2144"/>
                <a:gd name="T14" fmla="*/ 517 w 533"/>
                <a:gd name="T15" fmla="*/ 2141 h 2144"/>
                <a:gd name="T16" fmla="*/ 498 w 533"/>
                <a:gd name="T17" fmla="*/ 2131 h 2144"/>
                <a:gd name="T18" fmla="*/ 477 w 533"/>
                <a:gd name="T19" fmla="*/ 2117 h 2144"/>
                <a:gd name="T20" fmla="*/ 455 w 533"/>
                <a:gd name="T21" fmla="*/ 2096 h 2144"/>
                <a:gd name="T22" fmla="*/ 430 w 533"/>
                <a:gd name="T23" fmla="*/ 2070 h 2144"/>
                <a:gd name="T24" fmla="*/ 404 w 533"/>
                <a:gd name="T25" fmla="*/ 2040 h 2144"/>
                <a:gd name="T26" fmla="*/ 377 w 533"/>
                <a:gd name="T27" fmla="*/ 2004 h 2144"/>
                <a:gd name="T28" fmla="*/ 349 w 533"/>
                <a:gd name="T29" fmla="*/ 1964 h 2144"/>
                <a:gd name="T30" fmla="*/ 320 w 533"/>
                <a:gd name="T31" fmla="*/ 1918 h 2144"/>
                <a:gd name="T32" fmla="*/ 291 w 533"/>
                <a:gd name="T33" fmla="*/ 1869 h 2144"/>
                <a:gd name="T34" fmla="*/ 262 w 533"/>
                <a:gd name="T35" fmla="*/ 1815 h 2144"/>
                <a:gd name="T36" fmla="*/ 233 w 533"/>
                <a:gd name="T37" fmla="*/ 1758 h 2144"/>
                <a:gd name="T38" fmla="*/ 204 w 533"/>
                <a:gd name="T39" fmla="*/ 1696 h 2144"/>
                <a:gd name="T40" fmla="*/ 176 w 533"/>
                <a:gd name="T41" fmla="*/ 1632 h 2144"/>
                <a:gd name="T42" fmla="*/ 149 w 533"/>
                <a:gd name="T43" fmla="*/ 1563 h 2144"/>
                <a:gd name="T44" fmla="*/ 124 w 533"/>
                <a:gd name="T45" fmla="*/ 1490 h 2144"/>
                <a:gd name="T46" fmla="*/ 99 w 533"/>
                <a:gd name="T47" fmla="*/ 1415 h 2144"/>
                <a:gd name="T48" fmla="*/ 76 w 533"/>
                <a:gd name="T49" fmla="*/ 1338 h 2144"/>
                <a:gd name="T50" fmla="*/ 56 w 533"/>
                <a:gd name="T51" fmla="*/ 1257 h 2144"/>
                <a:gd name="T52" fmla="*/ 37 w 533"/>
                <a:gd name="T53" fmla="*/ 1174 h 2144"/>
                <a:gd name="T54" fmla="*/ 22 w 533"/>
                <a:gd name="T55" fmla="*/ 1093 h 2144"/>
                <a:gd name="T56" fmla="*/ 12 w 533"/>
                <a:gd name="T57" fmla="*/ 1011 h 2144"/>
                <a:gd name="T58" fmla="*/ 4 w 533"/>
                <a:gd name="T59" fmla="*/ 929 h 2144"/>
                <a:gd name="T60" fmla="*/ 0 w 533"/>
                <a:gd name="T61" fmla="*/ 847 h 2144"/>
                <a:gd name="T62" fmla="*/ 0 w 533"/>
                <a:gd name="T63" fmla="*/ 767 h 2144"/>
                <a:gd name="T64" fmla="*/ 4 w 533"/>
                <a:gd name="T65" fmla="*/ 689 h 2144"/>
                <a:gd name="T66" fmla="*/ 11 w 533"/>
                <a:gd name="T67" fmla="*/ 613 h 2144"/>
                <a:gd name="T68" fmla="*/ 21 w 533"/>
                <a:gd name="T69" fmla="*/ 539 h 2144"/>
                <a:gd name="T70" fmla="*/ 36 w 533"/>
                <a:gd name="T71" fmla="*/ 468 h 2144"/>
                <a:gd name="T72" fmla="*/ 54 w 533"/>
                <a:gd name="T73" fmla="*/ 400 h 2144"/>
                <a:gd name="T74" fmla="*/ 76 w 533"/>
                <a:gd name="T75" fmla="*/ 337 h 2144"/>
                <a:gd name="T76" fmla="*/ 101 w 533"/>
                <a:gd name="T77" fmla="*/ 277 h 2144"/>
                <a:gd name="T78" fmla="*/ 132 w 533"/>
                <a:gd name="T79" fmla="*/ 222 h 2144"/>
                <a:gd name="T80" fmla="*/ 154 w 533"/>
                <a:gd name="T81" fmla="*/ 188 h 2144"/>
                <a:gd name="T82" fmla="*/ 179 w 533"/>
                <a:gd name="T83" fmla="*/ 154 h 2144"/>
                <a:gd name="T84" fmla="*/ 207 w 533"/>
                <a:gd name="T85" fmla="*/ 123 h 2144"/>
                <a:gd name="T86" fmla="*/ 239 w 533"/>
                <a:gd name="T87" fmla="*/ 92 h 2144"/>
                <a:gd name="T88" fmla="*/ 271 w 533"/>
                <a:gd name="T89" fmla="*/ 67 h 2144"/>
                <a:gd name="T90" fmla="*/ 305 w 533"/>
                <a:gd name="T91" fmla="*/ 43 h 2144"/>
                <a:gd name="T92" fmla="*/ 341 w 533"/>
                <a:gd name="T93" fmla="*/ 25 h 2144"/>
                <a:gd name="T94" fmla="*/ 377 w 533"/>
                <a:gd name="T95" fmla="*/ 11 h 2144"/>
                <a:gd name="T96" fmla="*/ 413 w 533"/>
                <a:gd name="T97" fmla="*/ 2 h 2144"/>
                <a:gd name="T98" fmla="*/ 451 w 533"/>
                <a:gd name="T99" fmla="*/ 0 h 2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33" h="2144">
                  <a:moveTo>
                    <a:pt x="451" y="0"/>
                  </a:moveTo>
                  <a:lnTo>
                    <a:pt x="487" y="4"/>
                  </a:lnTo>
                  <a:lnTo>
                    <a:pt x="503" y="9"/>
                  </a:lnTo>
                  <a:lnTo>
                    <a:pt x="521" y="16"/>
                  </a:lnTo>
                  <a:lnTo>
                    <a:pt x="522" y="15"/>
                  </a:lnTo>
                  <a:lnTo>
                    <a:pt x="523" y="15"/>
                  </a:lnTo>
                  <a:lnTo>
                    <a:pt x="533" y="2144"/>
                  </a:lnTo>
                  <a:lnTo>
                    <a:pt x="517" y="2141"/>
                  </a:lnTo>
                  <a:lnTo>
                    <a:pt x="498" y="2131"/>
                  </a:lnTo>
                  <a:lnTo>
                    <a:pt x="477" y="2117"/>
                  </a:lnTo>
                  <a:lnTo>
                    <a:pt x="455" y="2096"/>
                  </a:lnTo>
                  <a:lnTo>
                    <a:pt x="430" y="2070"/>
                  </a:lnTo>
                  <a:lnTo>
                    <a:pt x="404" y="2040"/>
                  </a:lnTo>
                  <a:lnTo>
                    <a:pt x="377" y="2004"/>
                  </a:lnTo>
                  <a:lnTo>
                    <a:pt x="349" y="1964"/>
                  </a:lnTo>
                  <a:lnTo>
                    <a:pt x="320" y="1918"/>
                  </a:lnTo>
                  <a:lnTo>
                    <a:pt x="291" y="1869"/>
                  </a:lnTo>
                  <a:lnTo>
                    <a:pt x="262" y="1815"/>
                  </a:lnTo>
                  <a:lnTo>
                    <a:pt x="233" y="1758"/>
                  </a:lnTo>
                  <a:lnTo>
                    <a:pt x="204" y="1696"/>
                  </a:lnTo>
                  <a:lnTo>
                    <a:pt x="176" y="1632"/>
                  </a:lnTo>
                  <a:lnTo>
                    <a:pt x="149" y="1563"/>
                  </a:lnTo>
                  <a:lnTo>
                    <a:pt x="124" y="1490"/>
                  </a:lnTo>
                  <a:lnTo>
                    <a:pt x="99" y="1415"/>
                  </a:lnTo>
                  <a:lnTo>
                    <a:pt x="76" y="1338"/>
                  </a:lnTo>
                  <a:lnTo>
                    <a:pt x="56" y="1257"/>
                  </a:lnTo>
                  <a:lnTo>
                    <a:pt x="37" y="1174"/>
                  </a:lnTo>
                  <a:lnTo>
                    <a:pt x="22" y="1093"/>
                  </a:lnTo>
                  <a:lnTo>
                    <a:pt x="12" y="1011"/>
                  </a:lnTo>
                  <a:lnTo>
                    <a:pt x="4" y="929"/>
                  </a:lnTo>
                  <a:lnTo>
                    <a:pt x="0" y="847"/>
                  </a:lnTo>
                  <a:lnTo>
                    <a:pt x="0" y="767"/>
                  </a:lnTo>
                  <a:lnTo>
                    <a:pt x="4" y="689"/>
                  </a:lnTo>
                  <a:lnTo>
                    <a:pt x="11" y="613"/>
                  </a:lnTo>
                  <a:lnTo>
                    <a:pt x="21" y="539"/>
                  </a:lnTo>
                  <a:lnTo>
                    <a:pt x="36" y="468"/>
                  </a:lnTo>
                  <a:lnTo>
                    <a:pt x="54" y="400"/>
                  </a:lnTo>
                  <a:lnTo>
                    <a:pt x="76" y="337"/>
                  </a:lnTo>
                  <a:lnTo>
                    <a:pt x="101" y="277"/>
                  </a:lnTo>
                  <a:lnTo>
                    <a:pt x="132" y="222"/>
                  </a:lnTo>
                  <a:lnTo>
                    <a:pt x="154" y="188"/>
                  </a:lnTo>
                  <a:lnTo>
                    <a:pt x="179" y="154"/>
                  </a:lnTo>
                  <a:lnTo>
                    <a:pt x="207" y="123"/>
                  </a:lnTo>
                  <a:lnTo>
                    <a:pt x="239" y="92"/>
                  </a:lnTo>
                  <a:lnTo>
                    <a:pt x="271" y="67"/>
                  </a:lnTo>
                  <a:lnTo>
                    <a:pt x="305" y="43"/>
                  </a:lnTo>
                  <a:lnTo>
                    <a:pt x="341" y="25"/>
                  </a:lnTo>
                  <a:lnTo>
                    <a:pt x="377" y="11"/>
                  </a:lnTo>
                  <a:lnTo>
                    <a:pt x="413" y="2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CD9D57"/>
            </a:solidFill>
            <a:ln w="0">
              <a:solidFill>
                <a:srgbClr val="BCE6EA"/>
              </a:solidFill>
              <a:prstDash val="solid"/>
              <a:round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5" name="Freeform 19"/>
            <p:cNvSpPr>
              <a:spLocks/>
            </p:cNvSpPr>
            <p:nvPr userDrawn="1"/>
          </p:nvSpPr>
          <p:spPr bwMode="auto">
            <a:xfrm rot="900000">
              <a:off x="435900" y="174023"/>
              <a:ext cx="79937" cy="729636"/>
            </a:xfrm>
            <a:custGeom>
              <a:avLst/>
              <a:gdLst>
                <a:gd name="T0" fmla="*/ 225 w 235"/>
                <a:gd name="T1" fmla="*/ 0 h 2145"/>
                <a:gd name="T2" fmla="*/ 235 w 235"/>
                <a:gd name="T3" fmla="*/ 2145 h 2145"/>
                <a:gd name="T4" fmla="*/ 227 w 235"/>
                <a:gd name="T5" fmla="*/ 2140 h 2145"/>
                <a:gd name="T6" fmla="*/ 218 w 235"/>
                <a:gd name="T7" fmla="*/ 2128 h 2145"/>
                <a:gd name="T8" fmla="*/ 207 w 235"/>
                <a:gd name="T9" fmla="*/ 2109 h 2145"/>
                <a:gd name="T10" fmla="*/ 196 w 235"/>
                <a:gd name="T11" fmla="*/ 2084 h 2145"/>
                <a:gd name="T12" fmla="*/ 184 w 235"/>
                <a:gd name="T13" fmla="*/ 2052 h 2145"/>
                <a:gd name="T14" fmla="*/ 171 w 235"/>
                <a:gd name="T15" fmla="*/ 2014 h 2145"/>
                <a:gd name="T16" fmla="*/ 157 w 235"/>
                <a:gd name="T17" fmla="*/ 1971 h 2145"/>
                <a:gd name="T18" fmla="*/ 143 w 235"/>
                <a:gd name="T19" fmla="*/ 1921 h 2145"/>
                <a:gd name="T20" fmla="*/ 129 w 235"/>
                <a:gd name="T21" fmla="*/ 1867 h 2145"/>
                <a:gd name="T22" fmla="*/ 115 w 235"/>
                <a:gd name="T23" fmla="*/ 1807 h 2145"/>
                <a:gd name="T24" fmla="*/ 101 w 235"/>
                <a:gd name="T25" fmla="*/ 1742 h 2145"/>
                <a:gd name="T26" fmla="*/ 88 w 235"/>
                <a:gd name="T27" fmla="*/ 1673 h 2145"/>
                <a:gd name="T28" fmla="*/ 74 w 235"/>
                <a:gd name="T29" fmla="*/ 1599 h 2145"/>
                <a:gd name="T30" fmla="*/ 61 w 235"/>
                <a:gd name="T31" fmla="*/ 1520 h 2145"/>
                <a:gd name="T32" fmla="*/ 49 w 235"/>
                <a:gd name="T33" fmla="*/ 1440 h 2145"/>
                <a:gd name="T34" fmla="*/ 37 w 235"/>
                <a:gd name="T35" fmla="*/ 1354 h 2145"/>
                <a:gd name="T36" fmla="*/ 27 w 235"/>
                <a:gd name="T37" fmla="*/ 1266 h 2145"/>
                <a:gd name="T38" fmla="*/ 18 w 235"/>
                <a:gd name="T39" fmla="*/ 1173 h 2145"/>
                <a:gd name="T40" fmla="*/ 12 w 235"/>
                <a:gd name="T41" fmla="*/ 1090 h 2145"/>
                <a:gd name="T42" fmla="*/ 6 w 235"/>
                <a:gd name="T43" fmla="*/ 1006 h 2145"/>
                <a:gd name="T44" fmla="*/ 3 w 235"/>
                <a:gd name="T45" fmla="*/ 923 h 2145"/>
                <a:gd name="T46" fmla="*/ 1 w 235"/>
                <a:gd name="T47" fmla="*/ 840 h 2145"/>
                <a:gd name="T48" fmla="*/ 0 w 235"/>
                <a:gd name="T49" fmla="*/ 759 h 2145"/>
                <a:gd name="T50" fmla="*/ 3 w 235"/>
                <a:gd name="T51" fmla="*/ 679 h 2145"/>
                <a:gd name="T52" fmla="*/ 5 w 235"/>
                <a:gd name="T53" fmla="*/ 601 h 2145"/>
                <a:gd name="T54" fmla="*/ 10 w 235"/>
                <a:gd name="T55" fmla="*/ 527 h 2145"/>
                <a:gd name="T56" fmla="*/ 16 w 235"/>
                <a:gd name="T57" fmla="*/ 455 h 2145"/>
                <a:gd name="T58" fmla="*/ 25 w 235"/>
                <a:gd name="T59" fmla="*/ 387 h 2145"/>
                <a:gd name="T60" fmla="*/ 35 w 235"/>
                <a:gd name="T61" fmla="*/ 323 h 2145"/>
                <a:gd name="T62" fmla="*/ 46 w 235"/>
                <a:gd name="T63" fmla="*/ 264 h 2145"/>
                <a:gd name="T64" fmla="*/ 60 w 235"/>
                <a:gd name="T65" fmla="*/ 209 h 2145"/>
                <a:gd name="T66" fmla="*/ 75 w 235"/>
                <a:gd name="T67" fmla="*/ 160 h 2145"/>
                <a:gd name="T68" fmla="*/ 91 w 235"/>
                <a:gd name="T69" fmla="*/ 118 h 2145"/>
                <a:gd name="T70" fmla="*/ 110 w 235"/>
                <a:gd name="T71" fmla="*/ 81 h 2145"/>
                <a:gd name="T72" fmla="*/ 129 w 235"/>
                <a:gd name="T73" fmla="*/ 51 h 2145"/>
                <a:gd name="T74" fmla="*/ 152 w 235"/>
                <a:gd name="T75" fmla="*/ 29 h 2145"/>
                <a:gd name="T76" fmla="*/ 176 w 235"/>
                <a:gd name="T77" fmla="*/ 13 h 2145"/>
                <a:gd name="T78" fmla="*/ 200 w 235"/>
                <a:gd name="T79" fmla="*/ 3 h 2145"/>
                <a:gd name="T80" fmla="*/ 225 w 235"/>
                <a:gd name="T81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5" h="2145">
                  <a:moveTo>
                    <a:pt x="225" y="0"/>
                  </a:moveTo>
                  <a:lnTo>
                    <a:pt x="235" y="2145"/>
                  </a:lnTo>
                  <a:lnTo>
                    <a:pt x="227" y="2140"/>
                  </a:lnTo>
                  <a:lnTo>
                    <a:pt x="218" y="2128"/>
                  </a:lnTo>
                  <a:lnTo>
                    <a:pt x="207" y="2109"/>
                  </a:lnTo>
                  <a:lnTo>
                    <a:pt x="196" y="2084"/>
                  </a:lnTo>
                  <a:lnTo>
                    <a:pt x="184" y="2052"/>
                  </a:lnTo>
                  <a:lnTo>
                    <a:pt x="171" y="2014"/>
                  </a:lnTo>
                  <a:lnTo>
                    <a:pt x="157" y="1971"/>
                  </a:lnTo>
                  <a:lnTo>
                    <a:pt x="143" y="1921"/>
                  </a:lnTo>
                  <a:lnTo>
                    <a:pt x="129" y="1867"/>
                  </a:lnTo>
                  <a:lnTo>
                    <a:pt x="115" y="1807"/>
                  </a:lnTo>
                  <a:lnTo>
                    <a:pt x="101" y="1742"/>
                  </a:lnTo>
                  <a:lnTo>
                    <a:pt x="88" y="1673"/>
                  </a:lnTo>
                  <a:lnTo>
                    <a:pt x="74" y="1599"/>
                  </a:lnTo>
                  <a:lnTo>
                    <a:pt x="61" y="1520"/>
                  </a:lnTo>
                  <a:lnTo>
                    <a:pt x="49" y="1440"/>
                  </a:lnTo>
                  <a:lnTo>
                    <a:pt x="37" y="1354"/>
                  </a:lnTo>
                  <a:lnTo>
                    <a:pt x="27" y="1266"/>
                  </a:lnTo>
                  <a:lnTo>
                    <a:pt x="18" y="1173"/>
                  </a:lnTo>
                  <a:lnTo>
                    <a:pt x="12" y="1090"/>
                  </a:lnTo>
                  <a:lnTo>
                    <a:pt x="6" y="1006"/>
                  </a:lnTo>
                  <a:lnTo>
                    <a:pt x="3" y="923"/>
                  </a:lnTo>
                  <a:lnTo>
                    <a:pt x="1" y="840"/>
                  </a:lnTo>
                  <a:lnTo>
                    <a:pt x="0" y="759"/>
                  </a:lnTo>
                  <a:lnTo>
                    <a:pt x="3" y="679"/>
                  </a:lnTo>
                  <a:lnTo>
                    <a:pt x="5" y="601"/>
                  </a:lnTo>
                  <a:lnTo>
                    <a:pt x="10" y="527"/>
                  </a:lnTo>
                  <a:lnTo>
                    <a:pt x="16" y="455"/>
                  </a:lnTo>
                  <a:lnTo>
                    <a:pt x="25" y="387"/>
                  </a:lnTo>
                  <a:lnTo>
                    <a:pt x="35" y="323"/>
                  </a:lnTo>
                  <a:lnTo>
                    <a:pt x="46" y="264"/>
                  </a:lnTo>
                  <a:lnTo>
                    <a:pt x="60" y="209"/>
                  </a:lnTo>
                  <a:lnTo>
                    <a:pt x="75" y="160"/>
                  </a:lnTo>
                  <a:lnTo>
                    <a:pt x="91" y="118"/>
                  </a:lnTo>
                  <a:lnTo>
                    <a:pt x="110" y="81"/>
                  </a:lnTo>
                  <a:lnTo>
                    <a:pt x="129" y="51"/>
                  </a:lnTo>
                  <a:lnTo>
                    <a:pt x="152" y="29"/>
                  </a:lnTo>
                  <a:lnTo>
                    <a:pt x="176" y="13"/>
                  </a:lnTo>
                  <a:lnTo>
                    <a:pt x="200" y="3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DEDED"/>
            </a:solidFill>
            <a:ln w="0">
              <a:solidFill>
                <a:srgbClr val="EDEDED"/>
              </a:solidFill>
              <a:prstDash val="solid"/>
              <a:round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6" name="Freeform 20"/>
            <p:cNvSpPr>
              <a:spLocks/>
            </p:cNvSpPr>
            <p:nvPr userDrawn="1"/>
          </p:nvSpPr>
          <p:spPr bwMode="auto">
            <a:xfrm rot="900000">
              <a:off x="509845" y="193700"/>
              <a:ext cx="78916" cy="729636"/>
            </a:xfrm>
            <a:custGeom>
              <a:avLst/>
              <a:gdLst>
                <a:gd name="T0" fmla="*/ 0 w 232"/>
                <a:gd name="T1" fmla="*/ 0 h 2145"/>
                <a:gd name="T2" fmla="*/ 26 w 232"/>
                <a:gd name="T3" fmla="*/ 3 h 2145"/>
                <a:gd name="T4" fmla="*/ 50 w 232"/>
                <a:gd name="T5" fmla="*/ 13 h 2145"/>
                <a:gd name="T6" fmla="*/ 72 w 232"/>
                <a:gd name="T7" fmla="*/ 28 h 2145"/>
                <a:gd name="T8" fmla="*/ 93 w 232"/>
                <a:gd name="T9" fmla="*/ 50 h 2145"/>
                <a:gd name="T10" fmla="*/ 114 w 232"/>
                <a:gd name="T11" fmla="*/ 82 h 2145"/>
                <a:gd name="T12" fmla="*/ 133 w 232"/>
                <a:gd name="T13" fmla="*/ 119 h 2145"/>
                <a:gd name="T14" fmla="*/ 150 w 232"/>
                <a:gd name="T15" fmla="*/ 162 h 2145"/>
                <a:gd name="T16" fmla="*/ 165 w 232"/>
                <a:gd name="T17" fmla="*/ 212 h 2145"/>
                <a:gd name="T18" fmla="*/ 179 w 232"/>
                <a:gd name="T19" fmla="*/ 265 h 2145"/>
                <a:gd name="T20" fmla="*/ 191 w 232"/>
                <a:gd name="T21" fmla="*/ 325 h 2145"/>
                <a:gd name="T22" fmla="*/ 201 w 232"/>
                <a:gd name="T23" fmla="*/ 389 h 2145"/>
                <a:gd name="T24" fmla="*/ 211 w 232"/>
                <a:gd name="T25" fmla="*/ 456 h 2145"/>
                <a:gd name="T26" fmla="*/ 219 w 232"/>
                <a:gd name="T27" fmla="*/ 527 h 2145"/>
                <a:gd name="T28" fmla="*/ 223 w 232"/>
                <a:gd name="T29" fmla="*/ 602 h 2145"/>
                <a:gd name="T30" fmla="*/ 228 w 232"/>
                <a:gd name="T31" fmla="*/ 678 h 2145"/>
                <a:gd name="T32" fmla="*/ 230 w 232"/>
                <a:gd name="T33" fmla="*/ 758 h 2145"/>
                <a:gd name="T34" fmla="*/ 232 w 232"/>
                <a:gd name="T35" fmla="*/ 839 h 2145"/>
                <a:gd name="T36" fmla="*/ 230 w 232"/>
                <a:gd name="T37" fmla="*/ 920 h 2145"/>
                <a:gd name="T38" fmla="*/ 228 w 232"/>
                <a:gd name="T39" fmla="*/ 1003 h 2145"/>
                <a:gd name="T40" fmla="*/ 223 w 232"/>
                <a:gd name="T41" fmla="*/ 1088 h 2145"/>
                <a:gd name="T42" fmla="*/ 218 w 232"/>
                <a:gd name="T43" fmla="*/ 1171 h 2145"/>
                <a:gd name="T44" fmla="*/ 211 w 232"/>
                <a:gd name="T45" fmla="*/ 1263 h 2145"/>
                <a:gd name="T46" fmla="*/ 200 w 232"/>
                <a:gd name="T47" fmla="*/ 1353 h 2145"/>
                <a:gd name="T48" fmla="*/ 191 w 232"/>
                <a:gd name="T49" fmla="*/ 1440 h 2145"/>
                <a:gd name="T50" fmla="*/ 179 w 232"/>
                <a:gd name="T51" fmla="*/ 1522 h 2145"/>
                <a:gd name="T52" fmla="*/ 166 w 232"/>
                <a:gd name="T53" fmla="*/ 1601 h 2145"/>
                <a:gd name="T54" fmla="*/ 154 w 232"/>
                <a:gd name="T55" fmla="*/ 1675 h 2145"/>
                <a:gd name="T56" fmla="*/ 141 w 232"/>
                <a:gd name="T57" fmla="*/ 1745 h 2145"/>
                <a:gd name="T58" fmla="*/ 128 w 232"/>
                <a:gd name="T59" fmla="*/ 1811 h 2145"/>
                <a:gd name="T60" fmla="*/ 114 w 232"/>
                <a:gd name="T61" fmla="*/ 1870 h 2145"/>
                <a:gd name="T62" fmla="*/ 100 w 232"/>
                <a:gd name="T63" fmla="*/ 1925 h 2145"/>
                <a:gd name="T64" fmla="*/ 87 w 232"/>
                <a:gd name="T65" fmla="*/ 1974 h 2145"/>
                <a:gd name="T66" fmla="*/ 73 w 232"/>
                <a:gd name="T67" fmla="*/ 2019 h 2145"/>
                <a:gd name="T68" fmla="*/ 62 w 232"/>
                <a:gd name="T69" fmla="*/ 2056 h 2145"/>
                <a:gd name="T70" fmla="*/ 49 w 232"/>
                <a:gd name="T71" fmla="*/ 2088 h 2145"/>
                <a:gd name="T72" fmla="*/ 38 w 232"/>
                <a:gd name="T73" fmla="*/ 2112 h 2145"/>
                <a:gd name="T74" fmla="*/ 28 w 232"/>
                <a:gd name="T75" fmla="*/ 2131 h 2145"/>
                <a:gd name="T76" fmla="*/ 20 w 232"/>
                <a:gd name="T77" fmla="*/ 2142 h 2145"/>
                <a:gd name="T78" fmla="*/ 12 w 232"/>
                <a:gd name="T79" fmla="*/ 2145 h 2145"/>
                <a:gd name="T80" fmla="*/ 10 w 232"/>
                <a:gd name="T81" fmla="*/ 2145 h 2145"/>
                <a:gd name="T82" fmla="*/ 0 w 232"/>
                <a:gd name="T83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2" h="2145">
                  <a:moveTo>
                    <a:pt x="0" y="0"/>
                  </a:moveTo>
                  <a:lnTo>
                    <a:pt x="26" y="3"/>
                  </a:lnTo>
                  <a:lnTo>
                    <a:pt x="50" y="13"/>
                  </a:lnTo>
                  <a:lnTo>
                    <a:pt x="72" y="28"/>
                  </a:lnTo>
                  <a:lnTo>
                    <a:pt x="93" y="50"/>
                  </a:lnTo>
                  <a:lnTo>
                    <a:pt x="114" y="82"/>
                  </a:lnTo>
                  <a:lnTo>
                    <a:pt x="133" y="119"/>
                  </a:lnTo>
                  <a:lnTo>
                    <a:pt x="150" y="162"/>
                  </a:lnTo>
                  <a:lnTo>
                    <a:pt x="165" y="212"/>
                  </a:lnTo>
                  <a:lnTo>
                    <a:pt x="179" y="265"/>
                  </a:lnTo>
                  <a:lnTo>
                    <a:pt x="191" y="325"/>
                  </a:lnTo>
                  <a:lnTo>
                    <a:pt x="201" y="389"/>
                  </a:lnTo>
                  <a:lnTo>
                    <a:pt x="211" y="456"/>
                  </a:lnTo>
                  <a:lnTo>
                    <a:pt x="219" y="527"/>
                  </a:lnTo>
                  <a:lnTo>
                    <a:pt x="223" y="602"/>
                  </a:lnTo>
                  <a:lnTo>
                    <a:pt x="228" y="678"/>
                  </a:lnTo>
                  <a:lnTo>
                    <a:pt x="230" y="758"/>
                  </a:lnTo>
                  <a:lnTo>
                    <a:pt x="232" y="839"/>
                  </a:lnTo>
                  <a:lnTo>
                    <a:pt x="230" y="920"/>
                  </a:lnTo>
                  <a:lnTo>
                    <a:pt x="228" y="1003"/>
                  </a:lnTo>
                  <a:lnTo>
                    <a:pt x="223" y="1088"/>
                  </a:lnTo>
                  <a:lnTo>
                    <a:pt x="218" y="1171"/>
                  </a:lnTo>
                  <a:lnTo>
                    <a:pt x="211" y="1263"/>
                  </a:lnTo>
                  <a:lnTo>
                    <a:pt x="200" y="1353"/>
                  </a:lnTo>
                  <a:lnTo>
                    <a:pt x="191" y="1440"/>
                  </a:lnTo>
                  <a:lnTo>
                    <a:pt x="179" y="1522"/>
                  </a:lnTo>
                  <a:lnTo>
                    <a:pt x="166" y="1601"/>
                  </a:lnTo>
                  <a:lnTo>
                    <a:pt x="154" y="1675"/>
                  </a:lnTo>
                  <a:lnTo>
                    <a:pt x="141" y="1745"/>
                  </a:lnTo>
                  <a:lnTo>
                    <a:pt x="128" y="1811"/>
                  </a:lnTo>
                  <a:lnTo>
                    <a:pt x="114" y="1870"/>
                  </a:lnTo>
                  <a:lnTo>
                    <a:pt x="100" y="1925"/>
                  </a:lnTo>
                  <a:lnTo>
                    <a:pt x="87" y="1974"/>
                  </a:lnTo>
                  <a:lnTo>
                    <a:pt x="73" y="2019"/>
                  </a:lnTo>
                  <a:lnTo>
                    <a:pt x="62" y="2056"/>
                  </a:lnTo>
                  <a:lnTo>
                    <a:pt x="49" y="2088"/>
                  </a:lnTo>
                  <a:lnTo>
                    <a:pt x="38" y="2112"/>
                  </a:lnTo>
                  <a:lnTo>
                    <a:pt x="28" y="2131"/>
                  </a:lnTo>
                  <a:lnTo>
                    <a:pt x="20" y="2142"/>
                  </a:lnTo>
                  <a:lnTo>
                    <a:pt x="12" y="2145"/>
                  </a:lnTo>
                  <a:lnTo>
                    <a:pt x="10" y="2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7" name="Freeform 7"/>
            <p:cNvSpPr>
              <a:spLocks/>
            </p:cNvSpPr>
            <p:nvPr userDrawn="1"/>
          </p:nvSpPr>
          <p:spPr bwMode="auto">
            <a:xfrm rot="900000">
              <a:off x="353787" y="901288"/>
              <a:ext cx="22791" cy="98645"/>
            </a:xfrm>
            <a:custGeom>
              <a:avLst/>
              <a:gdLst>
                <a:gd name="T0" fmla="*/ 34 w 67"/>
                <a:gd name="T1" fmla="*/ 0 h 290"/>
                <a:gd name="T2" fmla="*/ 67 w 67"/>
                <a:gd name="T3" fmla="*/ 290 h 290"/>
                <a:gd name="T4" fmla="*/ 34 w 67"/>
                <a:gd name="T5" fmla="*/ 290 h 290"/>
                <a:gd name="T6" fmla="*/ 0 w 67"/>
                <a:gd name="T7" fmla="*/ 0 h 290"/>
                <a:gd name="T8" fmla="*/ 34 w 67"/>
                <a:gd name="T9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290">
                  <a:moveTo>
                    <a:pt x="34" y="0"/>
                  </a:moveTo>
                  <a:lnTo>
                    <a:pt x="67" y="290"/>
                  </a:lnTo>
                  <a:lnTo>
                    <a:pt x="34" y="290"/>
                  </a:lnTo>
                  <a:lnTo>
                    <a:pt x="0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F2E30"/>
            </a:solidFill>
            <a:ln w="0">
              <a:solidFill>
                <a:srgbClr val="2F2E30"/>
              </a:solidFill>
              <a:prstDash val="solid"/>
              <a:round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8" name="Freeform 9"/>
            <p:cNvSpPr>
              <a:spLocks/>
            </p:cNvSpPr>
            <p:nvPr userDrawn="1"/>
          </p:nvSpPr>
          <p:spPr bwMode="auto">
            <a:xfrm rot="900000">
              <a:off x="399513" y="910863"/>
              <a:ext cx="5442" cy="98645"/>
            </a:xfrm>
            <a:custGeom>
              <a:avLst/>
              <a:gdLst>
                <a:gd name="T0" fmla="*/ 14 w 16"/>
                <a:gd name="T1" fmla="*/ 0 h 290"/>
                <a:gd name="T2" fmla="*/ 16 w 16"/>
                <a:gd name="T3" fmla="*/ 290 h 290"/>
                <a:gd name="T4" fmla="*/ 2 w 16"/>
                <a:gd name="T5" fmla="*/ 290 h 290"/>
                <a:gd name="T6" fmla="*/ 0 w 16"/>
                <a:gd name="T7" fmla="*/ 1 h 290"/>
                <a:gd name="T8" fmla="*/ 14 w 16"/>
                <a:gd name="T9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90">
                  <a:moveTo>
                    <a:pt x="14" y="0"/>
                  </a:moveTo>
                  <a:lnTo>
                    <a:pt x="16" y="290"/>
                  </a:lnTo>
                  <a:lnTo>
                    <a:pt x="2" y="290"/>
                  </a:lnTo>
                  <a:lnTo>
                    <a:pt x="0" y="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2F2E30"/>
            </a:solidFill>
            <a:ln w="0">
              <a:solidFill>
                <a:srgbClr val="2F2E30"/>
              </a:solidFill>
              <a:prstDash val="solid"/>
              <a:round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9" name="Freeform 10"/>
            <p:cNvSpPr>
              <a:spLocks/>
            </p:cNvSpPr>
            <p:nvPr userDrawn="1"/>
          </p:nvSpPr>
          <p:spPr bwMode="auto">
            <a:xfrm rot="900000">
              <a:off x="435049" y="922573"/>
              <a:ext cx="21770" cy="98645"/>
            </a:xfrm>
            <a:custGeom>
              <a:avLst/>
              <a:gdLst>
                <a:gd name="T0" fmla="*/ 64 w 64"/>
                <a:gd name="T1" fmla="*/ 0 h 290"/>
                <a:gd name="T2" fmla="*/ 33 w 64"/>
                <a:gd name="T3" fmla="*/ 290 h 290"/>
                <a:gd name="T4" fmla="*/ 0 w 64"/>
                <a:gd name="T5" fmla="*/ 290 h 290"/>
                <a:gd name="T6" fmla="*/ 30 w 64"/>
                <a:gd name="T7" fmla="*/ 0 h 290"/>
                <a:gd name="T8" fmla="*/ 64 w 64"/>
                <a:gd name="T9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90">
                  <a:moveTo>
                    <a:pt x="64" y="0"/>
                  </a:moveTo>
                  <a:lnTo>
                    <a:pt x="33" y="290"/>
                  </a:lnTo>
                  <a:lnTo>
                    <a:pt x="0" y="290"/>
                  </a:lnTo>
                  <a:lnTo>
                    <a:pt x="30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414042"/>
            </a:solidFill>
            <a:ln w="0">
              <a:solidFill>
                <a:srgbClr val="414042"/>
              </a:solidFill>
              <a:prstDash val="solid"/>
              <a:round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0" name="Freeform 13"/>
            <p:cNvSpPr>
              <a:spLocks/>
            </p:cNvSpPr>
            <p:nvPr userDrawn="1"/>
          </p:nvSpPr>
          <p:spPr bwMode="auto">
            <a:xfrm rot="900000">
              <a:off x="383689" y="1010491"/>
              <a:ext cx="51704" cy="65650"/>
            </a:xfrm>
            <a:custGeom>
              <a:avLst/>
              <a:gdLst>
                <a:gd name="T0" fmla="*/ 150 w 152"/>
                <a:gd name="T1" fmla="*/ 0 h 193"/>
                <a:gd name="T2" fmla="*/ 152 w 152"/>
                <a:gd name="T3" fmla="*/ 26 h 193"/>
                <a:gd name="T4" fmla="*/ 150 w 152"/>
                <a:gd name="T5" fmla="*/ 62 h 193"/>
                <a:gd name="T6" fmla="*/ 143 w 152"/>
                <a:gd name="T7" fmla="*/ 93 h 193"/>
                <a:gd name="T8" fmla="*/ 132 w 152"/>
                <a:gd name="T9" fmla="*/ 124 h 193"/>
                <a:gd name="T10" fmla="*/ 117 w 152"/>
                <a:gd name="T11" fmla="*/ 150 h 193"/>
                <a:gd name="T12" fmla="*/ 100 w 152"/>
                <a:gd name="T13" fmla="*/ 173 h 193"/>
                <a:gd name="T14" fmla="*/ 79 w 152"/>
                <a:gd name="T15" fmla="*/ 191 h 193"/>
                <a:gd name="T16" fmla="*/ 1 w 152"/>
                <a:gd name="T17" fmla="*/ 193 h 193"/>
                <a:gd name="T18" fmla="*/ 0 w 152"/>
                <a:gd name="T19" fmla="*/ 1 h 193"/>
                <a:gd name="T20" fmla="*/ 150 w 152"/>
                <a:gd name="T21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2" h="193">
                  <a:moveTo>
                    <a:pt x="150" y="0"/>
                  </a:moveTo>
                  <a:lnTo>
                    <a:pt x="152" y="26"/>
                  </a:lnTo>
                  <a:lnTo>
                    <a:pt x="150" y="62"/>
                  </a:lnTo>
                  <a:lnTo>
                    <a:pt x="143" y="93"/>
                  </a:lnTo>
                  <a:lnTo>
                    <a:pt x="132" y="124"/>
                  </a:lnTo>
                  <a:lnTo>
                    <a:pt x="117" y="150"/>
                  </a:lnTo>
                  <a:lnTo>
                    <a:pt x="100" y="173"/>
                  </a:lnTo>
                  <a:lnTo>
                    <a:pt x="79" y="191"/>
                  </a:lnTo>
                  <a:lnTo>
                    <a:pt x="1" y="193"/>
                  </a:lnTo>
                  <a:lnTo>
                    <a:pt x="0" y="1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414042"/>
            </a:solidFill>
            <a:ln w="0">
              <a:solidFill>
                <a:srgbClr val="414042"/>
              </a:solidFill>
              <a:prstDash val="solid"/>
              <a:round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1" name="Freeform 14"/>
            <p:cNvSpPr>
              <a:spLocks/>
            </p:cNvSpPr>
            <p:nvPr userDrawn="1"/>
          </p:nvSpPr>
          <p:spPr bwMode="auto">
            <a:xfrm rot="900000">
              <a:off x="339047" y="998191"/>
              <a:ext cx="46601" cy="65310"/>
            </a:xfrm>
            <a:custGeom>
              <a:avLst/>
              <a:gdLst>
                <a:gd name="T0" fmla="*/ 136 w 137"/>
                <a:gd name="T1" fmla="*/ 0 h 192"/>
                <a:gd name="T2" fmla="*/ 137 w 137"/>
                <a:gd name="T3" fmla="*/ 192 h 192"/>
                <a:gd name="T4" fmla="*/ 75 w 137"/>
                <a:gd name="T5" fmla="*/ 192 h 192"/>
                <a:gd name="T6" fmla="*/ 54 w 137"/>
                <a:gd name="T7" fmla="*/ 173 h 192"/>
                <a:gd name="T8" fmla="*/ 37 w 137"/>
                <a:gd name="T9" fmla="*/ 151 h 192"/>
                <a:gd name="T10" fmla="*/ 21 w 137"/>
                <a:gd name="T11" fmla="*/ 124 h 192"/>
                <a:gd name="T12" fmla="*/ 10 w 137"/>
                <a:gd name="T13" fmla="*/ 95 h 192"/>
                <a:gd name="T14" fmla="*/ 3 w 137"/>
                <a:gd name="T15" fmla="*/ 62 h 192"/>
                <a:gd name="T16" fmla="*/ 0 w 137"/>
                <a:gd name="T17" fmla="*/ 28 h 192"/>
                <a:gd name="T18" fmla="*/ 2 w 137"/>
                <a:gd name="T19" fmla="*/ 0 h 192"/>
                <a:gd name="T20" fmla="*/ 136 w 137"/>
                <a:gd name="T2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7" h="192">
                  <a:moveTo>
                    <a:pt x="136" y="0"/>
                  </a:moveTo>
                  <a:lnTo>
                    <a:pt x="137" y="192"/>
                  </a:lnTo>
                  <a:lnTo>
                    <a:pt x="75" y="192"/>
                  </a:lnTo>
                  <a:lnTo>
                    <a:pt x="54" y="173"/>
                  </a:lnTo>
                  <a:lnTo>
                    <a:pt x="37" y="151"/>
                  </a:lnTo>
                  <a:lnTo>
                    <a:pt x="21" y="124"/>
                  </a:lnTo>
                  <a:lnTo>
                    <a:pt x="10" y="95"/>
                  </a:lnTo>
                  <a:lnTo>
                    <a:pt x="3" y="62"/>
                  </a:lnTo>
                  <a:lnTo>
                    <a:pt x="0" y="28"/>
                  </a:lnTo>
                  <a:lnTo>
                    <a:pt x="2" y="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2F2E30"/>
            </a:solidFill>
            <a:ln w="0">
              <a:solidFill>
                <a:srgbClr val="2F2E30"/>
              </a:solidFill>
              <a:prstDash val="solid"/>
              <a:round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2" name="Freeform 21"/>
            <p:cNvSpPr>
              <a:spLocks/>
            </p:cNvSpPr>
            <p:nvPr userDrawn="1"/>
          </p:nvSpPr>
          <p:spPr bwMode="auto">
            <a:xfrm rot="900000">
              <a:off x="272712" y="760739"/>
              <a:ext cx="163956" cy="136063"/>
            </a:xfrm>
            <a:custGeom>
              <a:avLst/>
              <a:gdLst>
                <a:gd name="T0" fmla="*/ 480 w 482"/>
                <a:gd name="T1" fmla="*/ 0 h 400"/>
                <a:gd name="T2" fmla="*/ 482 w 482"/>
                <a:gd name="T3" fmla="*/ 399 h 400"/>
                <a:gd name="T4" fmla="*/ 314 w 482"/>
                <a:gd name="T5" fmla="*/ 400 h 400"/>
                <a:gd name="T6" fmla="*/ 0 w 482"/>
                <a:gd name="T7" fmla="*/ 4 h 400"/>
                <a:gd name="T8" fmla="*/ 480 w 482"/>
                <a:gd name="T9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2" h="400">
                  <a:moveTo>
                    <a:pt x="480" y="0"/>
                  </a:moveTo>
                  <a:lnTo>
                    <a:pt x="482" y="399"/>
                  </a:lnTo>
                  <a:lnTo>
                    <a:pt x="314" y="400"/>
                  </a:lnTo>
                  <a:lnTo>
                    <a:pt x="0" y="4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2F2E30"/>
            </a:solidFill>
            <a:ln w="0">
              <a:solidFill>
                <a:srgbClr val="2F2E30"/>
              </a:solidFill>
              <a:prstDash val="solid"/>
              <a:round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3" name="Freeform 22"/>
            <p:cNvSpPr>
              <a:spLocks/>
            </p:cNvSpPr>
            <p:nvPr userDrawn="1"/>
          </p:nvSpPr>
          <p:spPr bwMode="auto">
            <a:xfrm rot="900000">
              <a:off x="430557" y="802335"/>
              <a:ext cx="163956" cy="136403"/>
            </a:xfrm>
            <a:custGeom>
              <a:avLst/>
              <a:gdLst>
                <a:gd name="T0" fmla="*/ 482 w 482"/>
                <a:gd name="T1" fmla="*/ 0 h 401"/>
                <a:gd name="T2" fmla="*/ 174 w 482"/>
                <a:gd name="T3" fmla="*/ 400 h 401"/>
                <a:gd name="T4" fmla="*/ 2 w 482"/>
                <a:gd name="T5" fmla="*/ 401 h 401"/>
                <a:gd name="T6" fmla="*/ 0 w 482"/>
                <a:gd name="T7" fmla="*/ 2 h 401"/>
                <a:gd name="T8" fmla="*/ 482 w 482"/>
                <a:gd name="T9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2" h="401">
                  <a:moveTo>
                    <a:pt x="482" y="0"/>
                  </a:moveTo>
                  <a:lnTo>
                    <a:pt x="174" y="400"/>
                  </a:lnTo>
                  <a:lnTo>
                    <a:pt x="2" y="401"/>
                  </a:lnTo>
                  <a:lnTo>
                    <a:pt x="0" y="2"/>
                  </a:lnTo>
                  <a:lnTo>
                    <a:pt x="482" y="0"/>
                  </a:lnTo>
                  <a:close/>
                </a:path>
              </a:pathLst>
            </a:custGeom>
            <a:solidFill>
              <a:srgbClr val="414042"/>
            </a:solidFill>
            <a:ln w="0">
              <a:solidFill>
                <a:srgbClr val="414042"/>
              </a:solidFill>
              <a:prstDash val="solid"/>
              <a:round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34" name="그룹 233"/>
          <p:cNvGrpSpPr/>
          <p:nvPr userDrawn="1"/>
        </p:nvGrpSpPr>
        <p:grpSpPr>
          <a:xfrm rot="20132158">
            <a:off x="7749412" y="522847"/>
            <a:ext cx="595239" cy="931215"/>
            <a:chOff x="214887" y="144926"/>
            <a:chExt cx="595239" cy="931215"/>
          </a:xfrm>
        </p:grpSpPr>
        <p:sp>
          <p:nvSpPr>
            <p:cNvPr id="235" name="Freeform 8"/>
            <p:cNvSpPr>
              <a:spLocks/>
            </p:cNvSpPr>
            <p:nvPr userDrawn="1"/>
          </p:nvSpPr>
          <p:spPr bwMode="auto">
            <a:xfrm rot="900000">
              <a:off x="404079" y="912360"/>
              <a:ext cx="7483" cy="98645"/>
            </a:xfrm>
            <a:custGeom>
              <a:avLst/>
              <a:gdLst>
                <a:gd name="T0" fmla="*/ 20 w 22"/>
                <a:gd name="T1" fmla="*/ 0 h 290"/>
                <a:gd name="T2" fmla="*/ 22 w 22"/>
                <a:gd name="T3" fmla="*/ 290 h 290"/>
                <a:gd name="T4" fmla="*/ 2 w 22"/>
                <a:gd name="T5" fmla="*/ 290 h 290"/>
                <a:gd name="T6" fmla="*/ 0 w 22"/>
                <a:gd name="T7" fmla="*/ 0 h 290"/>
                <a:gd name="T8" fmla="*/ 20 w 22"/>
                <a:gd name="T9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90">
                  <a:moveTo>
                    <a:pt x="20" y="0"/>
                  </a:moveTo>
                  <a:lnTo>
                    <a:pt x="22" y="290"/>
                  </a:lnTo>
                  <a:lnTo>
                    <a:pt x="2" y="290"/>
                  </a:lnTo>
                  <a:lnTo>
                    <a:pt x="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414042"/>
            </a:solidFill>
            <a:ln w="0">
              <a:solidFill>
                <a:srgbClr val="414042"/>
              </a:solidFill>
              <a:prstDash val="solid"/>
              <a:round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6" name="Freeform 11"/>
            <p:cNvSpPr>
              <a:spLocks/>
            </p:cNvSpPr>
            <p:nvPr userDrawn="1"/>
          </p:nvSpPr>
          <p:spPr bwMode="auto">
            <a:xfrm rot="900000">
              <a:off x="214887" y="144926"/>
              <a:ext cx="304781" cy="729636"/>
            </a:xfrm>
            <a:custGeom>
              <a:avLst/>
              <a:gdLst>
                <a:gd name="T0" fmla="*/ 643 w 896"/>
                <a:gd name="T1" fmla="*/ 0 h 2145"/>
                <a:gd name="T2" fmla="*/ 694 w 896"/>
                <a:gd name="T3" fmla="*/ 1 h 2145"/>
                <a:gd name="T4" fmla="*/ 729 w 896"/>
                <a:gd name="T5" fmla="*/ 5 h 2145"/>
                <a:gd name="T6" fmla="*/ 767 w 896"/>
                <a:gd name="T7" fmla="*/ 8 h 2145"/>
                <a:gd name="T8" fmla="*/ 807 w 896"/>
                <a:gd name="T9" fmla="*/ 12 h 2145"/>
                <a:gd name="T10" fmla="*/ 845 w 896"/>
                <a:gd name="T11" fmla="*/ 19 h 2145"/>
                <a:gd name="T12" fmla="*/ 882 w 896"/>
                <a:gd name="T13" fmla="*/ 28 h 2145"/>
                <a:gd name="T14" fmla="*/ 886 w 896"/>
                <a:gd name="T15" fmla="*/ 27 h 2145"/>
                <a:gd name="T16" fmla="*/ 896 w 896"/>
                <a:gd name="T17" fmla="*/ 2145 h 2145"/>
                <a:gd name="T18" fmla="*/ 872 w 896"/>
                <a:gd name="T19" fmla="*/ 2143 h 2145"/>
                <a:gd name="T20" fmla="*/ 844 w 896"/>
                <a:gd name="T21" fmla="*/ 2136 h 2145"/>
                <a:gd name="T22" fmla="*/ 813 w 896"/>
                <a:gd name="T23" fmla="*/ 2123 h 2145"/>
                <a:gd name="T24" fmla="*/ 779 w 896"/>
                <a:gd name="T25" fmla="*/ 2107 h 2145"/>
                <a:gd name="T26" fmla="*/ 742 w 896"/>
                <a:gd name="T27" fmla="*/ 2085 h 2145"/>
                <a:gd name="T28" fmla="*/ 703 w 896"/>
                <a:gd name="T29" fmla="*/ 2060 h 2145"/>
                <a:gd name="T30" fmla="*/ 662 w 896"/>
                <a:gd name="T31" fmla="*/ 2029 h 2145"/>
                <a:gd name="T32" fmla="*/ 620 w 896"/>
                <a:gd name="T33" fmla="*/ 1997 h 2145"/>
                <a:gd name="T34" fmla="*/ 577 w 896"/>
                <a:gd name="T35" fmla="*/ 1958 h 2145"/>
                <a:gd name="T36" fmla="*/ 533 w 896"/>
                <a:gd name="T37" fmla="*/ 1917 h 2145"/>
                <a:gd name="T38" fmla="*/ 489 w 896"/>
                <a:gd name="T39" fmla="*/ 1873 h 2145"/>
                <a:gd name="T40" fmla="*/ 443 w 896"/>
                <a:gd name="T41" fmla="*/ 1823 h 2145"/>
                <a:gd name="T42" fmla="*/ 399 w 896"/>
                <a:gd name="T43" fmla="*/ 1772 h 2145"/>
                <a:gd name="T44" fmla="*/ 355 w 896"/>
                <a:gd name="T45" fmla="*/ 1717 h 2145"/>
                <a:gd name="T46" fmla="*/ 312 w 896"/>
                <a:gd name="T47" fmla="*/ 1659 h 2145"/>
                <a:gd name="T48" fmla="*/ 270 w 896"/>
                <a:gd name="T49" fmla="*/ 1598 h 2145"/>
                <a:gd name="T50" fmla="*/ 229 w 896"/>
                <a:gd name="T51" fmla="*/ 1533 h 2145"/>
                <a:gd name="T52" fmla="*/ 191 w 896"/>
                <a:gd name="T53" fmla="*/ 1467 h 2145"/>
                <a:gd name="T54" fmla="*/ 155 w 896"/>
                <a:gd name="T55" fmla="*/ 1398 h 2145"/>
                <a:gd name="T56" fmla="*/ 121 w 896"/>
                <a:gd name="T57" fmla="*/ 1326 h 2145"/>
                <a:gd name="T58" fmla="*/ 90 w 896"/>
                <a:gd name="T59" fmla="*/ 1253 h 2145"/>
                <a:gd name="T60" fmla="*/ 62 w 896"/>
                <a:gd name="T61" fmla="*/ 1177 h 2145"/>
                <a:gd name="T62" fmla="*/ 39 w 896"/>
                <a:gd name="T63" fmla="*/ 1103 h 2145"/>
                <a:gd name="T64" fmla="*/ 22 w 896"/>
                <a:gd name="T65" fmla="*/ 1029 h 2145"/>
                <a:gd name="T66" fmla="*/ 9 w 896"/>
                <a:gd name="T67" fmla="*/ 954 h 2145"/>
                <a:gd name="T68" fmla="*/ 2 w 896"/>
                <a:gd name="T69" fmla="*/ 881 h 2145"/>
                <a:gd name="T70" fmla="*/ 0 w 896"/>
                <a:gd name="T71" fmla="*/ 808 h 2145"/>
                <a:gd name="T72" fmla="*/ 2 w 896"/>
                <a:gd name="T73" fmla="*/ 736 h 2145"/>
                <a:gd name="T74" fmla="*/ 9 w 896"/>
                <a:gd name="T75" fmla="*/ 665 h 2145"/>
                <a:gd name="T76" fmla="*/ 22 w 896"/>
                <a:gd name="T77" fmla="*/ 596 h 2145"/>
                <a:gd name="T78" fmla="*/ 39 w 896"/>
                <a:gd name="T79" fmla="*/ 530 h 2145"/>
                <a:gd name="T80" fmla="*/ 63 w 896"/>
                <a:gd name="T81" fmla="*/ 465 h 2145"/>
                <a:gd name="T82" fmla="*/ 91 w 896"/>
                <a:gd name="T83" fmla="*/ 405 h 2145"/>
                <a:gd name="T84" fmla="*/ 114 w 896"/>
                <a:gd name="T85" fmla="*/ 362 h 2145"/>
                <a:gd name="T86" fmla="*/ 142 w 896"/>
                <a:gd name="T87" fmla="*/ 320 h 2145"/>
                <a:gd name="T88" fmla="*/ 176 w 896"/>
                <a:gd name="T89" fmla="*/ 277 h 2145"/>
                <a:gd name="T90" fmla="*/ 212 w 896"/>
                <a:gd name="T91" fmla="*/ 236 h 2145"/>
                <a:gd name="T92" fmla="*/ 253 w 896"/>
                <a:gd name="T93" fmla="*/ 195 h 2145"/>
                <a:gd name="T94" fmla="*/ 296 w 896"/>
                <a:gd name="T95" fmla="*/ 158 h 2145"/>
                <a:gd name="T96" fmla="*/ 341 w 896"/>
                <a:gd name="T97" fmla="*/ 122 h 2145"/>
                <a:gd name="T98" fmla="*/ 389 w 896"/>
                <a:gd name="T99" fmla="*/ 89 h 2145"/>
                <a:gd name="T100" fmla="*/ 439 w 896"/>
                <a:gd name="T101" fmla="*/ 61 h 2145"/>
                <a:gd name="T102" fmla="*/ 489 w 896"/>
                <a:gd name="T103" fmla="*/ 37 h 2145"/>
                <a:gd name="T104" fmla="*/ 540 w 896"/>
                <a:gd name="T105" fmla="*/ 19 h 2145"/>
                <a:gd name="T106" fmla="*/ 591 w 896"/>
                <a:gd name="T107" fmla="*/ 6 h 2145"/>
                <a:gd name="T108" fmla="*/ 643 w 896"/>
                <a:gd name="T10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96" h="2145">
                  <a:moveTo>
                    <a:pt x="643" y="0"/>
                  </a:moveTo>
                  <a:lnTo>
                    <a:pt x="694" y="1"/>
                  </a:lnTo>
                  <a:lnTo>
                    <a:pt x="729" y="5"/>
                  </a:lnTo>
                  <a:lnTo>
                    <a:pt x="767" y="8"/>
                  </a:lnTo>
                  <a:lnTo>
                    <a:pt x="807" y="12"/>
                  </a:lnTo>
                  <a:lnTo>
                    <a:pt x="845" y="19"/>
                  </a:lnTo>
                  <a:lnTo>
                    <a:pt x="882" y="28"/>
                  </a:lnTo>
                  <a:lnTo>
                    <a:pt x="886" y="27"/>
                  </a:lnTo>
                  <a:lnTo>
                    <a:pt x="896" y="2145"/>
                  </a:lnTo>
                  <a:lnTo>
                    <a:pt x="872" y="2143"/>
                  </a:lnTo>
                  <a:lnTo>
                    <a:pt x="844" y="2136"/>
                  </a:lnTo>
                  <a:lnTo>
                    <a:pt x="813" y="2123"/>
                  </a:lnTo>
                  <a:lnTo>
                    <a:pt x="779" y="2107"/>
                  </a:lnTo>
                  <a:lnTo>
                    <a:pt x="742" y="2085"/>
                  </a:lnTo>
                  <a:lnTo>
                    <a:pt x="703" y="2060"/>
                  </a:lnTo>
                  <a:lnTo>
                    <a:pt x="662" y="2029"/>
                  </a:lnTo>
                  <a:lnTo>
                    <a:pt x="620" y="1997"/>
                  </a:lnTo>
                  <a:lnTo>
                    <a:pt x="577" y="1958"/>
                  </a:lnTo>
                  <a:lnTo>
                    <a:pt x="533" y="1917"/>
                  </a:lnTo>
                  <a:lnTo>
                    <a:pt x="489" y="1873"/>
                  </a:lnTo>
                  <a:lnTo>
                    <a:pt x="443" y="1823"/>
                  </a:lnTo>
                  <a:lnTo>
                    <a:pt x="399" y="1772"/>
                  </a:lnTo>
                  <a:lnTo>
                    <a:pt x="355" y="1717"/>
                  </a:lnTo>
                  <a:lnTo>
                    <a:pt x="312" y="1659"/>
                  </a:lnTo>
                  <a:lnTo>
                    <a:pt x="270" y="1598"/>
                  </a:lnTo>
                  <a:lnTo>
                    <a:pt x="229" y="1533"/>
                  </a:lnTo>
                  <a:lnTo>
                    <a:pt x="191" y="1467"/>
                  </a:lnTo>
                  <a:lnTo>
                    <a:pt x="155" y="1398"/>
                  </a:lnTo>
                  <a:lnTo>
                    <a:pt x="121" y="1326"/>
                  </a:lnTo>
                  <a:lnTo>
                    <a:pt x="90" y="1253"/>
                  </a:lnTo>
                  <a:lnTo>
                    <a:pt x="62" y="1177"/>
                  </a:lnTo>
                  <a:lnTo>
                    <a:pt x="39" y="1103"/>
                  </a:lnTo>
                  <a:lnTo>
                    <a:pt x="22" y="1029"/>
                  </a:lnTo>
                  <a:lnTo>
                    <a:pt x="9" y="954"/>
                  </a:lnTo>
                  <a:lnTo>
                    <a:pt x="2" y="881"/>
                  </a:lnTo>
                  <a:lnTo>
                    <a:pt x="0" y="808"/>
                  </a:lnTo>
                  <a:lnTo>
                    <a:pt x="2" y="736"/>
                  </a:lnTo>
                  <a:lnTo>
                    <a:pt x="9" y="665"/>
                  </a:lnTo>
                  <a:lnTo>
                    <a:pt x="22" y="596"/>
                  </a:lnTo>
                  <a:lnTo>
                    <a:pt x="39" y="530"/>
                  </a:lnTo>
                  <a:lnTo>
                    <a:pt x="63" y="465"/>
                  </a:lnTo>
                  <a:lnTo>
                    <a:pt x="91" y="405"/>
                  </a:lnTo>
                  <a:lnTo>
                    <a:pt x="114" y="362"/>
                  </a:lnTo>
                  <a:lnTo>
                    <a:pt x="142" y="320"/>
                  </a:lnTo>
                  <a:lnTo>
                    <a:pt x="176" y="277"/>
                  </a:lnTo>
                  <a:lnTo>
                    <a:pt x="212" y="236"/>
                  </a:lnTo>
                  <a:lnTo>
                    <a:pt x="253" y="195"/>
                  </a:lnTo>
                  <a:lnTo>
                    <a:pt x="296" y="158"/>
                  </a:lnTo>
                  <a:lnTo>
                    <a:pt x="341" y="122"/>
                  </a:lnTo>
                  <a:lnTo>
                    <a:pt x="389" y="89"/>
                  </a:lnTo>
                  <a:lnTo>
                    <a:pt x="439" y="61"/>
                  </a:lnTo>
                  <a:lnTo>
                    <a:pt x="489" y="37"/>
                  </a:lnTo>
                  <a:lnTo>
                    <a:pt x="540" y="19"/>
                  </a:lnTo>
                  <a:lnTo>
                    <a:pt x="591" y="6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AE0A1A"/>
            </a:solidFill>
            <a:ln w="0">
              <a:solidFill>
                <a:srgbClr val="A3DCE2"/>
              </a:solidFill>
              <a:prstDash val="solid"/>
              <a:round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7" name="Freeform 12"/>
            <p:cNvSpPr>
              <a:spLocks/>
            </p:cNvSpPr>
            <p:nvPr userDrawn="1"/>
          </p:nvSpPr>
          <p:spPr bwMode="auto">
            <a:xfrm rot="900000">
              <a:off x="506366" y="220122"/>
              <a:ext cx="303760" cy="732358"/>
            </a:xfrm>
            <a:custGeom>
              <a:avLst/>
              <a:gdLst>
                <a:gd name="T0" fmla="*/ 204 w 893"/>
                <a:gd name="T1" fmla="*/ 0 h 2153"/>
                <a:gd name="T2" fmla="*/ 248 w 893"/>
                <a:gd name="T3" fmla="*/ 1 h 2153"/>
                <a:gd name="T4" fmla="*/ 293 w 893"/>
                <a:gd name="T5" fmla="*/ 8 h 2153"/>
                <a:gd name="T6" fmla="*/ 339 w 893"/>
                <a:gd name="T7" fmla="*/ 21 h 2153"/>
                <a:gd name="T8" fmla="*/ 385 w 893"/>
                <a:gd name="T9" fmla="*/ 38 h 2153"/>
                <a:gd name="T10" fmla="*/ 432 w 893"/>
                <a:gd name="T11" fmla="*/ 59 h 2153"/>
                <a:gd name="T12" fmla="*/ 477 w 893"/>
                <a:gd name="T13" fmla="*/ 85 h 2153"/>
                <a:gd name="T14" fmla="*/ 521 w 893"/>
                <a:gd name="T15" fmla="*/ 113 h 2153"/>
                <a:gd name="T16" fmla="*/ 565 w 893"/>
                <a:gd name="T17" fmla="*/ 144 h 2153"/>
                <a:gd name="T18" fmla="*/ 605 w 893"/>
                <a:gd name="T19" fmla="*/ 176 h 2153"/>
                <a:gd name="T20" fmla="*/ 645 w 893"/>
                <a:gd name="T21" fmla="*/ 211 h 2153"/>
                <a:gd name="T22" fmla="*/ 681 w 893"/>
                <a:gd name="T23" fmla="*/ 247 h 2153"/>
                <a:gd name="T24" fmla="*/ 714 w 893"/>
                <a:gd name="T25" fmla="*/ 283 h 2153"/>
                <a:gd name="T26" fmla="*/ 743 w 893"/>
                <a:gd name="T27" fmla="*/ 319 h 2153"/>
                <a:gd name="T28" fmla="*/ 768 w 893"/>
                <a:gd name="T29" fmla="*/ 355 h 2153"/>
                <a:gd name="T30" fmla="*/ 789 w 893"/>
                <a:gd name="T31" fmla="*/ 389 h 2153"/>
                <a:gd name="T32" fmla="*/ 821 w 893"/>
                <a:gd name="T33" fmla="*/ 451 h 2153"/>
                <a:gd name="T34" fmla="*/ 845 w 893"/>
                <a:gd name="T35" fmla="*/ 516 h 2153"/>
                <a:gd name="T36" fmla="*/ 865 w 893"/>
                <a:gd name="T37" fmla="*/ 583 h 2153"/>
                <a:gd name="T38" fmla="*/ 880 w 893"/>
                <a:gd name="T39" fmla="*/ 652 h 2153"/>
                <a:gd name="T40" fmla="*/ 889 w 893"/>
                <a:gd name="T41" fmla="*/ 725 h 2153"/>
                <a:gd name="T42" fmla="*/ 893 w 893"/>
                <a:gd name="T43" fmla="*/ 797 h 2153"/>
                <a:gd name="T44" fmla="*/ 892 w 893"/>
                <a:gd name="T45" fmla="*/ 872 h 2153"/>
                <a:gd name="T46" fmla="*/ 886 w 893"/>
                <a:gd name="T47" fmla="*/ 947 h 2153"/>
                <a:gd name="T48" fmla="*/ 874 w 893"/>
                <a:gd name="T49" fmla="*/ 1023 h 2153"/>
                <a:gd name="T50" fmla="*/ 857 w 893"/>
                <a:gd name="T51" fmla="*/ 1099 h 2153"/>
                <a:gd name="T52" fmla="*/ 835 w 893"/>
                <a:gd name="T53" fmla="*/ 1175 h 2153"/>
                <a:gd name="T54" fmla="*/ 808 w 893"/>
                <a:gd name="T55" fmla="*/ 1251 h 2153"/>
                <a:gd name="T56" fmla="*/ 779 w 893"/>
                <a:gd name="T57" fmla="*/ 1326 h 2153"/>
                <a:gd name="T58" fmla="*/ 745 w 893"/>
                <a:gd name="T59" fmla="*/ 1397 h 2153"/>
                <a:gd name="T60" fmla="*/ 710 w 893"/>
                <a:gd name="T61" fmla="*/ 1468 h 2153"/>
                <a:gd name="T62" fmla="*/ 672 w 893"/>
                <a:gd name="T63" fmla="*/ 1534 h 2153"/>
                <a:gd name="T64" fmla="*/ 632 w 893"/>
                <a:gd name="T65" fmla="*/ 1599 h 2153"/>
                <a:gd name="T66" fmla="*/ 590 w 893"/>
                <a:gd name="T67" fmla="*/ 1661 h 2153"/>
                <a:gd name="T68" fmla="*/ 548 w 893"/>
                <a:gd name="T69" fmla="*/ 1719 h 2153"/>
                <a:gd name="T70" fmla="*/ 504 w 893"/>
                <a:gd name="T71" fmla="*/ 1775 h 2153"/>
                <a:gd name="T72" fmla="*/ 460 w 893"/>
                <a:gd name="T73" fmla="*/ 1828 h 2153"/>
                <a:gd name="T74" fmla="*/ 416 w 893"/>
                <a:gd name="T75" fmla="*/ 1877 h 2153"/>
                <a:gd name="T76" fmla="*/ 371 w 893"/>
                <a:gd name="T77" fmla="*/ 1922 h 2153"/>
                <a:gd name="T78" fmla="*/ 328 w 893"/>
                <a:gd name="T79" fmla="*/ 1964 h 2153"/>
                <a:gd name="T80" fmla="*/ 285 w 893"/>
                <a:gd name="T81" fmla="*/ 2002 h 2153"/>
                <a:gd name="T82" fmla="*/ 243 w 893"/>
                <a:gd name="T83" fmla="*/ 2036 h 2153"/>
                <a:gd name="T84" fmla="*/ 202 w 893"/>
                <a:gd name="T85" fmla="*/ 2067 h 2153"/>
                <a:gd name="T86" fmla="*/ 164 w 893"/>
                <a:gd name="T87" fmla="*/ 2092 h 2153"/>
                <a:gd name="T88" fmla="*/ 128 w 893"/>
                <a:gd name="T89" fmla="*/ 2113 h 2153"/>
                <a:gd name="T90" fmla="*/ 94 w 893"/>
                <a:gd name="T91" fmla="*/ 2131 h 2153"/>
                <a:gd name="T92" fmla="*/ 64 w 893"/>
                <a:gd name="T93" fmla="*/ 2143 h 2153"/>
                <a:gd name="T94" fmla="*/ 36 w 893"/>
                <a:gd name="T95" fmla="*/ 2151 h 2153"/>
                <a:gd name="T96" fmla="*/ 12 w 893"/>
                <a:gd name="T97" fmla="*/ 2153 h 2153"/>
                <a:gd name="T98" fmla="*/ 10 w 893"/>
                <a:gd name="T99" fmla="*/ 2153 h 2153"/>
                <a:gd name="T100" fmla="*/ 0 w 893"/>
                <a:gd name="T101" fmla="*/ 35 h 2153"/>
                <a:gd name="T102" fmla="*/ 31 w 893"/>
                <a:gd name="T103" fmla="*/ 24 h 2153"/>
                <a:gd name="T104" fmla="*/ 64 w 893"/>
                <a:gd name="T105" fmla="*/ 17 h 2153"/>
                <a:gd name="T106" fmla="*/ 99 w 893"/>
                <a:gd name="T107" fmla="*/ 13 h 2153"/>
                <a:gd name="T108" fmla="*/ 131 w 893"/>
                <a:gd name="T109" fmla="*/ 9 h 2153"/>
                <a:gd name="T110" fmla="*/ 161 w 893"/>
                <a:gd name="T111" fmla="*/ 4 h 2153"/>
                <a:gd name="T112" fmla="*/ 204 w 893"/>
                <a:gd name="T113" fmla="*/ 0 h 2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3" h="2153">
                  <a:moveTo>
                    <a:pt x="204" y="0"/>
                  </a:moveTo>
                  <a:lnTo>
                    <a:pt x="248" y="1"/>
                  </a:lnTo>
                  <a:lnTo>
                    <a:pt x="293" y="8"/>
                  </a:lnTo>
                  <a:lnTo>
                    <a:pt x="339" y="21"/>
                  </a:lnTo>
                  <a:lnTo>
                    <a:pt x="385" y="38"/>
                  </a:lnTo>
                  <a:lnTo>
                    <a:pt x="432" y="59"/>
                  </a:lnTo>
                  <a:lnTo>
                    <a:pt x="477" y="85"/>
                  </a:lnTo>
                  <a:lnTo>
                    <a:pt x="521" y="113"/>
                  </a:lnTo>
                  <a:lnTo>
                    <a:pt x="565" y="144"/>
                  </a:lnTo>
                  <a:lnTo>
                    <a:pt x="605" y="176"/>
                  </a:lnTo>
                  <a:lnTo>
                    <a:pt x="645" y="211"/>
                  </a:lnTo>
                  <a:lnTo>
                    <a:pt x="681" y="247"/>
                  </a:lnTo>
                  <a:lnTo>
                    <a:pt x="714" y="283"/>
                  </a:lnTo>
                  <a:lnTo>
                    <a:pt x="743" y="319"/>
                  </a:lnTo>
                  <a:lnTo>
                    <a:pt x="768" y="355"/>
                  </a:lnTo>
                  <a:lnTo>
                    <a:pt x="789" y="389"/>
                  </a:lnTo>
                  <a:lnTo>
                    <a:pt x="821" y="451"/>
                  </a:lnTo>
                  <a:lnTo>
                    <a:pt x="845" y="516"/>
                  </a:lnTo>
                  <a:lnTo>
                    <a:pt x="865" y="583"/>
                  </a:lnTo>
                  <a:lnTo>
                    <a:pt x="880" y="652"/>
                  </a:lnTo>
                  <a:lnTo>
                    <a:pt x="889" y="725"/>
                  </a:lnTo>
                  <a:lnTo>
                    <a:pt x="893" y="797"/>
                  </a:lnTo>
                  <a:lnTo>
                    <a:pt x="892" y="872"/>
                  </a:lnTo>
                  <a:lnTo>
                    <a:pt x="886" y="947"/>
                  </a:lnTo>
                  <a:lnTo>
                    <a:pt x="874" y="1023"/>
                  </a:lnTo>
                  <a:lnTo>
                    <a:pt x="857" y="1099"/>
                  </a:lnTo>
                  <a:lnTo>
                    <a:pt x="835" y="1175"/>
                  </a:lnTo>
                  <a:lnTo>
                    <a:pt x="808" y="1251"/>
                  </a:lnTo>
                  <a:lnTo>
                    <a:pt x="779" y="1326"/>
                  </a:lnTo>
                  <a:lnTo>
                    <a:pt x="745" y="1397"/>
                  </a:lnTo>
                  <a:lnTo>
                    <a:pt x="710" y="1468"/>
                  </a:lnTo>
                  <a:lnTo>
                    <a:pt x="672" y="1534"/>
                  </a:lnTo>
                  <a:lnTo>
                    <a:pt x="632" y="1599"/>
                  </a:lnTo>
                  <a:lnTo>
                    <a:pt x="590" y="1661"/>
                  </a:lnTo>
                  <a:lnTo>
                    <a:pt x="548" y="1719"/>
                  </a:lnTo>
                  <a:lnTo>
                    <a:pt x="504" y="1775"/>
                  </a:lnTo>
                  <a:lnTo>
                    <a:pt x="460" y="1828"/>
                  </a:lnTo>
                  <a:lnTo>
                    <a:pt x="416" y="1877"/>
                  </a:lnTo>
                  <a:lnTo>
                    <a:pt x="371" y="1922"/>
                  </a:lnTo>
                  <a:lnTo>
                    <a:pt x="328" y="1964"/>
                  </a:lnTo>
                  <a:lnTo>
                    <a:pt x="285" y="2002"/>
                  </a:lnTo>
                  <a:lnTo>
                    <a:pt x="243" y="2036"/>
                  </a:lnTo>
                  <a:lnTo>
                    <a:pt x="202" y="2067"/>
                  </a:lnTo>
                  <a:lnTo>
                    <a:pt x="164" y="2092"/>
                  </a:lnTo>
                  <a:lnTo>
                    <a:pt x="128" y="2113"/>
                  </a:lnTo>
                  <a:lnTo>
                    <a:pt x="94" y="2131"/>
                  </a:lnTo>
                  <a:lnTo>
                    <a:pt x="64" y="2143"/>
                  </a:lnTo>
                  <a:lnTo>
                    <a:pt x="36" y="2151"/>
                  </a:lnTo>
                  <a:lnTo>
                    <a:pt x="12" y="2153"/>
                  </a:lnTo>
                  <a:lnTo>
                    <a:pt x="10" y="2153"/>
                  </a:lnTo>
                  <a:lnTo>
                    <a:pt x="0" y="35"/>
                  </a:lnTo>
                  <a:lnTo>
                    <a:pt x="31" y="24"/>
                  </a:lnTo>
                  <a:lnTo>
                    <a:pt x="64" y="17"/>
                  </a:lnTo>
                  <a:lnTo>
                    <a:pt x="99" y="13"/>
                  </a:lnTo>
                  <a:lnTo>
                    <a:pt x="131" y="9"/>
                  </a:lnTo>
                  <a:lnTo>
                    <a:pt x="161" y="4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C70B1D"/>
            </a:solidFill>
            <a:ln w="0">
              <a:solidFill>
                <a:srgbClr val="BCE6EA"/>
              </a:solidFill>
              <a:prstDash val="solid"/>
              <a:round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8" name="Freeform 15"/>
            <p:cNvSpPr>
              <a:spLocks/>
            </p:cNvSpPr>
            <p:nvPr userDrawn="1"/>
          </p:nvSpPr>
          <p:spPr bwMode="auto">
            <a:xfrm rot="900000">
              <a:off x="262991" y="151599"/>
              <a:ext cx="255798" cy="729296"/>
            </a:xfrm>
            <a:custGeom>
              <a:avLst/>
              <a:gdLst>
                <a:gd name="T0" fmla="*/ 579 w 752"/>
                <a:gd name="T1" fmla="*/ 0 h 2144"/>
                <a:gd name="T2" fmla="*/ 625 w 752"/>
                <a:gd name="T3" fmla="*/ 4 h 2144"/>
                <a:gd name="T4" fmla="*/ 653 w 752"/>
                <a:gd name="T5" fmla="*/ 7 h 2144"/>
                <a:gd name="T6" fmla="*/ 684 w 752"/>
                <a:gd name="T7" fmla="*/ 11 h 2144"/>
                <a:gd name="T8" fmla="*/ 714 w 752"/>
                <a:gd name="T9" fmla="*/ 15 h 2144"/>
                <a:gd name="T10" fmla="*/ 742 w 752"/>
                <a:gd name="T11" fmla="*/ 22 h 2144"/>
                <a:gd name="T12" fmla="*/ 742 w 752"/>
                <a:gd name="T13" fmla="*/ 22 h 2144"/>
                <a:gd name="T14" fmla="*/ 752 w 752"/>
                <a:gd name="T15" fmla="*/ 2144 h 2144"/>
                <a:gd name="T16" fmla="*/ 730 w 752"/>
                <a:gd name="T17" fmla="*/ 2142 h 2144"/>
                <a:gd name="T18" fmla="*/ 706 w 752"/>
                <a:gd name="T19" fmla="*/ 2134 h 2144"/>
                <a:gd name="T20" fmla="*/ 678 w 752"/>
                <a:gd name="T21" fmla="*/ 2120 h 2144"/>
                <a:gd name="T22" fmla="*/ 648 w 752"/>
                <a:gd name="T23" fmla="*/ 2101 h 2144"/>
                <a:gd name="T24" fmla="*/ 615 w 752"/>
                <a:gd name="T25" fmla="*/ 2077 h 2144"/>
                <a:gd name="T26" fmla="*/ 581 w 752"/>
                <a:gd name="T27" fmla="*/ 2051 h 2144"/>
                <a:gd name="T28" fmla="*/ 545 w 752"/>
                <a:gd name="T29" fmla="*/ 2018 h 2144"/>
                <a:gd name="T30" fmla="*/ 507 w 752"/>
                <a:gd name="T31" fmla="*/ 1980 h 2144"/>
                <a:gd name="T32" fmla="*/ 469 w 752"/>
                <a:gd name="T33" fmla="*/ 1939 h 2144"/>
                <a:gd name="T34" fmla="*/ 430 w 752"/>
                <a:gd name="T35" fmla="*/ 1895 h 2144"/>
                <a:gd name="T36" fmla="*/ 390 w 752"/>
                <a:gd name="T37" fmla="*/ 1846 h 2144"/>
                <a:gd name="T38" fmla="*/ 352 w 752"/>
                <a:gd name="T39" fmla="*/ 1793 h 2144"/>
                <a:gd name="T40" fmla="*/ 312 w 752"/>
                <a:gd name="T41" fmla="*/ 1736 h 2144"/>
                <a:gd name="T42" fmla="*/ 274 w 752"/>
                <a:gd name="T43" fmla="*/ 1676 h 2144"/>
                <a:gd name="T44" fmla="*/ 237 w 752"/>
                <a:gd name="T45" fmla="*/ 1613 h 2144"/>
                <a:gd name="T46" fmla="*/ 201 w 752"/>
                <a:gd name="T47" fmla="*/ 1548 h 2144"/>
                <a:gd name="T48" fmla="*/ 167 w 752"/>
                <a:gd name="T49" fmla="*/ 1479 h 2144"/>
                <a:gd name="T50" fmla="*/ 134 w 752"/>
                <a:gd name="T51" fmla="*/ 1406 h 2144"/>
                <a:gd name="T52" fmla="*/ 104 w 752"/>
                <a:gd name="T53" fmla="*/ 1331 h 2144"/>
                <a:gd name="T54" fmla="*/ 77 w 752"/>
                <a:gd name="T55" fmla="*/ 1254 h 2144"/>
                <a:gd name="T56" fmla="*/ 53 w 752"/>
                <a:gd name="T57" fmla="*/ 1176 h 2144"/>
                <a:gd name="T58" fmla="*/ 33 w 752"/>
                <a:gd name="T59" fmla="*/ 1101 h 2144"/>
                <a:gd name="T60" fmla="*/ 19 w 752"/>
                <a:gd name="T61" fmla="*/ 1026 h 2144"/>
                <a:gd name="T62" fmla="*/ 8 w 752"/>
                <a:gd name="T63" fmla="*/ 951 h 2144"/>
                <a:gd name="T64" fmla="*/ 3 w 752"/>
                <a:gd name="T65" fmla="*/ 876 h 2144"/>
                <a:gd name="T66" fmla="*/ 0 w 752"/>
                <a:gd name="T67" fmla="*/ 802 h 2144"/>
                <a:gd name="T68" fmla="*/ 3 w 752"/>
                <a:gd name="T69" fmla="*/ 731 h 2144"/>
                <a:gd name="T70" fmla="*/ 10 w 752"/>
                <a:gd name="T71" fmla="*/ 660 h 2144"/>
                <a:gd name="T72" fmla="*/ 21 w 752"/>
                <a:gd name="T73" fmla="*/ 591 h 2144"/>
                <a:gd name="T74" fmla="*/ 36 w 752"/>
                <a:gd name="T75" fmla="*/ 524 h 2144"/>
                <a:gd name="T76" fmla="*/ 56 w 752"/>
                <a:gd name="T77" fmla="*/ 460 h 2144"/>
                <a:gd name="T78" fmla="*/ 81 w 752"/>
                <a:gd name="T79" fmla="*/ 399 h 2144"/>
                <a:gd name="T80" fmla="*/ 110 w 752"/>
                <a:gd name="T81" fmla="*/ 340 h 2144"/>
                <a:gd name="T82" fmla="*/ 143 w 752"/>
                <a:gd name="T83" fmla="*/ 285 h 2144"/>
                <a:gd name="T84" fmla="*/ 181 w 752"/>
                <a:gd name="T85" fmla="*/ 235 h 2144"/>
                <a:gd name="T86" fmla="*/ 223 w 752"/>
                <a:gd name="T87" fmla="*/ 188 h 2144"/>
                <a:gd name="T88" fmla="*/ 255 w 752"/>
                <a:gd name="T89" fmla="*/ 157 h 2144"/>
                <a:gd name="T90" fmla="*/ 290 w 752"/>
                <a:gd name="T91" fmla="*/ 126 h 2144"/>
                <a:gd name="T92" fmla="*/ 326 w 752"/>
                <a:gd name="T93" fmla="*/ 97 h 2144"/>
                <a:gd name="T94" fmla="*/ 365 w 752"/>
                <a:gd name="T95" fmla="*/ 70 h 2144"/>
                <a:gd name="T96" fmla="*/ 404 w 752"/>
                <a:gd name="T97" fmla="*/ 47 h 2144"/>
                <a:gd name="T98" fmla="*/ 446 w 752"/>
                <a:gd name="T99" fmla="*/ 27 h 2144"/>
                <a:gd name="T100" fmla="*/ 489 w 752"/>
                <a:gd name="T101" fmla="*/ 12 h 2144"/>
                <a:gd name="T102" fmla="*/ 533 w 752"/>
                <a:gd name="T103" fmla="*/ 2 h 2144"/>
                <a:gd name="T104" fmla="*/ 579 w 752"/>
                <a:gd name="T105" fmla="*/ 0 h 2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52" h="2144">
                  <a:moveTo>
                    <a:pt x="579" y="0"/>
                  </a:moveTo>
                  <a:lnTo>
                    <a:pt x="625" y="4"/>
                  </a:lnTo>
                  <a:lnTo>
                    <a:pt x="653" y="7"/>
                  </a:lnTo>
                  <a:lnTo>
                    <a:pt x="684" y="11"/>
                  </a:lnTo>
                  <a:lnTo>
                    <a:pt x="714" y="15"/>
                  </a:lnTo>
                  <a:lnTo>
                    <a:pt x="742" y="22"/>
                  </a:lnTo>
                  <a:lnTo>
                    <a:pt x="742" y="22"/>
                  </a:lnTo>
                  <a:lnTo>
                    <a:pt x="752" y="2144"/>
                  </a:lnTo>
                  <a:lnTo>
                    <a:pt x="730" y="2142"/>
                  </a:lnTo>
                  <a:lnTo>
                    <a:pt x="706" y="2134"/>
                  </a:lnTo>
                  <a:lnTo>
                    <a:pt x="678" y="2120"/>
                  </a:lnTo>
                  <a:lnTo>
                    <a:pt x="648" y="2101"/>
                  </a:lnTo>
                  <a:lnTo>
                    <a:pt x="615" y="2077"/>
                  </a:lnTo>
                  <a:lnTo>
                    <a:pt x="581" y="2051"/>
                  </a:lnTo>
                  <a:lnTo>
                    <a:pt x="545" y="2018"/>
                  </a:lnTo>
                  <a:lnTo>
                    <a:pt x="507" y="1980"/>
                  </a:lnTo>
                  <a:lnTo>
                    <a:pt x="469" y="1939"/>
                  </a:lnTo>
                  <a:lnTo>
                    <a:pt x="430" y="1895"/>
                  </a:lnTo>
                  <a:lnTo>
                    <a:pt x="390" y="1846"/>
                  </a:lnTo>
                  <a:lnTo>
                    <a:pt x="352" y="1793"/>
                  </a:lnTo>
                  <a:lnTo>
                    <a:pt x="312" y="1736"/>
                  </a:lnTo>
                  <a:lnTo>
                    <a:pt x="274" y="1676"/>
                  </a:lnTo>
                  <a:lnTo>
                    <a:pt x="237" y="1613"/>
                  </a:lnTo>
                  <a:lnTo>
                    <a:pt x="201" y="1548"/>
                  </a:lnTo>
                  <a:lnTo>
                    <a:pt x="167" y="1479"/>
                  </a:lnTo>
                  <a:lnTo>
                    <a:pt x="134" y="1406"/>
                  </a:lnTo>
                  <a:lnTo>
                    <a:pt x="104" y="1331"/>
                  </a:lnTo>
                  <a:lnTo>
                    <a:pt x="77" y="1254"/>
                  </a:lnTo>
                  <a:lnTo>
                    <a:pt x="53" y="1176"/>
                  </a:lnTo>
                  <a:lnTo>
                    <a:pt x="33" y="1101"/>
                  </a:lnTo>
                  <a:lnTo>
                    <a:pt x="19" y="1026"/>
                  </a:lnTo>
                  <a:lnTo>
                    <a:pt x="8" y="951"/>
                  </a:lnTo>
                  <a:lnTo>
                    <a:pt x="3" y="876"/>
                  </a:lnTo>
                  <a:lnTo>
                    <a:pt x="0" y="802"/>
                  </a:lnTo>
                  <a:lnTo>
                    <a:pt x="3" y="731"/>
                  </a:lnTo>
                  <a:lnTo>
                    <a:pt x="10" y="660"/>
                  </a:lnTo>
                  <a:lnTo>
                    <a:pt x="21" y="591"/>
                  </a:lnTo>
                  <a:lnTo>
                    <a:pt x="36" y="524"/>
                  </a:lnTo>
                  <a:lnTo>
                    <a:pt x="56" y="460"/>
                  </a:lnTo>
                  <a:lnTo>
                    <a:pt x="81" y="399"/>
                  </a:lnTo>
                  <a:lnTo>
                    <a:pt x="110" y="340"/>
                  </a:lnTo>
                  <a:lnTo>
                    <a:pt x="143" y="285"/>
                  </a:lnTo>
                  <a:lnTo>
                    <a:pt x="181" y="235"/>
                  </a:lnTo>
                  <a:lnTo>
                    <a:pt x="223" y="188"/>
                  </a:lnTo>
                  <a:lnTo>
                    <a:pt x="255" y="157"/>
                  </a:lnTo>
                  <a:lnTo>
                    <a:pt x="290" y="126"/>
                  </a:lnTo>
                  <a:lnTo>
                    <a:pt x="326" y="97"/>
                  </a:lnTo>
                  <a:lnTo>
                    <a:pt x="365" y="70"/>
                  </a:lnTo>
                  <a:lnTo>
                    <a:pt x="404" y="47"/>
                  </a:lnTo>
                  <a:lnTo>
                    <a:pt x="446" y="27"/>
                  </a:lnTo>
                  <a:lnTo>
                    <a:pt x="489" y="12"/>
                  </a:lnTo>
                  <a:lnTo>
                    <a:pt x="533" y="2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EDEDED"/>
            </a:solidFill>
            <a:ln w="0">
              <a:solidFill>
                <a:srgbClr val="EDEDED"/>
              </a:solidFill>
              <a:prstDash val="solid"/>
              <a:round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9" name="Freeform 16"/>
            <p:cNvSpPr>
              <a:spLocks/>
            </p:cNvSpPr>
            <p:nvPr userDrawn="1"/>
          </p:nvSpPr>
          <p:spPr bwMode="auto">
            <a:xfrm rot="900000">
              <a:off x="507113" y="214451"/>
              <a:ext cx="254778" cy="731678"/>
            </a:xfrm>
            <a:custGeom>
              <a:avLst/>
              <a:gdLst>
                <a:gd name="T0" fmla="*/ 148 w 749"/>
                <a:gd name="T1" fmla="*/ 0 h 2151"/>
                <a:gd name="T2" fmla="*/ 189 w 749"/>
                <a:gd name="T3" fmla="*/ 4 h 2151"/>
                <a:gd name="T4" fmla="*/ 229 w 749"/>
                <a:gd name="T5" fmla="*/ 12 h 2151"/>
                <a:gd name="T6" fmla="*/ 270 w 749"/>
                <a:gd name="T7" fmla="*/ 25 h 2151"/>
                <a:gd name="T8" fmla="*/ 310 w 749"/>
                <a:gd name="T9" fmla="*/ 41 h 2151"/>
                <a:gd name="T10" fmla="*/ 348 w 749"/>
                <a:gd name="T11" fmla="*/ 62 h 2151"/>
                <a:gd name="T12" fmla="*/ 385 w 749"/>
                <a:gd name="T13" fmla="*/ 84 h 2151"/>
                <a:gd name="T14" fmla="*/ 420 w 749"/>
                <a:gd name="T15" fmla="*/ 109 h 2151"/>
                <a:gd name="T16" fmla="*/ 453 w 749"/>
                <a:gd name="T17" fmla="*/ 133 h 2151"/>
                <a:gd name="T18" fmla="*/ 482 w 749"/>
                <a:gd name="T19" fmla="*/ 158 h 2151"/>
                <a:gd name="T20" fmla="*/ 509 w 749"/>
                <a:gd name="T21" fmla="*/ 183 h 2151"/>
                <a:gd name="T22" fmla="*/ 553 w 749"/>
                <a:gd name="T23" fmla="*/ 228 h 2151"/>
                <a:gd name="T24" fmla="*/ 593 w 749"/>
                <a:gd name="T25" fmla="*/ 278 h 2151"/>
                <a:gd name="T26" fmla="*/ 627 w 749"/>
                <a:gd name="T27" fmla="*/ 333 h 2151"/>
                <a:gd name="T28" fmla="*/ 659 w 749"/>
                <a:gd name="T29" fmla="*/ 391 h 2151"/>
                <a:gd name="T30" fmla="*/ 684 w 749"/>
                <a:gd name="T31" fmla="*/ 453 h 2151"/>
                <a:gd name="T32" fmla="*/ 707 w 749"/>
                <a:gd name="T33" fmla="*/ 517 h 2151"/>
                <a:gd name="T34" fmla="*/ 723 w 749"/>
                <a:gd name="T35" fmla="*/ 584 h 2151"/>
                <a:gd name="T36" fmla="*/ 736 w 749"/>
                <a:gd name="T37" fmla="*/ 653 h 2151"/>
                <a:gd name="T38" fmla="*/ 744 w 749"/>
                <a:gd name="T39" fmla="*/ 724 h 2151"/>
                <a:gd name="T40" fmla="*/ 749 w 749"/>
                <a:gd name="T41" fmla="*/ 797 h 2151"/>
                <a:gd name="T42" fmla="*/ 747 w 749"/>
                <a:gd name="T43" fmla="*/ 871 h 2151"/>
                <a:gd name="T44" fmla="*/ 743 w 749"/>
                <a:gd name="T45" fmla="*/ 946 h 2151"/>
                <a:gd name="T46" fmla="*/ 733 w 749"/>
                <a:gd name="T47" fmla="*/ 1022 h 2151"/>
                <a:gd name="T48" fmla="*/ 719 w 749"/>
                <a:gd name="T49" fmla="*/ 1098 h 2151"/>
                <a:gd name="T50" fmla="*/ 701 w 749"/>
                <a:gd name="T51" fmla="*/ 1174 h 2151"/>
                <a:gd name="T52" fmla="*/ 678 w 749"/>
                <a:gd name="T53" fmla="*/ 1254 h 2151"/>
                <a:gd name="T54" fmla="*/ 651 w 749"/>
                <a:gd name="T55" fmla="*/ 1331 h 2151"/>
                <a:gd name="T56" fmla="*/ 622 w 749"/>
                <a:gd name="T57" fmla="*/ 1406 h 2151"/>
                <a:gd name="T58" fmla="*/ 590 w 749"/>
                <a:gd name="T59" fmla="*/ 1479 h 2151"/>
                <a:gd name="T60" fmla="*/ 556 w 749"/>
                <a:gd name="T61" fmla="*/ 1549 h 2151"/>
                <a:gd name="T62" fmla="*/ 521 w 749"/>
                <a:gd name="T63" fmla="*/ 1615 h 2151"/>
                <a:gd name="T64" fmla="*/ 484 w 749"/>
                <a:gd name="T65" fmla="*/ 1679 h 2151"/>
                <a:gd name="T66" fmla="*/ 447 w 749"/>
                <a:gd name="T67" fmla="*/ 1739 h 2151"/>
                <a:gd name="T68" fmla="*/ 409 w 749"/>
                <a:gd name="T69" fmla="*/ 1797 h 2151"/>
                <a:gd name="T70" fmla="*/ 369 w 749"/>
                <a:gd name="T71" fmla="*/ 1849 h 2151"/>
                <a:gd name="T72" fmla="*/ 331 w 749"/>
                <a:gd name="T73" fmla="*/ 1900 h 2151"/>
                <a:gd name="T74" fmla="*/ 292 w 749"/>
                <a:gd name="T75" fmla="*/ 1945 h 2151"/>
                <a:gd name="T76" fmla="*/ 254 w 749"/>
                <a:gd name="T77" fmla="*/ 1986 h 2151"/>
                <a:gd name="T78" fmla="*/ 218 w 749"/>
                <a:gd name="T79" fmla="*/ 2024 h 2151"/>
                <a:gd name="T80" fmla="*/ 182 w 749"/>
                <a:gd name="T81" fmla="*/ 2056 h 2151"/>
                <a:gd name="T82" fmla="*/ 147 w 749"/>
                <a:gd name="T83" fmla="*/ 2084 h 2151"/>
                <a:gd name="T84" fmla="*/ 115 w 749"/>
                <a:gd name="T85" fmla="*/ 2108 h 2151"/>
                <a:gd name="T86" fmla="*/ 85 w 749"/>
                <a:gd name="T87" fmla="*/ 2127 h 2151"/>
                <a:gd name="T88" fmla="*/ 57 w 749"/>
                <a:gd name="T89" fmla="*/ 2141 h 2151"/>
                <a:gd name="T90" fmla="*/ 32 w 749"/>
                <a:gd name="T91" fmla="*/ 2149 h 2151"/>
                <a:gd name="T92" fmla="*/ 12 w 749"/>
                <a:gd name="T93" fmla="*/ 2151 h 2151"/>
                <a:gd name="T94" fmla="*/ 10 w 749"/>
                <a:gd name="T95" fmla="*/ 2151 h 2151"/>
                <a:gd name="T96" fmla="*/ 0 w 749"/>
                <a:gd name="T97" fmla="*/ 29 h 2151"/>
                <a:gd name="T98" fmla="*/ 20 w 749"/>
                <a:gd name="T99" fmla="*/ 20 h 2151"/>
                <a:gd name="T100" fmla="*/ 41 w 749"/>
                <a:gd name="T101" fmla="*/ 14 h 2151"/>
                <a:gd name="T102" fmla="*/ 64 w 749"/>
                <a:gd name="T103" fmla="*/ 11 h 2151"/>
                <a:gd name="T104" fmla="*/ 86 w 749"/>
                <a:gd name="T105" fmla="*/ 7 h 2151"/>
                <a:gd name="T106" fmla="*/ 107 w 749"/>
                <a:gd name="T107" fmla="*/ 4 h 2151"/>
                <a:gd name="T108" fmla="*/ 148 w 749"/>
                <a:gd name="T109" fmla="*/ 0 h 2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49" h="2151">
                  <a:moveTo>
                    <a:pt x="148" y="0"/>
                  </a:moveTo>
                  <a:lnTo>
                    <a:pt x="189" y="4"/>
                  </a:lnTo>
                  <a:lnTo>
                    <a:pt x="229" y="12"/>
                  </a:lnTo>
                  <a:lnTo>
                    <a:pt x="270" y="25"/>
                  </a:lnTo>
                  <a:lnTo>
                    <a:pt x="310" y="41"/>
                  </a:lnTo>
                  <a:lnTo>
                    <a:pt x="348" y="62"/>
                  </a:lnTo>
                  <a:lnTo>
                    <a:pt x="385" y="84"/>
                  </a:lnTo>
                  <a:lnTo>
                    <a:pt x="420" y="109"/>
                  </a:lnTo>
                  <a:lnTo>
                    <a:pt x="453" y="133"/>
                  </a:lnTo>
                  <a:lnTo>
                    <a:pt x="482" y="158"/>
                  </a:lnTo>
                  <a:lnTo>
                    <a:pt x="509" y="183"/>
                  </a:lnTo>
                  <a:lnTo>
                    <a:pt x="553" y="228"/>
                  </a:lnTo>
                  <a:lnTo>
                    <a:pt x="593" y="278"/>
                  </a:lnTo>
                  <a:lnTo>
                    <a:pt x="627" y="333"/>
                  </a:lnTo>
                  <a:lnTo>
                    <a:pt x="659" y="391"/>
                  </a:lnTo>
                  <a:lnTo>
                    <a:pt x="684" y="453"/>
                  </a:lnTo>
                  <a:lnTo>
                    <a:pt x="707" y="517"/>
                  </a:lnTo>
                  <a:lnTo>
                    <a:pt x="723" y="584"/>
                  </a:lnTo>
                  <a:lnTo>
                    <a:pt x="736" y="653"/>
                  </a:lnTo>
                  <a:lnTo>
                    <a:pt x="744" y="724"/>
                  </a:lnTo>
                  <a:lnTo>
                    <a:pt x="749" y="797"/>
                  </a:lnTo>
                  <a:lnTo>
                    <a:pt x="747" y="871"/>
                  </a:lnTo>
                  <a:lnTo>
                    <a:pt x="743" y="946"/>
                  </a:lnTo>
                  <a:lnTo>
                    <a:pt x="733" y="1022"/>
                  </a:lnTo>
                  <a:lnTo>
                    <a:pt x="719" y="1098"/>
                  </a:lnTo>
                  <a:lnTo>
                    <a:pt x="701" y="1174"/>
                  </a:lnTo>
                  <a:lnTo>
                    <a:pt x="678" y="1254"/>
                  </a:lnTo>
                  <a:lnTo>
                    <a:pt x="651" y="1331"/>
                  </a:lnTo>
                  <a:lnTo>
                    <a:pt x="622" y="1406"/>
                  </a:lnTo>
                  <a:lnTo>
                    <a:pt x="590" y="1479"/>
                  </a:lnTo>
                  <a:lnTo>
                    <a:pt x="556" y="1549"/>
                  </a:lnTo>
                  <a:lnTo>
                    <a:pt x="521" y="1615"/>
                  </a:lnTo>
                  <a:lnTo>
                    <a:pt x="484" y="1679"/>
                  </a:lnTo>
                  <a:lnTo>
                    <a:pt x="447" y="1739"/>
                  </a:lnTo>
                  <a:lnTo>
                    <a:pt x="409" y="1797"/>
                  </a:lnTo>
                  <a:lnTo>
                    <a:pt x="369" y="1849"/>
                  </a:lnTo>
                  <a:lnTo>
                    <a:pt x="331" y="1900"/>
                  </a:lnTo>
                  <a:lnTo>
                    <a:pt x="292" y="1945"/>
                  </a:lnTo>
                  <a:lnTo>
                    <a:pt x="254" y="1986"/>
                  </a:lnTo>
                  <a:lnTo>
                    <a:pt x="218" y="2024"/>
                  </a:lnTo>
                  <a:lnTo>
                    <a:pt x="182" y="2056"/>
                  </a:lnTo>
                  <a:lnTo>
                    <a:pt x="147" y="2084"/>
                  </a:lnTo>
                  <a:lnTo>
                    <a:pt x="115" y="2108"/>
                  </a:lnTo>
                  <a:lnTo>
                    <a:pt x="85" y="2127"/>
                  </a:lnTo>
                  <a:lnTo>
                    <a:pt x="57" y="2141"/>
                  </a:lnTo>
                  <a:lnTo>
                    <a:pt x="32" y="2149"/>
                  </a:lnTo>
                  <a:lnTo>
                    <a:pt x="12" y="2151"/>
                  </a:lnTo>
                  <a:lnTo>
                    <a:pt x="10" y="2151"/>
                  </a:lnTo>
                  <a:lnTo>
                    <a:pt x="0" y="29"/>
                  </a:lnTo>
                  <a:lnTo>
                    <a:pt x="20" y="20"/>
                  </a:lnTo>
                  <a:lnTo>
                    <a:pt x="41" y="14"/>
                  </a:lnTo>
                  <a:lnTo>
                    <a:pt x="64" y="11"/>
                  </a:lnTo>
                  <a:lnTo>
                    <a:pt x="86" y="7"/>
                  </a:lnTo>
                  <a:lnTo>
                    <a:pt x="107" y="4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0" name="Freeform 17"/>
            <p:cNvSpPr>
              <a:spLocks/>
            </p:cNvSpPr>
            <p:nvPr userDrawn="1"/>
          </p:nvSpPr>
          <p:spPr bwMode="auto">
            <a:xfrm rot="900000">
              <a:off x="508338" y="205145"/>
              <a:ext cx="180283" cy="731337"/>
            </a:xfrm>
            <a:custGeom>
              <a:avLst/>
              <a:gdLst>
                <a:gd name="T0" fmla="*/ 62 w 530"/>
                <a:gd name="T1" fmla="*/ 0 h 2150"/>
                <a:gd name="T2" fmla="*/ 97 w 530"/>
                <a:gd name="T3" fmla="*/ 0 h 2150"/>
                <a:gd name="T4" fmla="*/ 133 w 530"/>
                <a:gd name="T5" fmla="*/ 7 h 2150"/>
                <a:gd name="T6" fmla="*/ 168 w 530"/>
                <a:gd name="T7" fmla="*/ 19 h 2150"/>
                <a:gd name="T8" fmla="*/ 202 w 530"/>
                <a:gd name="T9" fmla="*/ 36 h 2150"/>
                <a:gd name="T10" fmla="*/ 236 w 530"/>
                <a:gd name="T11" fmla="*/ 58 h 2150"/>
                <a:gd name="T12" fmla="*/ 268 w 530"/>
                <a:gd name="T13" fmla="*/ 82 h 2150"/>
                <a:gd name="T14" fmla="*/ 299 w 530"/>
                <a:gd name="T15" fmla="*/ 109 h 2150"/>
                <a:gd name="T16" fmla="*/ 327 w 530"/>
                <a:gd name="T17" fmla="*/ 138 h 2150"/>
                <a:gd name="T18" fmla="*/ 354 w 530"/>
                <a:gd name="T19" fmla="*/ 170 h 2150"/>
                <a:gd name="T20" fmla="*/ 377 w 530"/>
                <a:gd name="T21" fmla="*/ 200 h 2150"/>
                <a:gd name="T22" fmla="*/ 397 w 530"/>
                <a:gd name="T23" fmla="*/ 231 h 2150"/>
                <a:gd name="T24" fmla="*/ 426 w 530"/>
                <a:gd name="T25" fmla="*/ 286 h 2150"/>
                <a:gd name="T26" fmla="*/ 452 w 530"/>
                <a:gd name="T27" fmla="*/ 344 h 2150"/>
                <a:gd name="T28" fmla="*/ 474 w 530"/>
                <a:gd name="T29" fmla="*/ 407 h 2150"/>
                <a:gd name="T30" fmla="*/ 491 w 530"/>
                <a:gd name="T31" fmla="*/ 474 h 2150"/>
                <a:gd name="T32" fmla="*/ 506 w 530"/>
                <a:gd name="T33" fmla="*/ 545 h 2150"/>
                <a:gd name="T34" fmla="*/ 518 w 530"/>
                <a:gd name="T35" fmla="*/ 618 h 2150"/>
                <a:gd name="T36" fmla="*/ 525 w 530"/>
                <a:gd name="T37" fmla="*/ 694 h 2150"/>
                <a:gd name="T38" fmla="*/ 530 w 530"/>
                <a:gd name="T39" fmla="*/ 771 h 2150"/>
                <a:gd name="T40" fmla="*/ 530 w 530"/>
                <a:gd name="T41" fmla="*/ 851 h 2150"/>
                <a:gd name="T42" fmla="*/ 527 w 530"/>
                <a:gd name="T43" fmla="*/ 931 h 2150"/>
                <a:gd name="T44" fmla="*/ 520 w 530"/>
                <a:gd name="T45" fmla="*/ 1012 h 2150"/>
                <a:gd name="T46" fmla="*/ 510 w 530"/>
                <a:gd name="T47" fmla="*/ 1093 h 2150"/>
                <a:gd name="T48" fmla="*/ 497 w 530"/>
                <a:gd name="T49" fmla="*/ 1173 h 2150"/>
                <a:gd name="T50" fmla="*/ 480 w 530"/>
                <a:gd name="T51" fmla="*/ 1258 h 2150"/>
                <a:gd name="T52" fmla="*/ 460 w 530"/>
                <a:gd name="T53" fmla="*/ 1340 h 2150"/>
                <a:gd name="T54" fmla="*/ 438 w 530"/>
                <a:gd name="T55" fmla="*/ 1418 h 2150"/>
                <a:gd name="T56" fmla="*/ 414 w 530"/>
                <a:gd name="T57" fmla="*/ 1493 h 2150"/>
                <a:gd name="T58" fmla="*/ 389 w 530"/>
                <a:gd name="T59" fmla="*/ 1565 h 2150"/>
                <a:gd name="T60" fmla="*/ 363 w 530"/>
                <a:gd name="T61" fmla="*/ 1634 h 2150"/>
                <a:gd name="T62" fmla="*/ 335 w 530"/>
                <a:gd name="T63" fmla="*/ 1701 h 2150"/>
                <a:gd name="T64" fmla="*/ 307 w 530"/>
                <a:gd name="T65" fmla="*/ 1763 h 2150"/>
                <a:gd name="T66" fmla="*/ 279 w 530"/>
                <a:gd name="T67" fmla="*/ 1820 h 2150"/>
                <a:gd name="T68" fmla="*/ 250 w 530"/>
                <a:gd name="T69" fmla="*/ 1874 h 2150"/>
                <a:gd name="T70" fmla="*/ 221 w 530"/>
                <a:gd name="T71" fmla="*/ 1924 h 2150"/>
                <a:gd name="T72" fmla="*/ 193 w 530"/>
                <a:gd name="T73" fmla="*/ 1970 h 2150"/>
                <a:gd name="T74" fmla="*/ 165 w 530"/>
                <a:gd name="T75" fmla="*/ 2011 h 2150"/>
                <a:gd name="T76" fmla="*/ 138 w 530"/>
                <a:gd name="T77" fmla="*/ 2046 h 2150"/>
                <a:gd name="T78" fmla="*/ 113 w 530"/>
                <a:gd name="T79" fmla="*/ 2078 h 2150"/>
                <a:gd name="T80" fmla="*/ 88 w 530"/>
                <a:gd name="T81" fmla="*/ 2103 h 2150"/>
                <a:gd name="T82" fmla="*/ 66 w 530"/>
                <a:gd name="T83" fmla="*/ 2123 h 2150"/>
                <a:gd name="T84" fmla="*/ 45 w 530"/>
                <a:gd name="T85" fmla="*/ 2138 h 2150"/>
                <a:gd name="T86" fmla="*/ 28 w 530"/>
                <a:gd name="T87" fmla="*/ 2148 h 2150"/>
                <a:gd name="T88" fmla="*/ 12 w 530"/>
                <a:gd name="T89" fmla="*/ 2150 h 2150"/>
                <a:gd name="T90" fmla="*/ 10 w 530"/>
                <a:gd name="T91" fmla="*/ 2150 h 2150"/>
                <a:gd name="T92" fmla="*/ 0 w 530"/>
                <a:gd name="T93" fmla="*/ 21 h 2150"/>
                <a:gd name="T94" fmla="*/ 14 w 530"/>
                <a:gd name="T95" fmla="*/ 13 h 2150"/>
                <a:gd name="T96" fmla="*/ 28 w 530"/>
                <a:gd name="T97" fmla="*/ 7 h 2150"/>
                <a:gd name="T98" fmla="*/ 62 w 530"/>
                <a:gd name="T99" fmla="*/ 0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30" h="2150">
                  <a:moveTo>
                    <a:pt x="62" y="0"/>
                  </a:moveTo>
                  <a:lnTo>
                    <a:pt x="97" y="0"/>
                  </a:lnTo>
                  <a:lnTo>
                    <a:pt x="133" y="7"/>
                  </a:lnTo>
                  <a:lnTo>
                    <a:pt x="168" y="19"/>
                  </a:lnTo>
                  <a:lnTo>
                    <a:pt x="202" y="36"/>
                  </a:lnTo>
                  <a:lnTo>
                    <a:pt x="236" y="58"/>
                  </a:lnTo>
                  <a:lnTo>
                    <a:pt x="268" y="82"/>
                  </a:lnTo>
                  <a:lnTo>
                    <a:pt x="299" y="109"/>
                  </a:lnTo>
                  <a:lnTo>
                    <a:pt x="327" y="138"/>
                  </a:lnTo>
                  <a:lnTo>
                    <a:pt x="354" y="170"/>
                  </a:lnTo>
                  <a:lnTo>
                    <a:pt x="377" y="200"/>
                  </a:lnTo>
                  <a:lnTo>
                    <a:pt x="397" y="231"/>
                  </a:lnTo>
                  <a:lnTo>
                    <a:pt x="426" y="286"/>
                  </a:lnTo>
                  <a:lnTo>
                    <a:pt x="452" y="344"/>
                  </a:lnTo>
                  <a:lnTo>
                    <a:pt x="474" y="407"/>
                  </a:lnTo>
                  <a:lnTo>
                    <a:pt x="491" y="474"/>
                  </a:lnTo>
                  <a:lnTo>
                    <a:pt x="506" y="545"/>
                  </a:lnTo>
                  <a:lnTo>
                    <a:pt x="518" y="618"/>
                  </a:lnTo>
                  <a:lnTo>
                    <a:pt x="525" y="694"/>
                  </a:lnTo>
                  <a:lnTo>
                    <a:pt x="530" y="771"/>
                  </a:lnTo>
                  <a:lnTo>
                    <a:pt x="530" y="851"/>
                  </a:lnTo>
                  <a:lnTo>
                    <a:pt x="527" y="931"/>
                  </a:lnTo>
                  <a:lnTo>
                    <a:pt x="520" y="1012"/>
                  </a:lnTo>
                  <a:lnTo>
                    <a:pt x="510" y="1093"/>
                  </a:lnTo>
                  <a:lnTo>
                    <a:pt x="497" y="1173"/>
                  </a:lnTo>
                  <a:lnTo>
                    <a:pt x="480" y="1258"/>
                  </a:lnTo>
                  <a:lnTo>
                    <a:pt x="460" y="1340"/>
                  </a:lnTo>
                  <a:lnTo>
                    <a:pt x="438" y="1418"/>
                  </a:lnTo>
                  <a:lnTo>
                    <a:pt x="414" y="1493"/>
                  </a:lnTo>
                  <a:lnTo>
                    <a:pt x="389" y="1565"/>
                  </a:lnTo>
                  <a:lnTo>
                    <a:pt x="363" y="1634"/>
                  </a:lnTo>
                  <a:lnTo>
                    <a:pt x="335" y="1701"/>
                  </a:lnTo>
                  <a:lnTo>
                    <a:pt x="307" y="1763"/>
                  </a:lnTo>
                  <a:lnTo>
                    <a:pt x="279" y="1820"/>
                  </a:lnTo>
                  <a:lnTo>
                    <a:pt x="250" y="1874"/>
                  </a:lnTo>
                  <a:lnTo>
                    <a:pt x="221" y="1924"/>
                  </a:lnTo>
                  <a:lnTo>
                    <a:pt x="193" y="1970"/>
                  </a:lnTo>
                  <a:lnTo>
                    <a:pt x="165" y="2011"/>
                  </a:lnTo>
                  <a:lnTo>
                    <a:pt x="138" y="2046"/>
                  </a:lnTo>
                  <a:lnTo>
                    <a:pt x="113" y="2078"/>
                  </a:lnTo>
                  <a:lnTo>
                    <a:pt x="88" y="2103"/>
                  </a:lnTo>
                  <a:lnTo>
                    <a:pt x="66" y="2123"/>
                  </a:lnTo>
                  <a:lnTo>
                    <a:pt x="45" y="2138"/>
                  </a:lnTo>
                  <a:lnTo>
                    <a:pt x="28" y="2148"/>
                  </a:lnTo>
                  <a:lnTo>
                    <a:pt x="12" y="2150"/>
                  </a:lnTo>
                  <a:lnTo>
                    <a:pt x="10" y="2150"/>
                  </a:lnTo>
                  <a:lnTo>
                    <a:pt x="0" y="21"/>
                  </a:lnTo>
                  <a:lnTo>
                    <a:pt x="14" y="13"/>
                  </a:lnTo>
                  <a:lnTo>
                    <a:pt x="28" y="7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DA0C20"/>
            </a:solidFill>
            <a:ln w="0">
              <a:solidFill>
                <a:srgbClr val="A3DCE2"/>
              </a:solidFill>
              <a:prstDash val="solid"/>
              <a:round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1" name="Freeform 18"/>
            <p:cNvSpPr>
              <a:spLocks/>
            </p:cNvSpPr>
            <p:nvPr userDrawn="1"/>
          </p:nvSpPr>
          <p:spPr bwMode="auto">
            <a:xfrm rot="900000">
              <a:off x="336216" y="161239"/>
              <a:ext cx="181304" cy="729296"/>
            </a:xfrm>
            <a:custGeom>
              <a:avLst/>
              <a:gdLst>
                <a:gd name="T0" fmla="*/ 451 w 533"/>
                <a:gd name="T1" fmla="*/ 0 h 2144"/>
                <a:gd name="T2" fmla="*/ 487 w 533"/>
                <a:gd name="T3" fmla="*/ 4 h 2144"/>
                <a:gd name="T4" fmla="*/ 503 w 533"/>
                <a:gd name="T5" fmla="*/ 9 h 2144"/>
                <a:gd name="T6" fmla="*/ 521 w 533"/>
                <a:gd name="T7" fmla="*/ 16 h 2144"/>
                <a:gd name="T8" fmla="*/ 522 w 533"/>
                <a:gd name="T9" fmla="*/ 15 h 2144"/>
                <a:gd name="T10" fmla="*/ 523 w 533"/>
                <a:gd name="T11" fmla="*/ 15 h 2144"/>
                <a:gd name="T12" fmla="*/ 533 w 533"/>
                <a:gd name="T13" fmla="*/ 2144 h 2144"/>
                <a:gd name="T14" fmla="*/ 517 w 533"/>
                <a:gd name="T15" fmla="*/ 2141 h 2144"/>
                <a:gd name="T16" fmla="*/ 498 w 533"/>
                <a:gd name="T17" fmla="*/ 2131 h 2144"/>
                <a:gd name="T18" fmla="*/ 477 w 533"/>
                <a:gd name="T19" fmla="*/ 2117 h 2144"/>
                <a:gd name="T20" fmla="*/ 455 w 533"/>
                <a:gd name="T21" fmla="*/ 2096 h 2144"/>
                <a:gd name="T22" fmla="*/ 430 w 533"/>
                <a:gd name="T23" fmla="*/ 2070 h 2144"/>
                <a:gd name="T24" fmla="*/ 404 w 533"/>
                <a:gd name="T25" fmla="*/ 2040 h 2144"/>
                <a:gd name="T26" fmla="*/ 377 w 533"/>
                <a:gd name="T27" fmla="*/ 2004 h 2144"/>
                <a:gd name="T28" fmla="*/ 349 w 533"/>
                <a:gd name="T29" fmla="*/ 1964 h 2144"/>
                <a:gd name="T30" fmla="*/ 320 w 533"/>
                <a:gd name="T31" fmla="*/ 1918 h 2144"/>
                <a:gd name="T32" fmla="*/ 291 w 533"/>
                <a:gd name="T33" fmla="*/ 1869 h 2144"/>
                <a:gd name="T34" fmla="*/ 262 w 533"/>
                <a:gd name="T35" fmla="*/ 1815 h 2144"/>
                <a:gd name="T36" fmla="*/ 233 w 533"/>
                <a:gd name="T37" fmla="*/ 1758 h 2144"/>
                <a:gd name="T38" fmla="*/ 204 w 533"/>
                <a:gd name="T39" fmla="*/ 1696 h 2144"/>
                <a:gd name="T40" fmla="*/ 176 w 533"/>
                <a:gd name="T41" fmla="*/ 1632 h 2144"/>
                <a:gd name="T42" fmla="*/ 149 w 533"/>
                <a:gd name="T43" fmla="*/ 1563 h 2144"/>
                <a:gd name="T44" fmla="*/ 124 w 533"/>
                <a:gd name="T45" fmla="*/ 1490 h 2144"/>
                <a:gd name="T46" fmla="*/ 99 w 533"/>
                <a:gd name="T47" fmla="*/ 1415 h 2144"/>
                <a:gd name="T48" fmla="*/ 76 w 533"/>
                <a:gd name="T49" fmla="*/ 1338 h 2144"/>
                <a:gd name="T50" fmla="*/ 56 w 533"/>
                <a:gd name="T51" fmla="*/ 1257 h 2144"/>
                <a:gd name="T52" fmla="*/ 37 w 533"/>
                <a:gd name="T53" fmla="*/ 1174 h 2144"/>
                <a:gd name="T54" fmla="*/ 22 w 533"/>
                <a:gd name="T55" fmla="*/ 1093 h 2144"/>
                <a:gd name="T56" fmla="*/ 12 w 533"/>
                <a:gd name="T57" fmla="*/ 1011 h 2144"/>
                <a:gd name="T58" fmla="*/ 4 w 533"/>
                <a:gd name="T59" fmla="*/ 929 h 2144"/>
                <a:gd name="T60" fmla="*/ 0 w 533"/>
                <a:gd name="T61" fmla="*/ 847 h 2144"/>
                <a:gd name="T62" fmla="*/ 0 w 533"/>
                <a:gd name="T63" fmla="*/ 767 h 2144"/>
                <a:gd name="T64" fmla="*/ 4 w 533"/>
                <a:gd name="T65" fmla="*/ 689 h 2144"/>
                <a:gd name="T66" fmla="*/ 11 w 533"/>
                <a:gd name="T67" fmla="*/ 613 h 2144"/>
                <a:gd name="T68" fmla="*/ 21 w 533"/>
                <a:gd name="T69" fmla="*/ 539 h 2144"/>
                <a:gd name="T70" fmla="*/ 36 w 533"/>
                <a:gd name="T71" fmla="*/ 468 h 2144"/>
                <a:gd name="T72" fmla="*/ 54 w 533"/>
                <a:gd name="T73" fmla="*/ 400 h 2144"/>
                <a:gd name="T74" fmla="*/ 76 w 533"/>
                <a:gd name="T75" fmla="*/ 337 h 2144"/>
                <a:gd name="T76" fmla="*/ 101 w 533"/>
                <a:gd name="T77" fmla="*/ 277 h 2144"/>
                <a:gd name="T78" fmla="*/ 132 w 533"/>
                <a:gd name="T79" fmla="*/ 222 h 2144"/>
                <a:gd name="T80" fmla="*/ 154 w 533"/>
                <a:gd name="T81" fmla="*/ 188 h 2144"/>
                <a:gd name="T82" fmla="*/ 179 w 533"/>
                <a:gd name="T83" fmla="*/ 154 h 2144"/>
                <a:gd name="T84" fmla="*/ 207 w 533"/>
                <a:gd name="T85" fmla="*/ 123 h 2144"/>
                <a:gd name="T86" fmla="*/ 239 w 533"/>
                <a:gd name="T87" fmla="*/ 92 h 2144"/>
                <a:gd name="T88" fmla="*/ 271 w 533"/>
                <a:gd name="T89" fmla="*/ 67 h 2144"/>
                <a:gd name="T90" fmla="*/ 305 w 533"/>
                <a:gd name="T91" fmla="*/ 43 h 2144"/>
                <a:gd name="T92" fmla="*/ 341 w 533"/>
                <a:gd name="T93" fmla="*/ 25 h 2144"/>
                <a:gd name="T94" fmla="*/ 377 w 533"/>
                <a:gd name="T95" fmla="*/ 11 h 2144"/>
                <a:gd name="T96" fmla="*/ 413 w 533"/>
                <a:gd name="T97" fmla="*/ 2 h 2144"/>
                <a:gd name="T98" fmla="*/ 451 w 533"/>
                <a:gd name="T99" fmla="*/ 0 h 2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33" h="2144">
                  <a:moveTo>
                    <a:pt x="451" y="0"/>
                  </a:moveTo>
                  <a:lnTo>
                    <a:pt x="487" y="4"/>
                  </a:lnTo>
                  <a:lnTo>
                    <a:pt x="503" y="9"/>
                  </a:lnTo>
                  <a:lnTo>
                    <a:pt x="521" y="16"/>
                  </a:lnTo>
                  <a:lnTo>
                    <a:pt x="522" y="15"/>
                  </a:lnTo>
                  <a:lnTo>
                    <a:pt x="523" y="15"/>
                  </a:lnTo>
                  <a:lnTo>
                    <a:pt x="533" y="2144"/>
                  </a:lnTo>
                  <a:lnTo>
                    <a:pt x="517" y="2141"/>
                  </a:lnTo>
                  <a:lnTo>
                    <a:pt x="498" y="2131"/>
                  </a:lnTo>
                  <a:lnTo>
                    <a:pt x="477" y="2117"/>
                  </a:lnTo>
                  <a:lnTo>
                    <a:pt x="455" y="2096"/>
                  </a:lnTo>
                  <a:lnTo>
                    <a:pt x="430" y="2070"/>
                  </a:lnTo>
                  <a:lnTo>
                    <a:pt x="404" y="2040"/>
                  </a:lnTo>
                  <a:lnTo>
                    <a:pt x="377" y="2004"/>
                  </a:lnTo>
                  <a:lnTo>
                    <a:pt x="349" y="1964"/>
                  </a:lnTo>
                  <a:lnTo>
                    <a:pt x="320" y="1918"/>
                  </a:lnTo>
                  <a:lnTo>
                    <a:pt x="291" y="1869"/>
                  </a:lnTo>
                  <a:lnTo>
                    <a:pt x="262" y="1815"/>
                  </a:lnTo>
                  <a:lnTo>
                    <a:pt x="233" y="1758"/>
                  </a:lnTo>
                  <a:lnTo>
                    <a:pt x="204" y="1696"/>
                  </a:lnTo>
                  <a:lnTo>
                    <a:pt x="176" y="1632"/>
                  </a:lnTo>
                  <a:lnTo>
                    <a:pt x="149" y="1563"/>
                  </a:lnTo>
                  <a:lnTo>
                    <a:pt x="124" y="1490"/>
                  </a:lnTo>
                  <a:lnTo>
                    <a:pt x="99" y="1415"/>
                  </a:lnTo>
                  <a:lnTo>
                    <a:pt x="76" y="1338"/>
                  </a:lnTo>
                  <a:lnTo>
                    <a:pt x="56" y="1257"/>
                  </a:lnTo>
                  <a:lnTo>
                    <a:pt x="37" y="1174"/>
                  </a:lnTo>
                  <a:lnTo>
                    <a:pt x="22" y="1093"/>
                  </a:lnTo>
                  <a:lnTo>
                    <a:pt x="12" y="1011"/>
                  </a:lnTo>
                  <a:lnTo>
                    <a:pt x="4" y="929"/>
                  </a:lnTo>
                  <a:lnTo>
                    <a:pt x="0" y="847"/>
                  </a:lnTo>
                  <a:lnTo>
                    <a:pt x="0" y="767"/>
                  </a:lnTo>
                  <a:lnTo>
                    <a:pt x="4" y="689"/>
                  </a:lnTo>
                  <a:lnTo>
                    <a:pt x="11" y="613"/>
                  </a:lnTo>
                  <a:lnTo>
                    <a:pt x="21" y="539"/>
                  </a:lnTo>
                  <a:lnTo>
                    <a:pt x="36" y="468"/>
                  </a:lnTo>
                  <a:lnTo>
                    <a:pt x="54" y="400"/>
                  </a:lnTo>
                  <a:lnTo>
                    <a:pt x="76" y="337"/>
                  </a:lnTo>
                  <a:lnTo>
                    <a:pt x="101" y="277"/>
                  </a:lnTo>
                  <a:lnTo>
                    <a:pt x="132" y="222"/>
                  </a:lnTo>
                  <a:lnTo>
                    <a:pt x="154" y="188"/>
                  </a:lnTo>
                  <a:lnTo>
                    <a:pt x="179" y="154"/>
                  </a:lnTo>
                  <a:lnTo>
                    <a:pt x="207" y="123"/>
                  </a:lnTo>
                  <a:lnTo>
                    <a:pt x="239" y="92"/>
                  </a:lnTo>
                  <a:lnTo>
                    <a:pt x="271" y="67"/>
                  </a:lnTo>
                  <a:lnTo>
                    <a:pt x="305" y="43"/>
                  </a:lnTo>
                  <a:lnTo>
                    <a:pt x="341" y="25"/>
                  </a:lnTo>
                  <a:lnTo>
                    <a:pt x="377" y="11"/>
                  </a:lnTo>
                  <a:lnTo>
                    <a:pt x="413" y="2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C70B1D"/>
            </a:solidFill>
            <a:ln w="0">
              <a:solidFill>
                <a:srgbClr val="BCE6EA"/>
              </a:solidFill>
              <a:prstDash val="solid"/>
              <a:round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2" name="Freeform 19"/>
            <p:cNvSpPr>
              <a:spLocks/>
            </p:cNvSpPr>
            <p:nvPr userDrawn="1"/>
          </p:nvSpPr>
          <p:spPr bwMode="auto">
            <a:xfrm rot="900000">
              <a:off x="435900" y="174023"/>
              <a:ext cx="79937" cy="729636"/>
            </a:xfrm>
            <a:custGeom>
              <a:avLst/>
              <a:gdLst>
                <a:gd name="T0" fmla="*/ 225 w 235"/>
                <a:gd name="T1" fmla="*/ 0 h 2145"/>
                <a:gd name="T2" fmla="*/ 235 w 235"/>
                <a:gd name="T3" fmla="*/ 2145 h 2145"/>
                <a:gd name="T4" fmla="*/ 227 w 235"/>
                <a:gd name="T5" fmla="*/ 2140 h 2145"/>
                <a:gd name="T6" fmla="*/ 218 w 235"/>
                <a:gd name="T7" fmla="*/ 2128 h 2145"/>
                <a:gd name="T8" fmla="*/ 207 w 235"/>
                <a:gd name="T9" fmla="*/ 2109 h 2145"/>
                <a:gd name="T10" fmla="*/ 196 w 235"/>
                <a:gd name="T11" fmla="*/ 2084 h 2145"/>
                <a:gd name="T12" fmla="*/ 184 w 235"/>
                <a:gd name="T13" fmla="*/ 2052 h 2145"/>
                <a:gd name="T14" fmla="*/ 171 w 235"/>
                <a:gd name="T15" fmla="*/ 2014 h 2145"/>
                <a:gd name="T16" fmla="*/ 157 w 235"/>
                <a:gd name="T17" fmla="*/ 1971 h 2145"/>
                <a:gd name="T18" fmla="*/ 143 w 235"/>
                <a:gd name="T19" fmla="*/ 1921 h 2145"/>
                <a:gd name="T20" fmla="*/ 129 w 235"/>
                <a:gd name="T21" fmla="*/ 1867 h 2145"/>
                <a:gd name="T22" fmla="*/ 115 w 235"/>
                <a:gd name="T23" fmla="*/ 1807 h 2145"/>
                <a:gd name="T24" fmla="*/ 101 w 235"/>
                <a:gd name="T25" fmla="*/ 1742 h 2145"/>
                <a:gd name="T26" fmla="*/ 88 w 235"/>
                <a:gd name="T27" fmla="*/ 1673 h 2145"/>
                <a:gd name="T28" fmla="*/ 74 w 235"/>
                <a:gd name="T29" fmla="*/ 1599 h 2145"/>
                <a:gd name="T30" fmla="*/ 61 w 235"/>
                <a:gd name="T31" fmla="*/ 1520 h 2145"/>
                <a:gd name="T32" fmla="*/ 49 w 235"/>
                <a:gd name="T33" fmla="*/ 1440 h 2145"/>
                <a:gd name="T34" fmla="*/ 37 w 235"/>
                <a:gd name="T35" fmla="*/ 1354 h 2145"/>
                <a:gd name="T36" fmla="*/ 27 w 235"/>
                <a:gd name="T37" fmla="*/ 1266 h 2145"/>
                <a:gd name="T38" fmla="*/ 18 w 235"/>
                <a:gd name="T39" fmla="*/ 1173 h 2145"/>
                <a:gd name="T40" fmla="*/ 12 w 235"/>
                <a:gd name="T41" fmla="*/ 1090 h 2145"/>
                <a:gd name="T42" fmla="*/ 6 w 235"/>
                <a:gd name="T43" fmla="*/ 1006 h 2145"/>
                <a:gd name="T44" fmla="*/ 3 w 235"/>
                <a:gd name="T45" fmla="*/ 923 h 2145"/>
                <a:gd name="T46" fmla="*/ 1 w 235"/>
                <a:gd name="T47" fmla="*/ 840 h 2145"/>
                <a:gd name="T48" fmla="*/ 0 w 235"/>
                <a:gd name="T49" fmla="*/ 759 h 2145"/>
                <a:gd name="T50" fmla="*/ 3 w 235"/>
                <a:gd name="T51" fmla="*/ 679 h 2145"/>
                <a:gd name="T52" fmla="*/ 5 w 235"/>
                <a:gd name="T53" fmla="*/ 601 h 2145"/>
                <a:gd name="T54" fmla="*/ 10 w 235"/>
                <a:gd name="T55" fmla="*/ 527 h 2145"/>
                <a:gd name="T56" fmla="*/ 16 w 235"/>
                <a:gd name="T57" fmla="*/ 455 h 2145"/>
                <a:gd name="T58" fmla="*/ 25 w 235"/>
                <a:gd name="T59" fmla="*/ 387 h 2145"/>
                <a:gd name="T60" fmla="*/ 35 w 235"/>
                <a:gd name="T61" fmla="*/ 323 h 2145"/>
                <a:gd name="T62" fmla="*/ 46 w 235"/>
                <a:gd name="T63" fmla="*/ 264 h 2145"/>
                <a:gd name="T64" fmla="*/ 60 w 235"/>
                <a:gd name="T65" fmla="*/ 209 h 2145"/>
                <a:gd name="T66" fmla="*/ 75 w 235"/>
                <a:gd name="T67" fmla="*/ 160 h 2145"/>
                <a:gd name="T68" fmla="*/ 91 w 235"/>
                <a:gd name="T69" fmla="*/ 118 h 2145"/>
                <a:gd name="T70" fmla="*/ 110 w 235"/>
                <a:gd name="T71" fmla="*/ 81 h 2145"/>
                <a:gd name="T72" fmla="*/ 129 w 235"/>
                <a:gd name="T73" fmla="*/ 51 h 2145"/>
                <a:gd name="T74" fmla="*/ 152 w 235"/>
                <a:gd name="T75" fmla="*/ 29 h 2145"/>
                <a:gd name="T76" fmla="*/ 176 w 235"/>
                <a:gd name="T77" fmla="*/ 13 h 2145"/>
                <a:gd name="T78" fmla="*/ 200 w 235"/>
                <a:gd name="T79" fmla="*/ 3 h 2145"/>
                <a:gd name="T80" fmla="*/ 225 w 235"/>
                <a:gd name="T81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5" h="2145">
                  <a:moveTo>
                    <a:pt x="225" y="0"/>
                  </a:moveTo>
                  <a:lnTo>
                    <a:pt x="235" y="2145"/>
                  </a:lnTo>
                  <a:lnTo>
                    <a:pt x="227" y="2140"/>
                  </a:lnTo>
                  <a:lnTo>
                    <a:pt x="218" y="2128"/>
                  </a:lnTo>
                  <a:lnTo>
                    <a:pt x="207" y="2109"/>
                  </a:lnTo>
                  <a:lnTo>
                    <a:pt x="196" y="2084"/>
                  </a:lnTo>
                  <a:lnTo>
                    <a:pt x="184" y="2052"/>
                  </a:lnTo>
                  <a:lnTo>
                    <a:pt x="171" y="2014"/>
                  </a:lnTo>
                  <a:lnTo>
                    <a:pt x="157" y="1971"/>
                  </a:lnTo>
                  <a:lnTo>
                    <a:pt x="143" y="1921"/>
                  </a:lnTo>
                  <a:lnTo>
                    <a:pt x="129" y="1867"/>
                  </a:lnTo>
                  <a:lnTo>
                    <a:pt x="115" y="1807"/>
                  </a:lnTo>
                  <a:lnTo>
                    <a:pt x="101" y="1742"/>
                  </a:lnTo>
                  <a:lnTo>
                    <a:pt x="88" y="1673"/>
                  </a:lnTo>
                  <a:lnTo>
                    <a:pt x="74" y="1599"/>
                  </a:lnTo>
                  <a:lnTo>
                    <a:pt x="61" y="1520"/>
                  </a:lnTo>
                  <a:lnTo>
                    <a:pt x="49" y="1440"/>
                  </a:lnTo>
                  <a:lnTo>
                    <a:pt x="37" y="1354"/>
                  </a:lnTo>
                  <a:lnTo>
                    <a:pt x="27" y="1266"/>
                  </a:lnTo>
                  <a:lnTo>
                    <a:pt x="18" y="1173"/>
                  </a:lnTo>
                  <a:lnTo>
                    <a:pt x="12" y="1090"/>
                  </a:lnTo>
                  <a:lnTo>
                    <a:pt x="6" y="1006"/>
                  </a:lnTo>
                  <a:lnTo>
                    <a:pt x="3" y="923"/>
                  </a:lnTo>
                  <a:lnTo>
                    <a:pt x="1" y="840"/>
                  </a:lnTo>
                  <a:lnTo>
                    <a:pt x="0" y="759"/>
                  </a:lnTo>
                  <a:lnTo>
                    <a:pt x="3" y="679"/>
                  </a:lnTo>
                  <a:lnTo>
                    <a:pt x="5" y="601"/>
                  </a:lnTo>
                  <a:lnTo>
                    <a:pt x="10" y="527"/>
                  </a:lnTo>
                  <a:lnTo>
                    <a:pt x="16" y="455"/>
                  </a:lnTo>
                  <a:lnTo>
                    <a:pt x="25" y="387"/>
                  </a:lnTo>
                  <a:lnTo>
                    <a:pt x="35" y="323"/>
                  </a:lnTo>
                  <a:lnTo>
                    <a:pt x="46" y="264"/>
                  </a:lnTo>
                  <a:lnTo>
                    <a:pt x="60" y="209"/>
                  </a:lnTo>
                  <a:lnTo>
                    <a:pt x="75" y="160"/>
                  </a:lnTo>
                  <a:lnTo>
                    <a:pt x="91" y="118"/>
                  </a:lnTo>
                  <a:lnTo>
                    <a:pt x="110" y="81"/>
                  </a:lnTo>
                  <a:lnTo>
                    <a:pt x="129" y="51"/>
                  </a:lnTo>
                  <a:lnTo>
                    <a:pt x="152" y="29"/>
                  </a:lnTo>
                  <a:lnTo>
                    <a:pt x="176" y="13"/>
                  </a:lnTo>
                  <a:lnTo>
                    <a:pt x="200" y="3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DEDED"/>
            </a:solidFill>
            <a:ln w="0">
              <a:solidFill>
                <a:srgbClr val="EDEDED"/>
              </a:solidFill>
              <a:prstDash val="solid"/>
              <a:round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3" name="Freeform 20"/>
            <p:cNvSpPr>
              <a:spLocks/>
            </p:cNvSpPr>
            <p:nvPr userDrawn="1"/>
          </p:nvSpPr>
          <p:spPr bwMode="auto">
            <a:xfrm rot="900000">
              <a:off x="509845" y="193700"/>
              <a:ext cx="78916" cy="729636"/>
            </a:xfrm>
            <a:custGeom>
              <a:avLst/>
              <a:gdLst>
                <a:gd name="T0" fmla="*/ 0 w 232"/>
                <a:gd name="T1" fmla="*/ 0 h 2145"/>
                <a:gd name="T2" fmla="*/ 26 w 232"/>
                <a:gd name="T3" fmla="*/ 3 h 2145"/>
                <a:gd name="T4" fmla="*/ 50 w 232"/>
                <a:gd name="T5" fmla="*/ 13 h 2145"/>
                <a:gd name="T6" fmla="*/ 72 w 232"/>
                <a:gd name="T7" fmla="*/ 28 h 2145"/>
                <a:gd name="T8" fmla="*/ 93 w 232"/>
                <a:gd name="T9" fmla="*/ 50 h 2145"/>
                <a:gd name="T10" fmla="*/ 114 w 232"/>
                <a:gd name="T11" fmla="*/ 82 h 2145"/>
                <a:gd name="T12" fmla="*/ 133 w 232"/>
                <a:gd name="T13" fmla="*/ 119 h 2145"/>
                <a:gd name="T14" fmla="*/ 150 w 232"/>
                <a:gd name="T15" fmla="*/ 162 h 2145"/>
                <a:gd name="T16" fmla="*/ 165 w 232"/>
                <a:gd name="T17" fmla="*/ 212 h 2145"/>
                <a:gd name="T18" fmla="*/ 179 w 232"/>
                <a:gd name="T19" fmla="*/ 265 h 2145"/>
                <a:gd name="T20" fmla="*/ 191 w 232"/>
                <a:gd name="T21" fmla="*/ 325 h 2145"/>
                <a:gd name="T22" fmla="*/ 201 w 232"/>
                <a:gd name="T23" fmla="*/ 389 h 2145"/>
                <a:gd name="T24" fmla="*/ 211 w 232"/>
                <a:gd name="T25" fmla="*/ 456 h 2145"/>
                <a:gd name="T26" fmla="*/ 219 w 232"/>
                <a:gd name="T27" fmla="*/ 527 h 2145"/>
                <a:gd name="T28" fmla="*/ 223 w 232"/>
                <a:gd name="T29" fmla="*/ 602 h 2145"/>
                <a:gd name="T30" fmla="*/ 228 w 232"/>
                <a:gd name="T31" fmla="*/ 678 h 2145"/>
                <a:gd name="T32" fmla="*/ 230 w 232"/>
                <a:gd name="T33" fmla="*/ 758 h 2145"/>
                <a:gd name="T34" fmla="*/ 232 w 232"/>
                <a:gd name="T35" fmla="*/ 839 h 2145"/>
                <a:gd name="T36" fmla="*/ 230 w 232"/>
                <a:gd name="T37" fmla="*/ 920 h 2145"/>
                <a:gd name="T38" fmla="*/ 228 w 232"/>
                <a:gd name="T39" fmla="*/ 1003 h 2145"/>
                <a:gd name="T40" fmla="*/ 223 w 232"/>
                <a:gd name="T41" fmla="*/ 1088 h 2145"/>
                <a:gd name="T42" fmla="*/ 218 w 232"/>
                <a:gd name="T43" fmla="*/ 1171 h 2145"/>
                <a:gd name="T44" fmla="*/ 211 w 232"/>
                <a:gd name="T45" fmla="*/ 1263 h 2145"/>
                <a:gd name="T46" fmla="*/ 200 w 232"/>
                <a:gd name="T47" fmla="*/ 1353 h 2145"/>
                <a:gd name="T48" fmla="*/ 191 w 232"/>
                <a:gd name="T49" fmla="*/ 1440 h 2145"/>
                <a:gd name="T50" fmla="*/ 179 w 232"/>
                <a:gd name="T51" fmla="*/ 1522 h 2145"/>
                <a:gd name="T52" fmla="*/ 166 w 232"/>
                <a:gd name="T53" fmla="*/ 1601 h 2145"/>
                <a:gd name="T54" fmla="*/ 154 w 232"/>
                <a:gd name="T55" fmla="*/ 1675 h 2145"/>
                <a:gd name="T56" fmla="*/ 141 w 232"/>
                <a:gd name="T57" fmla="*/ 1745 h 2145"/>
                <a:gd name="T58" fmla="*/ 128 w 232"/>
                <a:gd name="T59" fmla="*/ 1811 h 2145"/>
                <a:gd name="T60" fmla="*/ 114 w 232"/>
                <a:gd name="T61" fmla="*/ 1870 h 2145"/>
                <a:gd name="T62" fmla="*/ 100 w 232"/>
                <a:gd name="T63" fmla="*/ 1925 h 2145"/>
                <a:gd name="T64" fmla="*/ 87 w 232"/>
                <a:gd name="T65" fmla="*/ 1974 h 2145"/>
                <a:gd name="T66" fmla="*/ 73 w 232"/>
                <a:gd name="T67" fmla="*/ 2019 h 2145"/>
                <a:gd name="T68" fmla="*/ 62 w 232"/>
                <a:gd name="T69" fmla="*/ 2056 h 2145"/>
                <a:gd name="T70" fmla="*/ 49 w 232"/>
                <a:gd name="T71" fmla="*/ 2088 h 2145"/>
                <a:gd name="T72" fmla="*/ 38 w 232"/>
                <a:gd name="T73" fmla="*/ 2112 h 2145"/>
                <a:gd name="T74" fmla="*/ 28 w 232"/>
                <a:gd name="T75" fmla="*/ 2131 h 2145"/>
                <a:gd name="T76" fmla="*/ 20 w 232"/>
                <a:gd name="T77" fmla="*/ 2142 h 2145"/>
                <a:gd name="T78" fmla="*/ 12 w 232"/>
                <a:gd name="T79" fmla="*/ 2145 h 2145"/>
                <a:gd name="T80" fmla="*/ 10 w 232"/>
                <a:gd name="T81" fmla="*/ 2145 h 2145"/>
                <a:gd name="T82" fmla="*/ 0 w 232"/>
                <a:gd name="T83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2" h="2145">
                  <a:moveTo>
                    <a:pt x="0" y="0"/>
                  </a:moveTo>
                  <a:lnTo>
                    <a:pt x="26" y="3"/>
                  </a:lnTo>
                  <a:lnTo>
                    <a:pt x="50" y="13"/>
                  </a:lnTo>
                  <a:lnTo>
                    <a:pt x="72" y="28"/>
                  </a:lnTo>
                  <a:lnTo>
                    <a:pt x="93" y="50"/>
                  </a:lnTo>
                  <a:lnTo>
                    <a:pt x="114" y="82"/>
                  </a:lnTo>
                  <a:lnTo>
                    <a:pt x="133" y="119"/>
                  </a:lnTo>
                  <a:lnTo>
                    <a:pt x="150" y="162"/>
                  </a:lnTo>
                  <a:lnTo>
                    <a:pt x="165" y="212"/>
                  </a:lnTo>
                  <a:lnTo>
                    <a:pt x="179" y="265"/>
                  </a:lnTo>
                  <a:lnTo>
                    <a:pt x="191" y="325"/>
                  </a:lnTo>
                  <a:lnTo>
                    <a:pt x="201" y="389"/>
                  </a:lnTo>
                  <a:lnTo>
                    <a:pt x="211" y="456"/>
                  </a:lnTo>
                  <a:lnTo>
                    <a:pt x="219" y="527"/>
                  </a:lnTo>
                  <a:lnTo>
                    <a:pt x="223" y="602"/>
                  </a:lnTo>
                  <a:lnTo>
                    <a:pt x="228" y="678"/>
                  </a:lnTo>
                  <a:lnTo>
                    <a:pt x="230" y="758"/>
                  </a:lnTo>
                  <a:lnTo>
                    <a:pt x="232" y="839"/>
                  </a:lnTo>
                  <a:lnTo>
                    <a:pt x="230" y="920"/>
                  </a:lnTo>
                  <a:lnTo>
                    <a:pt x="228" y="1003"/>
                  </a:lnTo>
                  <a:lnTo>
                    <a:pt x="223" y="1088"/>
                  </a:lnTo>
                  <a:lnTo>
                    <a:pt x="218" y="1171"/>
                  </a:lnTo>
                  <a:lnTo>
                    <a:pt x="211" y="1263"/>
                  </a:lnTo>
                  <a:lnTo>
                    <a:pt x="200" y="1353"/>
                  </a:lnTo>
                  <a:lnTo>
                    <a:pt x="191" y="1440"/>
                  </a:lnTo>
                  <a:lnTo>
                    <a:pt x="179" y="1522"/>
                  </a:lnTo>
                  <a:lnTo>
                    <a:pt x="166" y="1601"/>
                  </a:lnTo>
                  <a:lnTo>
                    <a:pt x="154" y="1675"/>
                  </a:lnTo>
                  <a:lnTo>
                    <a:pt x="141" y="1745"/>
                  </a:lnTo>
                  <a:lnTo>
                    <a:pt x="128" y="1811"/>
                  </a:lnTo>
                  <a:lnTo>
                    <a:pt x="114" y="1870"/>
                  </a:lnTo>
                  <a:lnTo>
                    <a:pt x="100" y="1925"/>
                  </a:lnTo>
                  <a:lnTo>
                    <a:pt x="87" y="1974"/>
                  </a:lnTo>
                  <a:lnTo>
                    <a:pt x="73" y="2019"/>
                  </a:lnTo>
                  <a:lnTo>
                    <a:pt x="62" y="2056"/>
                  </a:lnTo>
                  <a:lnTo>
                    <a:pt x="49" y="2088"/>
                  </a:lnTo>
                  <a:lnTo>
                    <a:pt x="38" y="2112"/>
                  </a:lnTo>
                  <a:lnTo>
                    <a:pt x="28" y="2131"/>
                  </a:lnTo>
                  <a:lnTo>
                    <a:pt x="20" y="2142"/>
                  </a:lnTo>
                  <a:lnTo>
                    <a:pt x="12" y="2145"/>
                  </a:lnTo>
                  <a:lnTo>
                    <a:pt x="10" y="2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4" name="Freeform 7"/>
            <p:cNvSpPr>
              <a:spLocks/>
            </p:cNvSpPr>
            <p:nvPr userDrawn="1"/>
          </p:nvSpPr>
          <p:spPr bwMode="auto">
            <a:xfrm rot="900000">
              <a:off x="353787" y="901288"/>
              <a:ext cx="22791" cy="98645"/>
            </a:xfrm>
            <a:custGeom>
              <a:avLst/>
              <a:gdLst>
                <a:gd name="T0" fmla="*/ 34 w 67"/>
                <a:gd name="T1" fmla="*/ 0 h 290"/>
                <a:gd name="T2" fmla="*/ 67 w 67"/>
                <a:gd name="T3" fmla="*/ 290 h 290"/>
                <a:gd name="T4" fmla="*/ 34 w 67"/>
                <a:gd name="T5" fmla="*/ 290 h 290"/>
                <a:gd name="T6" fmla="*/ 0 w 67"/>
                <a:gd name="T7" fmla="*/ 0 h 290"/>
                <a:gd name="T8" fmla="*/ 34 w 67"/>
                <a:gd name="T9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290">
                  <a:moveTo>
                    <a:pt x="34" y="0"/>
                  </a:moveTo>
                  <a:lnTo>
                    <a:pt x="67" y="290"/>
                  </a:lnTo>
                  <a:lnTo>
                    <a:pt x="34" y="290"/>
                  </a:lnTo>
                  <a:lnTo>
                    <a:pt x="0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F2E30"/>
            </a:solidFill>
            <a:ln w="0">
              <a:solidFill>
                <a:srgbClr val="2F2E30"/>
              </a:solidFill>
              <a:prstDash val="solid"/>
              <a:round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5" name="Freeform 9"/>
            <p:cNvSpPr>
              <a:spLocks/>
            </p:cNvSpPr>
            <p:nvPr userDrawn="1"/>
          </p:nvSpPr>
          <p:spPr bwMode="auto">
            <a:xfrm rot="900000">
              <a:off x="399513" y="910863"/>
              <a:ext cx="5442" cy="98645"/>
            </a:xfrm>
            <a:custGeom>
              <a:avLst/>
              <a:gdLst>
                <a:gd name="T0" fmla="*/ 14 w 16"/>
                <a:gd name="T1" fmla="*/ 0 h 290"/>
                <a:gd name="T2" fmla="*/ 16 w 16"/>
                <a:gd name="T3" fmla="*/ 290 h 290"/>
                <a:gd name="T4" fmla="*/ 2 w 16"/>
                <a:gd name="T5" fmla="*/ 290 h 290"/>
                <a:gd name="T6" fmla="*/ 0 w 16"/>
                <a:gd name="T7" fmla="*/ 1 h 290"/>
                <a:gd name="T8" fmla="*/ 14 w 16"/>
                <a:gd name="T9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90">
                  <a:moveTo>
                    <a:pt x="14" y="0"/>
                  </a:moveTo>
                  <a:lnTo>
                    <a:pt x="16" y="290"/>
                  </a:lnTo>
                  <a:lnTo>
                    <a:pt x="2" y="290"/>
                  </a:lnTo>
                  <a:lnTo>
                    <a:pt x="0" y="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2F2E30"/>
            </a:solidFill>
            <a:ln w="0">
              <a:solidFill>
                <a:srgbClr val="2F2E30"/>
              </a:solidFill>
              <a:prstDash val="solid"/>
              <a:round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6" name="Freeform 10"/>
            <p:cNvSpPr>
              <a:spLocks/>
            </p:cNvSpPr>
            <p:nvPr userDrawn="1"/>
          </p:nvSpPr>
          <p:spPr bwMode="auto">
            <a:xfrm rot="900000">
              <a:off x="435049" y="922573"/>
              <a:ext cx="21770" cy="98645"/>
            </a:xfrm>
            <a:custGeom>
              <a:avLst/>
              <a:gdLst>
                <a:gd name="T0" fmla="*/ 64 w 64"/>
                <a:gd name="T1" fmla="*/ 0 h 290"/>
                <a:gd name="T2" fmla="*/ 33 w 64"/>
                <a:gd name="T3" fmla="*/ 290 h 290"/>
                <a:gd name="T4" fmla="*/ 0 w 64"/>
                <a:gd name="T5" fmla="*/ 290 h 290"/>
                <a:gd name="T6" fmla="*/ 30 w 64"/>
                <a:gd name="T7" fmla="*/ 0 h 290"/>
                <a:gd name="T8" fmla="*/ 64 w 64"/>
                <a:gd name="T9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90">
                  <a:moveTo>
                    <a:pt x="64" y="0"/>
                  </a:moveTo>
                  <a:lnTo>
                    <a:pt x="33" y="290"/>
                  </a:lnTo>
                  <a:lnTo>
                    <a:pt x="0" y="290"/>
                  </a:lnTo>
                  <a:lnTo>
                    <a:pt x="30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414042"/>
            </a:solidFill>
            <a:ln w="0">
              <a:solidFill>
                <a:srgbClr val="414042"/>
              </a:solidFill>
              <a:prstDash val="solid"/>
              <a:round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7" name="Freeform 13"/>
            <p:cNvSpPr>
              <a:spLocks/>
            </p:cNvSpPr>
            <p:nvPr userDrawn="1"/>
          </p:nvSpPr>
          <p:spPr bwMode="auto">
            <a:xfrm rot="900000">
              <a:off x="383689" y="1010491"/>
              <a:ext cx="51704" cy="65650"/>
            </a:xfrm>
            <a:custGeom>
              <a:avLst/>
              <a:gdLst>
                <a:gd name="T0" fmla="*/ 150 w 152"/>
                <a:gd name="T1" fmla="*/ 0 h 193"/>
                <a:gd name="T2" fmla="*/ 152 w 152"/>
                <a:gd name="T3" fmla="*/ 26 h 193"/>
                <a:gd name="T4" fmla="*/ 150 w 152"/>
                <a:gd name="T5" fmla="*/ 62 h 193"/>
                <a:gd name="T6" fmla="*/ 143 w 152"/>
                <a:gd name="T7" fmla="*/ 93 h 193"/>
                <a:gd name="T8" fmla="*/ 132 w 152"/>
                <a:gd name="T9" fmla="*/ 124 h 193"/>
                <a:gd name="T10" fmla="*/ 117 w 152"/>
                <a:gd name="T11" fmla="*/ 150 h 193"/>
                <a:gd name="T12" fmla="*/ 100 w 152"/>
                <a:gd name="T13" fmla="*/ 173 h 193"/>
                <a:gd name="T14" fmla="*/ 79 w 152"/>
                <a:gd name="T15" fmla="*/ 191 h 193"/>
                <a:gd name="T16" fmla="*/ 1 w 152"/>
                <a:gd name="T17" fmla="*/ 193 h 193"/>
                <a:gd name="T18" fmla="*/ 0 w 152"/>
                <a:gd name="T19" fmla="*/ 1 h 193"/>
                <a:gd name="T20" fmla="*/ 150 w 152"/>
                <a:gd name="T21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2" h="193">
                  <a:moveTo>
                    <a:pt x="150" y="0"/>
                  </a:moveTo>
                  <a:lnTo>
                    <a:pt x="152" y="26"/>
                  </a:lnTo>
                  <a:lnTo>
                    <a:pt x="150" y="62"/>
                  </a:lnTo>
                  <a:lnTo>
                    <a:pt x="143" y="93"/>
                  </a:lnTo>
                  <a:lnTo>
                    <a:pt x="132" y="124"/>
                  </a:lnTo>
                  <a:lnTo>
                    <a:pt x="117" y="150"/>
                  </a:lnTo>
                  <a:lnTo>
                    <a:pt x="100" y="173"/>
                  </a:lnTo>
                  <a:lnTo>
                    <a:pt x="79" y="191"/>
                  </a:lnTo>
                  <a:lnTo>
                    <a:pt x="1" y="193"/>
                  </a:lnTo>
                  <a:lnTo>
                    <a:pt x="0" y="1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414042"/>
            </a:solidFill>
            <a:ln w="0">
              <a:solidFill>
                <a:srgbClr val="414042"/>
              </a:solidFill>
              <a:prstDash val="solid"/>
              <a:round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8" name="Freeform 14"/>
            <p:cNvSpPr>
              <a:spLocks/>
            </p:cNvSpPr>
            <p:nvPr userDrawn="1"/>
          </p:nvSpPr>
          <p:spPr bwMode="auto">
            <a:xfrm rot="900000">
              <a:off x="339047" y="998191"/>
              <a:ext cx="46601" cy="65310"/>
            </a:xfrm>
            <a:custGeom>
              <a:avLst/>
              <a:gdLst>
                <a:gd name="T0" fmla="*/ 136 w 137"/>
                <a:gd name="T1" fmla="*/ 0 h 192"/>
                <a:gd name="T2" fmla="*/ 137 w 137"/>
                <a:gd name="T3" fmla="*/ 192 h 192"/>
                <a:gd name="T4" fmla="*/ 75 w 137"/>
                <a:gd name="T5" fmla="*/ 192 h 192"/>
                <a:gd name="T6" fmla="*/ 54 w 137"/>
                <a:gd name="T7" fmla="*/ 173 h 192"/>
                <a:gd name="T8" fmla="*/ 37 w 137"/>
                <a:gd name="T9" fmla="*/ 151 h 192"/>
                <a:gd name="T10" fmla="*/ 21 w 137"/>
                <a:gd name="T11" fmla="*/ 124 h 192"/>
                <a:gd name="T12" fmla="*/ 10 w 137"/>
                <a:gd name="T13" fmla="*/ 95 h 192"/>
                <a:gd name="T14" fmla="*/ 3 w 137"/>
                <a:gd name="T15" fmla="*/ 62 h 192"/>
                <a:gd name="T16" fmla="*/ 0 w 137"/>
                <a:gd name="T17" fmla="*/ 28 h 192"/>
                <a:gd name="T18" fmla="*/ 2 w 137"/>
                <a:gd name="T19" fmla="*/ 0 h 192"/>
                <a:gd name="T20" fmla="*/ 136 w 137"/>
                <a:gd name="T2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7" h="192">
                  <a:moveTo>
                    <a:pt x="136" y="0"/>
                  </a:moveTo>
                  <a:lnTo>
                    <a:pt x="137" y="192"/>
                  </a:lnTo>
                  <a:lnTo>
                    <a:pt x="75" y="192"/>
                  </a:lnTo>
                  <a:lnTo>
                    <a:pt x="54" y="173"/>
                  </a:lnTo>
                  <a:lnTo>
                    <a:pt x="37" y="151"/>
                  </a:lnTo>
                  <a:lnTo>
                    <a:pt x="21" y="124"/>
                  </a:lnTo>
                  <a:lnTo>
                    <a:pt x="10" y="95"/>
                  </a:lnTo>
                  <a:lnTo>
                    <a:pt x="3" y="62"/>
                  </a:lnTo>
                  <a:lnTo>
                    <a:pt x="0" y="28"/>
                  </a:lnTo>
                  <a:lnTo>
                    <a:pt x="2" y="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2F2E30"/>
            </a:solidFill>
            <a:ln w="0">
              <a:solidFill>
                <a:srgbClr val="2F2E30"/>
              </a:solidFill>
              <a:prstDash val="solid"/>
              <a:round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9" name="Freeform 21"/>
            <p:cNvSpPr>
              <a:spLocks/>
            </p:cNvSpPr>
            <p:nvPr userDrawn="1"/>
          </p:nvSpPr>
          <p:spPr bwMode="auto">
            <a:xfrm rot="900000">
              <a:off x="272712" y="760739"/>
              <a:ext cx="163956" cy="136063"/>
            </a:xfrm>
            <a:custGeom>
              <a:avLst/>
              <a:gdLst>
                <a:gd name="T0" fmla="*/ 480 w 482"/>
                <a:gd name="T1" fmla="*/ 0 h 400"/>
                <a:gd name="T2" fmla="*/ 482 w 482"/>
                <a:gd name="T3" fmla="*/ 399 h 400"/>
                <a:gd name="T4" fmla="*/ 314 w 482"/>
                <a:gd name="T5" fmla="*/ 400 h 400"/>
                <a:gd name="T6" fmla="*/ 0 w 482"/>
                <a:gd name="T7" fmla="*/ 4 h 400"/>
                <a:gd name="T8" fmla="*/ 480 w 482"/>
                <a:gd name="T9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2" h="400">
                  <a:moveTo>
                    <a:pt x="480" y="0"/>
                  </a:moveTo>
                  <a:lnTo>
                    <a:pt x="482" y="399"/>
                  </a:lnTo>
                  <a:lnTo>
                    <a:pt x="314" y="400"/>
                  </a:lnTo>
                  <a:lnTo>
                    <a:pt x="0" y="4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2F2E30"/>
            </a:solidFill>
            <a:ln w="0">
              <a:solidFill>
                <a:srgbClr val="2F2E30"/>
              </a:solidFill>
              <a:prstDash val="solid"/>
              <a:round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0" name="Freeform 22"/>
            <p:cNvSpPr>
              <a:spLocks/>
            </p:cNvSpPr>
            <p:nvPr userDrawn="1"/>
          </p:nvSpPr>
          <p:spPr bwMode="auto">
            <a:xfrm rot="900000">
              <a:off x="430557" y="802335"/>
              <a:ext cx="163956" cy="136403"/>
            </a:xfrm>
            <a:custGeom>
              <a:avLst/>
              <a:gdLst>
                <a:gd name="T0" fmla="*/ 482 w 482"/>
                <a:gd name="T1" fmla="*/ 0 h 401"/>
                <a:gd name="T2" fmla="*/ 174 w 482"/>
                <a:gd name="T3" fmla="*/ 400 h 401"/>
                <a:gd name="T4" fmla="*/ 2 w 482"/>
                <a:gd name="T5" fmla="*/ 401 h 401"/>
                <a:gd name="T6" fmla="*/ 0 w 482"/>
                <a:gd name="T7" fmla="*/ 2 h 401"/>
                <a:gd name="T8" fmla="*/ 482 w 482"/>
                <a:gd name="T9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2" h="401">
                  <a:moveTo>
                    <a:pt x="482" y="0"/>
                  </a:moveTo>
                  <a:lnTo>
                    <a:pt x="174" y="400"/>
                  </a:lnTo>
                  <a:lnTo>
                    <a:pt x="2" y="401"/>
                  </a:lnTo>
                  <a:lnTo>
                    <a:pt x="0" y="2"/>
                  </a:lnTo>
                  <a:lnTo>
                    <a:pt x="482" y="0"/>
                  </a:lnTo>
                  <a:close/>
                </a:path>
              </a:pathLst>
            </a:custGeom>
            <a:solidFill>
              <a:srgbClr val="414042"/>
            </a:solidFill>
            <a:ln w="0">
              <a:solidFill>
                <a:srgbClr val="414042"/>
              </a:solidFill>
              <a:prstDash val="solid"/>
              <a:round/>
              <a:headEnd/>
              <a:tailEnd/>
            </a:ln>
            <a:scene3d>
              <a:camera prst="obliqueTopRight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51" name="그룹 250"/>
          <p:cNvGrpSpPr/>
          <p:nvPr userDrawn="1"/>
        </p:nvGrpSpPr>
        <p:grpSpPr>
          <a:xfrm>
            <a:off x="6062968" y="4444607"/>
            <a:ext cx="137639" cy="165466"/>
            <a:chOff x="13190538" y="171450"/>
            <a:chExt cx="5245099" cy="6305550"/>
          </a:xfrm>
        </p:grpSpPr>
        <p:sp>
          <p:nvSpPr>
            <p:cNvPr id="252" name="Rectangle 6"/>
            <p:cNvSpPr>
              <a:spLocks noChangeArrowheads="1"/>
            </p:cNvSpPr>
            <p:nvPr/>
          </p:nvSpPr>
          <p:spPr bwMode="auto">
            <a:xfrm>
              <a:off x="15595600" y="2327275"/>
              <a:ext cx="419100" cy="4149725"/>
            </a:xfrm>
            <a:prstGeom prst="rect">
              <a:avLst/>
            </a:prstGeom>
            <a:solidFill>
              <a:srgbClr val="8AB13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3" name="Rectangle 7"/>
            <p:cNvSpPr>
              <a:spLocks noChangeArrowheads="1"/>
            </p:cNvSpPr>
            <p:nvPr/>
          </p:nvSpPr>
          <p:spPr bwMode="auto">
            <a:xfrm>
              <a:off x="15805150" y="2327275"/>
              <a:ext cx="209550" cy="4149725"/>
            </a:xfrm>
            <a:prstGeom prst="rect">
              <a:avLst/>
            </a:prstGeom>
            <a:solidFill>
              <a:srgbClr val="7D9F3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4" name="Freeform 8"/>
            <p:cNvSpPr>
              <a:spLocks/>
            </p:cNvSpPr>
            <p:nvPr/>
          </p:nvSpPr>
          <p:spPr bwMode="auto">
            <a:xfrm>
              <a:off x="14662150" y="3100388"/>
              <a:ext cx="1352550" cy="2492375"/>
            </a:xfrm>
            <a:custGeom>
              <a:avLst/>
              <a:gdLst>
                <a:gd name="T0" fmla="*/ 1775 w 1775"/>
                <a:gd name="T1" fmla="*/ 3272 h 3272"/>
                <a:gd name="T2" fmla="*/ 1225 w 1775"/>
                <a:gd name="T3" fmla="*/ 3272 h 3272"/>
                <a:gd name="T4" fmla="*/ 0 w 1775"/>
                <a:gd name="T5" fmla="*/ 336 h 3272"/>
                <a:gd name="T6" fmla="*/ 435 w 1775"/>
                <a:gd name="T7" fmla="*/ 0 h 3272"/>
                <a:gd name="T8" fmla="*/ 1775 w 1775"/>
                <a:gd name="T9" fmla="*/ 3272 h 3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5" h="3272">
                  <a:moveTo>
                    <a:pt x="1775" y="3272"/>
                  </a:moveTo>
                  <a:lnTo>
                    <a:pt x="1225" y="3272"/>
                  </a:lnTo>
                  <a:cubicBezTo>
                    <a:pt x="1225" y="2276"/>
                    <a:pt x="565" y="1068"/>
                    <a:pt x="0" y="336"/>
                  </a:cubicBezTo>
                  <a:lnTo>
                    <a:pt x="435" y="0"/>
                  </a:lnTo>
                  <a:cubicBezTo>
                    <a:pt x="1083" y="839"/>
                    <a:pt x="1775" y="2139"/>
                    <a:pt x="1775" y="3272"/>
                  </a:cubicBezTo>
                  <a:close/>
                </a:path>
              </a:pathLst>
            </a:custGeom>
            <a:solidFill>
              <a:srgbClr val="8AB13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5" name="Freeform 9"/>
            <p:cNvSpPr>
              <a:spLocks/>
            </p:cNvSpPr>
            <p:nvPr/>
          </p:nvSpPr>
          <p:spPr bwMode="auto">
            <a:xfrm>
              <a:off x="15805150" y="3100388"/>
              <a:ext cx="1144587" cy="2492375"/>
            </a:xfrm>
            <a:custGeom>
              <a:avLst/>
              <a:gdLst>
                <a:gd name="T0" fmla="*/ 275 w 1501"/>
                <a:gd name="T1" fmla="*/ 3272 h 3272"/>
                <a:gd name="T2" fmla="*/ 0 w 1501"/>
                <a:gd name="T3" fmla="*/ 3272 h 3272"/>
                <a:gd name="T4" fmla="*/ 1 w 1501"/>
                <a:gd name="T5" fmla="*/ 1899 h 3272"/>
                <a:gd name="T6" fmla="*/ 1065 w 1501"/>
                <a:gd name="T7" fmla="*/ 0 h 3272"/>
                <a:gd name="T8" fmla="*/ 1501 w 1501"/>
                <a:gd name="T9" fmla="*/ 336 h 3272"/>
                <a:gd name="T10" fmla="*/ 275 w 1501"/>
                <a:gd name="T11" fmla="*/ 3272 h 3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01" h="3272">
                  <a:moveTo>
                    <a:pt x="275" y="3272"/>
                  </a:moveTo>
                  <a:lnTo>
                    <a:pt x="0" y="3272"/>
                  </a:lnTo>
                  <a:cubicBezTo>
                    <a:pt x="0" y="2827"/>
                    <a:pt x="1" y="2336"/>
                    <a:pt x="1" y="1899"/>
                  </a:cubicBezTo>
                  <a:cubicBezTo>
                    <a:pt x="262" y="1189"/>
                    <a:pt x="672" y="509"/>
                    <a:pt x="1065" y="0"/>
                  </a:cubicBezTo>
                  <a:lnTo>
                    <a:pt x="1501" y="336"/>
                  </a:lnTo>
                  <a:cubicBezTo>
                    <a:pt x="936" y="1068"/>
                    <a:pt x="275" y="2276"/>
                    <a:pt x="275" y="3272"/>
                  </a:cubicBezTo>
                  <a:close/>
                </a:path>
              </a:pathLst>
            </a:custGeom>
            <a:solidFill>
              <a:srgbClr val="7D9F3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6" name="Freeform 10"/>
            <p:cNvSpPr>
              <a:spLocks/>
            </p:cNvSpPr>
            <p:nvPr/>
          </p:nvSpPr>
          <p:spPr bwMode="auto">
            <a:xfrm>
              <a:off x="13190538" y="1638300"/>
              <a:ext cx="2105025" cy="2106613"/>
            </a:xfrm>
            <a:custGeom>
              <a:avLst/>
              <a:gdLst>
                <a:gd name="T0" fmla="*/ 2359 w 2763"/>
                <a:gd name="T1" fmla="*/ 405 h 2764"/>
                <a:gd name="T2" fmla="*/ 1846 w 2763"/>
                <a:gd name="T3" fmla="*/ 260 h 2764"/>
                <a:gd name="T4" fmla="*/ 1382 w 2763"/>
                <a:gd name="T5" fmla="*/ 0 h 2764"/>
                <a:gd name="T6" fmla="*/ 917 w 2763"/>
                <a:gd name="T7" fmla="*/ 260 h 2764"/>
                <a:gd name="T8" fmla="*/ 405 w 2763"/>
                <a:gd name="T9" fmla="*/ 405 h 2764"/>
                <a:gd name="T10" fmla="*/ 259 w 2763"/>
                <a:gd name="T11" fmla="*/ 917 h 2764"/>
                <a:gd name="T12" fmla="*/ 0 w 2763"/>
                <a:gd name="T13" fmla="*/ 1382 h 2764"/>
                <a:gd name="T14" fmla="*/ 259 w 2763"/>
                <a:gd name="T15" fmla="*/ 1847 h 2764"/>
                <a:gd name="T16" fmla="*/ 405 w 2763"/>
                <a:gd name="T17" fmla="*/ 2359 h 2764"/>
                <a:gd name="T18" fmla="*/ 917 w 2763"/>
                <a:gd name="T19" fmla="*/ 2505 h 2764"/>
                <a:gd name="T20" fmla="*/ 1382 w 2763"/>
                <a:gd name="T21" fmla="*/ 2764 h 2764"/>
                <a:gd name="T22" fmla="*/ 1768 w 2763"/>
                <a:gd name="T23" fmla="*/ 2604 h 2764"/>
                <a:gd name="T24" fmla="*/ 1847 w 2763"/>
                <a:gd name="T25" fmla="*/ 2505 h 2764"/>
                <a:gd name="T26" fmla="*/ 2359 w 2763"/>
                <a:gd name="T27" fmla="*/ 2359 h 2764"/>
                <a:gd name="T28" fmla="*/ 2504 w 2763"/>
                <a:gd name="T29" fmla="*/ 1847 h 2764"/>
                <a:gd name="T30" fmla="*/ 2603 w 2763"/>
                <a:gd name="T31" fmla="*/ 1769 h 2764"/>
                <a:gd name="T32" fmla="*/ 2763 w 2763"/>
                <a:gd name="T33" fmla="*/ 1382 h 2764"/>
                <a:gd name="T34" fmla="*/ 2504 w 2763"/>
                <a:gd name="T35" fmla="*/ 917 h 2764"/>
                <a:gd name="T36" fmla="*/ 2359 w 2763"/>
                <a:gd name="T37" fmla="*/ 405 h 2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63" h="2764">
                  <a:moveTo>
                    <a:pt x="2359" y="405"/>
                  </a:moveTo>
                  <a:cubicBezTo>
                    <a:pt x="2220" y="266"/>
                    <a:pt x="2025" y="218"/>
                    <a:pt x="1846" y="260"/>
                  </a:cubicBezTo>
                  <a:cubicBezTo>
                    <a:pt x="1750" y="104"/>
                    <a:pt x="1578" y="0"/>
                    <a:pt x="1382" y="0"/>
                  </a:cubicBezTo>
                  <a:cubicBezTo>
                    <a:pt x="1185" y="0"/>
                    <a:pt x="1013" y="104"/>
                    <a:pt x="917" y="260"/>
                  </a:cubicBezTo>
                  <a:cubicBezTo>
                    <a:pt x="739" y="218"/>
                    <a:pt x="544" y="266"/>
                    <a:pt x="405" y="405"/>
                  </a:cubicBezTo>
                  <a:cubicBezTo>
                    <a:pt x="266" y="544"/>
                    <a:pt x="217" y="739"/>
                    <a:pt x="259" y="917"/>
                  </a:cubicBezTo>
                  <a:cubicBezTo>
                    <a:pt x="104" y="1014"/>
                    <a:pt x="0" y="1186"/>
                    <a:pt x="0" y="1382"/>
                  </a:cubicBezTo>
                  <a:cubicBezTo>
                    <a:pt x="0" y="1578"/>
                    <a:pt x="104" y="1751"/>
                    <a:pt x="259" y="1847"/>
                  </a:cubicBezTo>
                  <a:cubicBezTo>
                    <a:pt x="217" y="2025"/>
                    <a:pt x="266" y="2220"/>
                    <a:pt x="405" y="2359"/>
                  </a:cubicBezTo>
                  <a:cubicBezTo>
                    <a:pt x="544" y="2498"/>
                    <a:pt x="739" y="2546"/>
                    <a:pt x="917" y="2505"/>
                  </a:cubicBezTo>
                  <a:cubicBezTo>
                    <a:pt x="1013" y="2660"/>
                    <a:pt x="1185" y="2764"/>
                    <a:pt x="1382" y="2764"/>
                  </a:cubicBezTo>
                  <a:cubicBezTo>
                    <a:pt x="1533" y="2764"/>
                    <a:pt x="1669" y="2703"/>
                    <a:pt x="1768" y="2604"/>
                  </a:cubicBezTo>
                  <a:cubicBezTo>
                    <a:pt x="1798" y="2574"/>
                    <a:pt x="1824" y="2541"/>
                    <a:pt x="1847" y="2505"/>
                  </a:cubicBezTo>
                  <a:cubicBezTo>
                    <a:pt x="2025" y="2546"/>
                    <a:pt x="2220" y="2498"/>
                    <a:pt x="2359" y="2359"/>
                  </a:cubicBezTo>
                  <a:cubicBezTo>
                    <a:pt x="2497" y="2220"/>
                    <a:pt x="2546" y="2025"/>
                    <a:pt x="2504" y="1847"/>
                  </a:cubicBezTo>
                  <a:cubicBezTo>
                    <a:pt x="2540" y="1825"/>
                    <a:pt x="2573" y="1798"/>
                    <a:pt x="2603" y="1769"/>
                  </a:cubicBezTo>
                  <a:cubicBezTo>
                    <a:pt x="2702" y="1670"/>
                    <a:pt x="2763" y="1533"/>
                    <a:pt x="2763" y="1382"/>
                  </a:cubicBezTo>
                  <a:cubicBezTo>
                    <a:pt x="2763" y="1186"/>
                    <a:pt x="2660" y="1014"/>
                    <a:pt x="2504" y="917"/>
                  </a:cubicBezTo>
                  <a:cubicBezTo>
                    <a:pt x="2546" y="739"/>
                    <a:pt x="2497" y="544"/>
                    <a:pt x="2359" y="405"/>
                  </a:cubicBezTo>
                </a:path>
              </a:pathLst>
            </a:custGeom>
            <a:solidFill>
              <a:srgbClr val="E8725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7" name="Freeform 11"/>
            <p:cNvSpPr>
              <a:spLocks/>
            </p:cNvSpPr>
            <p:nvPr/>
          </p:nvSpPr>
          <p:spPr bwMode="auto">
            <a:xfrm>
              <a:off x="13498513" y="1638300"/>
              <a:ext cx="1797050" cy="1797050"/>
            </a:xfrm>
            <a:custGeom>
              <a:avLst/>
              <a:gdLst>
                <a:gd name="T0" fmla="*/ 1954 w 2358"/>
                <a:gd name="T1" fmla="*/ 405 h 2359"/>
                <a:gd name="T2" fmla="*/ 1441 w 2358"/>
                <a:gd name="T3" fmla="*/ 260 h 2359"/>
                <a:gd name="T4" fmla="*/ 977 w 2358"/>
                <a:gd name="T5" fmla="*/ 0 h 2359"/>
                <a:gd name="T6" fmla="*/ 512 w 2358"/>
                <a:gd name="T7" fmla="*/ 260 h 2359"/>
                <a:gd name="T8" fmla="*/ 0 w 2358"/>
                <a:gd name="T9" fmla="*/ 405 h 2359"/>
                <a:gd name="T10" fmla="*/ 1954 w 2358"/>
                <a:gd name="T11" fmla="*/ 2359 h 2359"/>
                <a:gd name="T12" fmla="*/ 2099 w 2358"/>
                <a:gd name="T13" fmla="*/ 1847 h 2359"/>
                <a:gd name="T14" fmla="*/ 2198 w 2358"/>
                <a:gd name="T15" fmla="*/ 1769 h 2359"/>
                <a:gd name="T16" fmla="*/ 2358 w 2358"/>
                <a:gd name="T17" fmla="*/ 1382 h 2359"/>
                <a:gd name="T18" fmla="*/ 2099 w 2358"/>
                <a:gd name="T19" fmla="*/ 917 h 2359"/>
                <a:gd name="T20" fmla="*/ 1954 w 2358"/>
                <a:gd name="T21" fmla="*/ 405 h 2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58" h="2359">
                  <a:moveTo>
                    <a:pt x="1954" y="405"/>
                  </a:moveTo>
                  <a:cubicBezTo>
                    <a:pt x="1815" y="266"/>
                    <a:pt x="1620" y="218"/>
                    <a:pt x="1441" y="260"/>
                  </a:cubicBezTo>
                  <a:cubicBezTo>
                    <a:pt x="1345" y="104"/>
                    <a:pt x="1173" y="0"/>
                    <a:pt x="977" y="0"/>
                  </a:cubicBezTo>
                  <a:cubicBezTo>
                    <a:pt x="780" y="0"/>
                    <a:pt x="608" y="104"/>
                    <a:pt x="512" y="260"/>
                  </a:cubicBezTo>
                  <a:cubicBezTo>
                    <a:pt x="334" y="218"/>
                    <a:pt x="139" y="266"/>
                    <a:pt x="0" y="405"/>
                  </a:cubicBezTo>
                  <a:cubicBezTo>
                    <a:pt x="276" y="681"/>
                    <a:pt x="1724" y="2130"/>
                    <a:pt x="1954" y="2359"/>
                  </a:cubicBezTo>
                  <a:cubicBezTo>
                    <a:pt x="2092" y="2220"/>
                    <a:pt x="2141" y="2025"/>
                    <a:pt x="2099" y="1847"/>
                  </a:cubicBezTo>
                  <a:cubicBezTo>
                    <a:pt x="2135" y="1825"/>
                    <a:pt x="2168" y="1798"/>
                    <a:pt x="2198" y="1769"/>
                  </a:cubicBezTo>
                  <a:cubicBezTo>
                    <a:pt x="2297" y="1670"/>
                    <a:pt x="2358" y="1533"/>
                    <a:pt x="2358" y="1382"/>
                  </a:cubicBezTo>
                  <a:cubicBezTo>
                    <a:pt x="2358" y="1186"/>
                    <a:pt x="2255" y="1014"/>
                    <a:pt x="2099" y="917"/>
                  </a:cubicBezTo>
                  <a:cubicBezTo>
                    <a:pt x="2141" y="739"/>
                    <a:pt x="2092" y="544"/>
                    <a:pt x="1954" y="405"/>
                  </a:cubicBezTo>
                </a:path>
              </a:pathLst>
            </a:custGeom>
            <a:solidFill>
              <a:srgbClr val="E4553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8" name="Oval 12"/>
            <p:cNvSpPr>
              <a:spLocks noChangeArrowheads="1"/>
            </p:cNvSpPr>
            <p:nvPr/>
          </p:nvSpPr>
          <p:spPr bwMode="auto">
            <a:xfrm>
              <a:off x="13954125" y="2401888"/>
              <a:ext cx="577850" cy="579438"/>
            </a:xfrm>
            <a:prstGeom prst="ellipse">
              <a:avLst/>
            </a:prstGeom>
            <a:solidFill>
              <a:srgbClr val="DA0C2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9" name="Freeform 13"/>
            <p:cNvSpPr>
              <a:spLocks/>
            </p:cNvSpPr>
            <p:nvPr/>
          </p:nvSpPr>
          <p:spPr bwMode="auto">
            <a:xfrm>
              <a:off x="14038263" y="2374900"/>
              <a:ext cx="522287" cy="520700"/>
            </a:xfrm>
            <a:custGeom>
              <a:avLst/>
              <a:gdLst>
                <a:gd name="T0" fmla="*/ 0 w 685"/>
                <a:gd name="T1" fmla="*/ 148 h 684"/>
                <a:gd name="T2" fmla="*/ 537 w 685"/>
                <a:gd name="T3" fmla="*/ 148 h 684"/>
                <a:gd name="T4" fmla="*/ 537 w 685"/>
                <a:gd name="T5" fmla="*/ 684 h 684"/>
                <a:gd name="T6" fmla="*/ 0 w 685"/>
                <a:gd name="T7" fmla="*/ 148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5" h="684">
                  <a:moveTo>
                    <a:pt x="0" y="148"/>
                  </a:moveTo>
                  <a:cubicBezTo>
                    <a:pt x="148" y="0"/>
                    <a:pt x="389" y="0"/>
                    <a:pt x="537" y="148"/>
                  </a:cubicBezTo>
                  <a:cubicBezTo>
                    <a:pt x="685" y="296"/>
                    <a:pt x="685" y="536"/>
                    <a:pt x="537" y="684"/>
                  </a:cubicBezTo>
                  <a:cubicBezTo>
                    <a:pt x="324" y="472"/>
                    <a:pt x="144" y="291"/>
                    <a:pt x="0" y="148"/>
                  </a:cubicBezTo>
                  <a:close/>
                </a:path>
              </a:pathLst>
            </a:custGeom>
            <a:solidFill>
              <a:srgbClr val="AE0A1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0" name="Freeform 14"/>
            <p:cNvSpPr>
              <a:spLocks/>
            </p:cNvSpPr>
            <p:nvPr/>
          </p:nvSpPr>
          <p:spPr bwMode="auto">
            <a:xfrm>
              <a:off x="16329025" y="1638300"/>
              <a:ext cx="2106612" cy="2106613"/>
            </a:xfrm>
            <a:custGeom>
              <a:avLst/>
              <a:gdLst>
                <a:gd name="T0" fmla="*/ 2358 w 2763"/>
                <a:gd name="T1" fmla="*/ 2359 h 2764"/>
                <a:gd name="T2" fmla="*/ 2504 w 2763"/>
                <a:gd name="T3" fmla="*/ 1847 h 2764"/>
                <a:gd name="T4" fmla="*/ 2763 w 2763"/>
                <a:gd name="T5" fmla="*/ 1382 h 2764"/>
                <a:gd name="T6" fmla="*/ 2504 w 2763"/>
                <a:gd name="T7" fmla="*/ 917 h 2764"/>
                <a:gd name="T8" fmla="*/ 2358 w 2763"/>
                <a:gd name="T9" fmla="*/ 405 h 2764"/>
                <a:gd name="T10" fmla="*/ 1846 w 2763"/>
                <a:gd name="T11" fmla="*/ 260 h 2764"/>
                <a:gd name="T12" fmla="*/ 1381 w 2763"/>
                <a:gd name="T13" fmla="*/ 0 h 2764"/>
                <a:gd name="T14" fmla="*/ 916 w 2763"/>
                <a:gd name="T15" fmla="*/ 260 h 2764"/>
                <a:gd name="T16" fmla="*/ 404 w 2763"/>
                <a:gd name="T17" fmla="*/ 405 h 2764"/>
                <a:gd name="T18" fmla="*/ 259 w 2763"/>
                <a:gd name="T19" fmla="*/ 917 h 2764"/>
                <a:gd name="T20" fmla="*/ 0 w 2763"/>
                <a:gd name="T21" fmla="*/ 1382 h 2764"/>
                <a:gd name="T22" fmla="*/ 160 w 2763"/>
                <a:gd name="T23" fmla="*/ 1769 h 2764"/>
                <a:gd name="T24" fmla="*/ 259 w 2763"/>
                <a:gd name="T25" fmla="*/ 1847 h 2764"/>
                <a:gd name="T26" fmla="*/ 404 w 2763"/>
                <a:gd name="T27" fmla="*/ 2359 h 2764"/>
                <a:gd name="T28" fmla="*/ 916 w 2763"/>
                <a:gd name="T29" fmla="*/ 2505 h 2764"/>
                <a:gd name="T30" fmla="*/ 995 w 2763"/>
                <a:gd name="T31" fmla="*/ 2604 h 2764"/>
                <a:gd name="T32" fmla="*/ 1381 w 2763"/>
                <a:gd name="T33" fmla="*/ 2764 h 2764"/>
                <a:gd name="T34" fmla="*/ 1846 w 2763"/>
                <a:gd name="T35" fmla="*/ 2505 h 2764"/>
                <a:gd name="T36" fmla="*/ 2358 w 2763"/>
                <a:gd name="T37" fmla="*/ 2359 h 2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63" h="2764">
                  <a:moveTo>
                    <a:pt x="2358" y="2359"/>
                  </a:moveTo>
                  <a:cubicBezTo>
                    <a:pt x="2497" y="2220"/>
                    <a:pt x="2546" y="2025"/>
                    <a:pt x="2504" y="1847"/>
                  </a:cubicBezTo>
                  <a:cubicBezTo>
                    <a:pt x="2659" y="1751"/>
                    <a:pt x="2763" y="1578"/>
                    <a:pt x="2763" y="1382"/>
                  </a:cubicBezTo>
                  <a:cubicBezTo>
                    <a:pt x="2763" y="1186"/>
                    <a:pt x="2659" y="1014"/>
                    <a:pt x="2504" y="917"/>
                  </a:cubicBezTo>
                  <a:cubicBezTo>
                    <a:pt x="2546" y="739"/>
                    <a:pt x="2497" y="544"/>
                    <a:pt x="2358" y="405"/>
                  </a:cubicBezTo>
                  <a:cubicBezTo>
                    <a:pt x="2219" y="266"/>
                    <a:pt x="2024" y="218"/>
                    <a:pt x="1846" y="260"/>
                  </a:cubicBezTo>
                  <a:cubicBezTo>
                    <a:pt x="1750" y="104"/>
                    <a:pt x="1578" y="0"/>
                    <a:pt x="1381" y="0"/>
                  </a:cubicBezTo>
                  <a:cubicBezTo>
                    <a:pt x="1185" y="0"/>
                    <a:pt x="1013" y="104"/>
                    <a:pt x="916" y="260"/>
                  </a:cubicBezTo>
                  <a:cubicBezTo>
                    <a:pt x="738" y="218"/>
                    <a:pt x="543" y="266"/>
                    <a:pt x="404" y="405"/>
                  </a:cubicBezTo>
                  <a:cubicBezTo>
                    <a:pt x="265" y="544"/>
                    <a:pt x="217" y="739"/>
                    <a:pt x="259" y="917"/>
                  </a:cubicBezTo>
                  <a:cubicBezTo>
                    <a:pt x="103" y="1014"/>
                    <a:pt x="0" y="1186"/>
                    <a:pt x="0" y="1382"/>
                  </a:cubicBezTo>
                  <a:cubicBezTo>
                    <a:pt x="0" y="1533"/>
                    <a:pt x="61" y="1670"/>
                    <a:pt x="160" y="1769"/>
                  </a:cubicBezTo>
                  <a:cubicBezTo>
                    <a:pt x="190" y="1798"/>
                    <a:pt x="223" y="1825"/>
                    <a:pt x="259" y="1847"/>
                  </a:cubicBezTo>
                  <a:cubicBezTo>
                    <a:pt x="217" y="2025"/>
                    <a:pt x="265" y="2220"/>
                    <a:pt x="404" y="2359"/>
                  </a:cubicBezTo>
                  <a:cubicBezTo>
                    <a:pt x="543" y="2498"/>
                    <a:pt x="738" y="2546"/>
                    <a:pt x="916" y="2505"/>
                  </a:cubicBezTo>
                  <a:cubicBezTo>
                    <a:pt x="939" y="2541"/>
                    <a:pt x="965" y="2574"/>
                    <a:pt x="995" y="2604"/>
                  </a:cubicBezTo>
                  <a:cubicBezTo>
                    <a:pt x="1094" y="2702"/>
                    <a:pt x="1230" y="2764"/>
                    <a:pt x="1381" y="2764"/>
                  </a:cubicBezTo>
                  <a:cubicBezTo>
                    <a:pt x="1578" y="2764"/>
                    <a:pt x="1750" y="2660"/>
                    <a:pt x="1846" y="2505"/>
                  </a:cubicBezTo>
                  <a:cubicBezTo>
                    <a:pt x="2024" y="2546"/>
                    <a:pt x="2219" y="2498"/>
                    <a:pt x="2358" y="2359"/>
                  </a:cubicBezTo>
                  <a:close/>
                </a:path>
              </a:pathLst>
            </a:custGeom>
            <a:solidFill>
              <a:srgbClr val="E8725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1" name="Freeform 15"/>
            <p:cNvSpPr>
              <a:spLocks/>
            </p:cNvSpPr>
            <p:nvPr/>
          </p:nvSpPr>
          <p:spPr bwMode="auto">
            <a:xfrm>
              <a:off x="16637000" y="1946275"/>
              <a:ext cx="1798637" cy="1798638"/>
            </a:xfrm>
            <a:custGeom>
              <a:avLst/>
              <a:gdLst>
                <a:gd name="T0" fmla="*/ 1954 w 2359"/>
                <a:gd name="T1" fmla="*/ 1954 h 2359"/>
                <a:gd name="T2" fmla="*/ 2100 w 2359"/>
                <a:gd name="T3" fmla="*/ 1442 h 2359"/>
                <a:gd name="T4" fmla="*/ 2359 w 2359"/>
                <a:gd name="T5" fmla="*/ 977 h 2359"/>
                <a:gd name="T6" fmla="*/ 2100 w 2359"/>
                <a:gd name="T7" fmla="*/ 512 h 2359"/>
                <a:gd name="T8" fmla="*/ 1954 w 2359"/>
                <a:gd name="T9" fmla="*/ 0 h 2359"/>
                <a:gd name="T10" fmla="*/ 0 w 2359"/>
                <a:gd name="T11" fmla="*/ 1954 h 2359"/>
                <a:gd name="T12" fmla="*/ 512 w 2359"/>
                <a:gd name="T13" fmla="*/ 2100 h 2359"/>
                <a:gd name="T14" fmla="*/ 591 w 2359"/>
                <a:gd name="T15" fmla="*/ 2199 h 2359"/>
                <a:gd name="T16" fmla="*/ 977 w 2359"/>
                <a:gd name="T17" fmla="*/ 2359 h 2359"/>
                <a:gd name="T18" fmla="*/ 1442 w 2359"/>
                <a:gd name="T19" fmla="*/ 2100 h 2359"/>
                <a:gd name="T20" fmla="*/ 1954 w 2359"/>
                <a:gd name="T21" fmla="*/ 1954 h 2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59" h="2359">
                  <a:moveTo>
                    <a:pt x="1954" y="1954"/>
                  </a:moveTo>
                  <a:cubicBezTo>
                    <a:pt x="2093" y="1815"/>
                    <a:pt x="2142" y="1620"/>
                    <a:pt x="2100" y="1442"/>
                  </a:cubicBezTo>
                  <a:cubicBezTo>
                    <a:pt x="2255" y="1346"/>
                    <a:pt x="2359" y="1173"/>
                    <a:pt x="2359" y="977"/>
                  </a:cubicBezTo>
                  <a:cubicBezTo>
                    <a:pt x="2359" y="781"/>
                    <a:pt x="2255" y="609"/>
                    <a:pt x="2100" y="512"/>
                  </a:cubicBezTo>
                  <a:cubicBezTo>
                    <a:pt x="2142" y="334"/>
                    <a:pt x="2093" y="139"/>
                    <a:pt x="1954" y="0"/>
                  </a:cubicBezTo>
                  <a:cubicBezTo>
                    <a:pt x="1678" y="276"/>
                    <a:pt x="230" y="1725"/>
                    <a:pt x="0" y="1954"/>
                  </a:cubicBezTo>
                  <a:cubicBezTo>
                    <a:pt x="139" y="2093"/>
                    <a:pt x="334" y="2141"/>
                    <a:pt x="512" y="2100"/>
                  </a:cubicBezTo>
                  <a:cubicBezTo>
                    <a:pt x="535" y="2136"/>
                    <a:pt x="561" y="2169"/>
                    <a:pt x="591" y="2199"/>
                  </a:cubicBezTo>
                  <a:cubicBezTo>
                    <a:pt x="690" y="2297"/>
                    <a:pt x="826" y="2359"/>
                    <a:pt x="977" y="2359"/>
                  </a:cubicBezTo>
                  <a:cubicBezTo>
                    <a:pt x="1174" y="2359"/>
                    <a:pt x="1346" y="2255"/>
                    <a:pt x="1442" y="2100"/>
                  </a:cubicBezTo>
                  <a:cubicBezTo>
                    <a:pt x="1620" y="2141"/>
                    <a:pt x="1815" y="2093"/>
                    <a:pt x="1954" y="1954"/>
                  </a:cubicBezTo>
                </a:path>
              </a:pathLst>
            </a:custGeom>
            <a:solidFill>
              <a:srgbClr val="E4553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Oval 16"/>
            <p:cNvSpPr>
              <a:spLocks noChangeArrowheads="1"/>
            </p:cNvSpPr>
            <p:nvPr/>
          </p:nvSpPr>
          <p:spPr bwMode="auto">
            <a:xfrm>
              <a:off x="17092613" y="2401888"/>
              <a:ext cx="579437" cy="579438"/>
            </a:xfrm>
            <a:prstGeom prst="ellipse">
              <a:avLst/>
            </a:prstGeom>
            <a:solidFill>
              <a:srgbClr val="DA0C2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3" name="Freeform 17"/>
            <p:cNvSpPr>
              <a:spLocks/>
            </p:cNvSpPr>
            <p:nvPr/>
          </p:nvSpPr>
          <p:spPr bwMode="auto">
            <a:xfrm>
              <a:off x="17178338" y="2487613"/>
              <a:ext cx="520700" cy="520700"/>
            </a:xfrm>
            <a:custGeom>
              <a:avLst/>
              <a:gdLst>
                <a:gd name="T0" fmla="*/ 537 w 685"/>
                <a:gd name="T1" fmla="*/ 0 h 685"/>
                <a:gd name="T2" fmla="*/ 537 w 685"/>
                <a:gd name="T3" fmla="*/ 536 h 685"/>
                <a:gd name="T4" fmla="*/ 0 w 685"/>
                <a:gd name="T5" fmla="*/ 536 h 685"/>
                <a:gd name="T6" fmla="*/ 537 w 685"/>
                <a:gd name="T7" fmla="*/ 0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5" h="685">
                  <a:moveTo>
                    <a:pt x="537" y="0"/>
                  </a:moveTo>
                  <a:cubicBezTo>
                    <a:pt x="685" y="148"/>
                    <a:pt x="685" y="388"/>
                    <a:pt x="537" y="536"/>
                  </a:cubicBezTo>
                  <a:cubicBezTo>
                    <a:pt x="388" y="685"/>
                    <a:pt x="148" y="685"/>
                    <a:pt x="0" y="536"/>
                  </a:cubicBezTo>
                  <a:cubicBezTo>
                    <a:pt x="212" y="324"/>
                    <a:pt x="393" y="143"/>
                    <a:pt x="537" y="0"/>
                  </a:cubicBezTo>
                </a:path>
              </a:pathLst>
            </a:custGeom>
            <a:solidFill>
              <a:srgbClr val="AE0A1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4" name="Freeform 18"/>
            <p:cNvSpPr>
              <a:spLocks/>
            </p:cNvSpPr>
            <p:nvPr/>
          </p:nvSpPr>
          <p:spPr bwMode="auto">
            <a:xfrm>
              <a:off x="14547850" y="171450"/>
              <a:ext cx="2516187" cy="2514600"/>
            </a:xfrm>
            <a:custGeom>
              <a:avLst/>
              <a:gdLst>
                <a:gd name="T0" fmla="*/ 3301 w 3301"/>
                <a:gd name="T1" fmla="*/ 1650 h 3301"/>
                <a:gd name="T2" fmla="*/ 2991 w 3301"/>
                <a:gd name="T3" fmla="*/ 1095 h 3301"/>
                <a:gd name="T4" fmla="*/ 2817 w 3301"/>
                <a:gd name="T5" fmla="*/ 483 h 3301"/>
                <a:gd name="T6" fmla="*/ 2206 w 3301"/>
                <a:gd name="T7" fmla="*/ 310 h 3301"/>
                <a:gd name="T8" fmla="*/ 1650 w 3301"/>
                <a:gd name="T9" fmla="*/ 0 h 3301"/>
                <a:gd name="T10" fmla="*/ 1095 w 3301"/>
                <a:gd name="T11" fmla="*/ 310 h 3301"/>
                <a:gd name="T12" fmla="*/ 483 w 3301"/>
                <a:gd name="T13" fmla="*/ 483 h 3301"/>
                <a:gd name="T14" fmla="*/ 310 w 3301"/>
                <a:gd name="T15" fmla="*/ 1095 h 3301"/>
                <a:gd name="T16" fmla="*/ 0 w 3301"/>
                <a:gd name="T17" fmla="*/ 1650 h 3301"/>
                <a:gd name="T18" fmla="*/ 310 w 3301"/>
                <a:gd name="T19" fmla="*/ 2206 h 3301"/>
                <a:gd name="T20" fmla="*/ 483 w 3301"/>
                <a:gd name="T21" fmla="*/ 2817 h 3301"/>
                <a:gd name="T22" fmla="*/ 945 w 3301"/>
                <a:gd name="T23" fmla="*/ 3009 h 3301"/>
                <a:gd name="T24" fmla="*/ 1095 w 3301"/>
                <a:gd name="T25" fmla="*/ 2991 h 3301"/>
                <a:gd name="T26" fmla="*/ 1650 w 3301"/>
                <a:gd name="T27" fmla="*/ 3301 h 3301"/>
                <a:gd name="T28" fmla="*/ 2206 w 3301"/>
                <a:gd name="T29" fmla="*/ 2991 h 3301"/>
                <a:gd name="T30" fmla="*/ 2356 w 3301"/>
                <a:gd name="T31" fmla="*/ 3009 h 3301"/>
                <a:gd name="T32" fmla="*/ 2817 w 3301"/>
                <a:gd name="T33" fmla="*/ 2817 h 3301"/>
                <a:gd name="T34" fmla="*/ 2991 w 3301"/>
                <a:gd name="T35" fmla="*/ 2206 h 3301"/>
                <a:gd name="T36" fmla="*/ 3301 w 3301"/>
                <a:gd name="T37" fmla="*/ 1650 h 3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1" h="3301">
                  <a:moveTo>
                    <a:pt x="3301" y="1650"/>
                  </a:moveTo>
                  <a:cubicBezTo>
                    <a:pt x="3301" y="1416"/>
                    <a:pt x="3177" y="1210"/>
                    <a:pt x="2991" y="1095"/>
                  </a:cubicBezTo>
                  <a:cubicBezTo>
                    <a:pt x="3041" y="882"/>
                    <a:pt x="2983" y="649"/>
                    <a:pt x="2817" y="483"/>
                  </a:cubicBezTo>
                  <a:cubicBezTo>
                    <a:pt x="2651" y="317"/>
                    <a:pt x="2418" y="260"/>
                    <a:pt x="2206" y="310"/>
                  </a:cubicBezTo>
                  <a:cubicBezTo>
                    <a:pt x="2091" y="124"/>
                    <a:pt x="1885" y="0"/>
                    <a:pt x="1650" y="0"/>
                  </a:cubicBezTo>
                  <a:cubicBezTo>
                    <a:pt x="1416" y="0"/>
                    <a:pt x="1210" y="124"/>
                    <a:pt x="1095" y="310"/>
                  </a:cubicBezTo>
                  <a:cubicBezTo>
                    <a:pt x="882" y="260"/>
                    <a:pt x="649" y="318"/>
                    <a:pt x="483" y="483"/>
                  </a:cubicBezTo>
                  <a:cubicBezTo>
                    <a:pt x="317" y="649"/>
                    <a:pt x="260" y="882"/>
                    <a:pt x="310" y="1095"/>
                  </a:cubicBezTo>
                  <a:cubicBezTo>
                    <a:pt x="124" y="1210"/>
                    <a:pt x="0" y="1416"/>
                    <a:pt x="0" y="1650"/>
                  </a:cubicBezTo>
                  <a:cubicBezTo>
                    <a:pt x="0" y="1885"/>
                    <a:pt x="124" y="2091"/>
                    <a:pt x="310" y="2206"/>
                  </a:cubicBezTo>
                  <a:cubicBezTo>
                    <a:pt x="260" y="2419"/>
                    <a:pt x="317" y="2652"/>
                    <a:pt x="483" y="2817"/>
                  </a:cubicBezTo>
                  <a:cubicBezTo>
                    <a:pt x="611" y="2945"/>
                    <a:pt x="778" y="3009"/>
                    <a:pt x="945" y="3009"/>
                  </a:cubicBezTo>
                  <a:cubicBezTo>
                    <a:pt x="995" y="3009"/>
                    <a:pt x="1046" y="3003"/>
                    <a:pt x="1095" y="2991"/>
                  </a:cubicBezTo>
                  <a:cubicBezTo>
                    <a:pt x="1210" y="3177"/>
                    <a:pt x="1416" y="3301"/>
                    <a:pt x="1650" y="3301"/>
                  </a:cubicBezTo>
                  <a:cubicBezTo>
                    <a:pt x="1885" y="3301"/>
                    <a:pt x="2091" y="3177"/>
                    <a:pt x="2206" y="2991"/>
                  </a:cubicBezTo>
                  <a:cubicBezTo>
                    <a:pt x="2255" y="3003"/>
                    <a:pt x="2305" y="3009"/>
                    <a:pt x="2356" y="3009"/>
                  </a:cubicBezTo>
                  <a:cubicBezTo>
                    <a:pt x="2523" y="3009"/>
                    <a:pt x="2690" y="2945"/>
                    <a:pt x="2817" y="2817"/>
                  </a:cubicBezTo>
                  <a:cubicBezTo>
                    <a:pt x="2983" y="2652"/>
                    <a:pt x="3041" y="2419"/>
                    <a:pt x="2991" y="2206"/>
                  </a:cubicBezTo>
                  <a:cubicBezTo>
                    <a:pt x="3177" y="2091"/>
                    <a:pt x="3301" y="1885"/>
                    <a:pt x="3301" y="1650"/>
                  </a:cubicBezTo>
                </a:path>
              </a:pathLst>
            </a:custGeom>
            <a:solidFill>
              <a:srgbClr val="E8725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5" name="Freeform 19"/>
            <p:cNvSpPr>
              <a:spLocks/>
            </p:cNvSpPr>
            <p:nvPr/>
          </p:nvSpPr>
          <p:spPr bwMode="auto">
            <a:xfrm>
              <a:off x="15805150" y="171450"/>
              <a:ext cx="1258887" cy="2514600"/>
            </a:xfrm>
            <a:custGeom>
              <a:avLst/>
              <a:gdLst>
                <a:gd name="T0" fmla="*/ 1651 w 1651"/>
                <a:gd name="T1" fmla="*/ 1650 h 3301"/>
                <a:gd name="T2" fmla="*/ 1341 w 1651"/>
                <a:gd name="T3" fmla="*/ 1095 h 3301"/>
                <a:gd name="T4" fmla="*/ 1167 w 1651"/>
                <a:gd name="T5" fmla="*/ 483 h 3301"/>
                <a:gd name="T6" fmla="*/ 556 w 1651"/>
                <a:gd name="T7" fmla="*/ 310 h 3301"/>
                <a:gd name="T8" fmla="*/ 0 w 1651"/>
                <a:gd name="T9" fmla="*/ 0 h 3301"/>
                <a:gd name="T10" fmla="*/ 0 w 1651"/>
                <a:gd name="T11" fmla="*/ 3301 h 3301"/>
                <a:gd name="T12" fmla="*/ 556 w 1651"/>
                <a:gd name="T13" fmla="*/ 2991 h 3301"/>
                <a:gd name="T14" fmla="*/ 706 w 1651"/>
                <a:gd name="T15" fmla="*/ 3009 h 3301"/>
                <a:gd name="T16" fmla="*/ 1167 w 1651"/>
                <a:gd name="T17" fmla="*/ 2817 h 3301"/>
                <a:gd name="T18" fmla="*/ 1341 w 1651"/>
                <a:gd name="T19" fmla="*/ 2206 h 3301"/>
                <a:gd name="T20" fmla="*/ 1651 w 1651"/>
                <a:gd name="T21" fmla="*/ 1650 h 3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51" h="3301">
                  <a:moveTo>
                    <a:pt x="1651" y="1650"/>
                  </a:moveTo>
                  <a:cubicBezTo>
                    <a:pt x="1651" y="1416"/>
                    <a:pt x="1527" y="1210"/>
                    <a:pt x="1341" y="1095"/>
                  </a:cubicBezTo>
                  <a:cubicBezTo>
                    <a:pt x="1391" y="882"/>
                    <a:pt x="1333" y="649"/>
                    <a:pt x="1167" y="483"/>
                  </a:cubicBezTo>
                  <a:cubicBezTo>
                    <a:pt x="1001" y="317"/>
                    <a:pt x="768" y="260"/>
                    <a:pt x="556" y="310"/>
                  </a:cubicBezTo>
                  <a:cubicBezTo>
                    <a:pt x="441" y="124"/>
                    <a:pt x="235" y="0"/>
                    <a:pt x="0" y="0"/>
                  </a:cubicBezTo>
                  <a:lnTo>
                    <a:pt x="0" y="3301"/>
                  </a:lnTo>
                  <a:cubicBezTo>
                    <a:pt x="235" y="3301"/>
                    <a:pt x="441" y="3177"/>
                    <a:pt x="556" y="2991"/>
                  </a:cubicBezTo>
                  <a:cubicBezTo>
                    <a:pt x="605" y="3003"/>
                    <a:pt x="655" y="3009"/>
                    <a:pt x="706" y="3009"/>
                  </a:cubicBezTo>
                  <a:cubicBezTo>
                    <a:pt x="873" y="3009"/>
                    <a:pt x="1040" y="2945"/>
                    <a:pt x="1167" y="2817"/>
                  </a:cubicBezTo>
                  <a:cubicBezTo>
                    <a:pt x="1333" y="2651"/>
                    <a:pt x="1391" y="2419"/>
                    <a:pt x="1341" y="2206"/>
                  </a:cubicBezTo>
                  <a:cubicBezTo>
                    <a:pt x="1527" y="2091"/>
                    <a:pt x="1651" y="1885"/>
                    <a:pt x="1651" y="1650"/>
                  </a:cubicBezTo>
                </a:path>
              </a:pathLst>
            </a:custGeom>
            <a:solidFill>
              <a:srgbClr val="E4553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6" name="Oval 20"/>
            <p:cNvSpPr>
              <a:spLocks noChangeArrowheads="1"/>
            </p:cNvSpPr>
            <p:nvPr/>
          </p:nvSpPr>
          <p:spPr bwMode="auto">
            <a:xfrm>
              <a:off x="15460663" y="1084263"/>
              <a:ext cx="690562" cy="690563"/>
            </a:xfrm>
            <a:prstGeom prst="ellipse">
              <a:avLst/>
            </a:prstGeom>
            <a:solidFill>
              <a:srgbClr val="DA0C2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7" name="Freeform 21"/>
            <p:cNvSpPr>
              <a:spLocks/>
            </p:cNvSpPr>
            <p:nvPr/>
          </p:nvSpPr>
          <p:spPr bwMode="auto">
            <a:xfrm>
              <a:off x="15805150" y="1084263"/>
              <a:ext cx="346075" cy="690563"/>
            </a:xfrm>
            <a:custGeom>
              <a:avLst/>
              <a:gdLst>
                <a:gd name="T0" fmla="*/ 0 w 454"/>
                <a:gd name="T1" fmla="*/ 0 h 907"/>
                <a:gd name="T2" fmla="*/ 454 w 454"/>
                <a:gd name="T3" fmla="*/ 453 h 907"/>
                <a:gd name="T4" fmla="*/ 0 w 454"/>
                <a:gd name="T5" fmla="*/ 907 h 907"/>
                <a:gd name="T6" fmla="*/ 0 w 454"/>
                <a:gd name="T7" fmla="*/ 0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4" h="907">
                  <a:moveTo>
                    <a:pt x="0" y="0"/>
                  </a:moveTo>
                  <a:cubicBezTo>
                    <a:pt x="251" y="0"/>
                    <a:pt x="454" y="203"/>
                    <a:pt x="454" y="453"/>
                  </a:cubicBezTo>
                  <a:cubicBezTo>
                    <a:pt x="454" y="704"/>
                    <a:pt x="251" y="907"/>
                    <a:pt x="0" y="90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E0A1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68" name="그룹 267"/>
          <p:cNvGrpSpPr/>
          <p:nvPr userDrawn="1"/>
        </p:nvGrpSpPr>
        <p:grpSpPr>
          <a:xfrm>
            <a:off x="5993494" y="3938129"/>
            <a:ext cx="144157" cy="172440"/>
            <a:chOff x="6424553" y="3985337"/>
            <a:chExt cx="144157" cy="172440"/>
          </a:xfrm>
        </p:grpSpPr>
        <p:grpSp>
          <p:nvGrpSpPr>
            <p:cNvPr id="269" name="그룹 268"/>
            <p:cNvGrpSpPr/>
            <p:nvPr/>
          </p:nvGrpSpPr>
          <p:grpSpPr>
            <a:xfrm>
              <a:off x="6476285" y="3985337"/>
              <a:ext cx="69892" cy="120488"/>
              <a:chOff x="13429089" y="158750"/>
              <a:chExt cx="3779291" cy="6515100"/>
            </a:xfrm>
          </p:grpSpPr>
          <p:sp>
            <p:nvSpPr>
              <p:cNvPr id="284" name="Freeform 5"/>
              <p:cNvSpPr>
                <a:spLocks/>
              </p:cNvSpPr>
              <p:nvPr/>
            </p:nvSpPr>
            <p:spPr bwMode="auto">
              <a:xfrm>
                <a:off x="15151103" y="3768097"/>
                <a:ext cx="2057277" cy="2523165"/>
              </a:xfrm>
              <a:custGeom>
                <a:avLst/>
                <a:gdLst>
                  <a:gd name="T0" fmla="*/ 4099 w 4149"/>
                  <a:gd name="T1" fmla="*/ 235 h 3853"/>
                  <a:gd name="T2" fmla="*/ 240 w 4149"/>
                  <a:gd name="T3" fmla="*/ 3802 h 3853"/>
                  <a:gd name="T4" fmla="*/ 59 w 4149"/>
                  <a:gd name="T5" fmla="*/ 3611 h 3853"/>
                  <a:gd name="T6" fmla="*/ 3907 w 4149"/>
                  <a:gd name="T7" fmla="*/ 58 h 3853"/>
                  <a:gd name="T8" fmla="*/ 4099 w 4149"/>
                  <a:gd name="T9" fmla="*/ 235 h 3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49" h="3853">
                    <a:moveTo>
                      <a:pt x="4099" y="235"/>
                    </a:moveTo>
                    <a:cubicBezTo>
                      <a:pt x="3800" y="946"/>
                      <a:pt x="2840" y="2671"/>
                      <a:pt x="240" y="3802"/>
                    </a:cubicBezTo>
                    <a:cubicBezTo>
                      <a:pt x="121" y="3853"/>
                      <a:pt x="0" y="3727"/>
                      <a:pt x="59" y="3611"/>
                    </a:cubicBezTo>
                    <a:cubicBezTo>
                      <a:pt x="416" y="2918"/>
                      <a:pt x="1474" y="1267"/>
                      <a:pt x="3907" y="58"/>
                    </a:cubicBezTo>
                    <a:cubicBezTo>
                      <a:pt x="4022" y="0"/>
                      <a:pt x="4149" y="116"/>
                      <a:pt x="4099" y="235"/>
                    </a:cubicBezTo>
                  </a:path>
                </a:pathLst>
              </a:custGeom>
              <a:solidFill>
                <a:srgbClr val="90D4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5" name="Freeform 6"/>
              <p:cNvSpPr>
                <a:spLocks/>
              </p:cNvSpPr>
              <p:nvPr/>
            </p:nvSpPr>
            <p:spPr bwMode="auto">
              <a:xfrm>
                <a:off x="15082838" y="4238625"/>
                <a:ext cx="423862" cy="2435225"/>
              </a:xfrm>
              <a:custGeom>
                <a:avLst/>
                <a:gdLst>
                  <a:gd name="T0" fmla="*/ 278 w 556"/>
                  <a:gd name="T1" fmla="*/ 3195 h 3195"/>
                  <a:gd name="T2" fmla="*/ 278 w 556"/>
                  <a:gd name="T3" fmla="*/ 3195 h 3195"/>
                  <a:gd name="T4" fmla="*/ 0 w 556"/>
                  <a:gd name="T5" fmla="*/ 2917 h 3195"/>
                  <a:gd name="T6" fmla="*/ 0 w 556"/>
                  <a:gd name="T7" fmla="*/ 0 h 3195"/>
                  <a:gd name="T8" fmla="*/ 556 w 556"/>
                  <a:gd name="T9" fmla="*/ 0 h 3195"/>
                  <a:gd name="T10" fmla="*/ 556 w 556"/>
                  <a:gd name="T11" fmla="*/ 2917 h 3195"/>
                  <a:gd name="T12" fmla="*/ 278 w 556"/>
                  <a:gd name="T13" fmla="*/ 3195 h 3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6" h="3195">
                    <a:moveTo>
                      <a:pt x="278" y="3195"/>
                    </a:moveTo>
                    <a:lnTo>
                      <a:pt x="278" y="3195"/>
                    </a:lnTo>
                    <a:cubicBezTo>
                      <a:pt x="125" y="3195"/>
                      <a:pt x="0" y="3071"/>
                      <a:pt x="0" y="2917"/>
                    </a:cubicBezTo>
                    <a:lnTo>
                      <a:pt x="0" y="0"/>
                    </a:lnTo>
                    <a:lnTo>
                      <a:pt x="556" y="0"/>
                    </a:lnTo>
                    <a:lnTo>
                      <a:pt x="556" y="2917"/>
                    </a:lnTo>
                    <a:cubicBezTo>
                      <a:pt x="556" y="3071"/>
                      <a:pt x="431" y="3195"/>
                      <a:pt x="278" y="3195"/>
                    </a:cubicBezTo>
                    <a:close/>
                  </a:path>
                </a:pathLst>
              </a:custGeom>
              <a:solidFill>
                <a:srgbClr val="68C3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6" name="Freeform 7"/>
              <p:cNvSpPr>
                <a:spLocks/>
              </p:cNvSpPr>
              <p:nvPr/>
            </p:nvSpPr>
            <p:spPr bwMode="auto">
              <a:xfrm>
                <a:off x="14658975" y="158750"/>
                <a:ext cx="1270000" cy="1539875"/>
              </a:xfrm>
              <a:custGeom>
                <a:avLst/>
                <a:gdLst>
                  <a:gd name="T0" fmla="*/ 1667 w 1667"/>
                  <a:gd name="T1" fmla="*/ 1049 h 2021"/>
                  <a:gd name="T2" fmla="*/ 941 w 1667"/>
                  <a:gd name="T3" fmla="*/ 69 h 2021"/>
                  <a:gd name="T4" fmla="*/ 725 w 1667"/>
                  <a:gd name="T5" fmla="*/ 69 h 2021"/>
                  <a:gd name="T6" fmla="*/ 0 w 1667"/>
                  <a:gd name="T7" fmla="*/ 1049 h 2021"/>
                  <a:gd name="T8" fmla="*/ 416 w 1667"/>
                  <a:gd name="T9" fmla="*/ 2021 h 2021"/>
                  <a:gd name="T10" fmla="*/ 1389 w 1667"/>
                  <a:gd name="T11" fmla="*/ 2021 h 2021"/>
                  <a:gd name="T12" fmla="*/ 1667 w 1667"/>
                  <a:gd name="T13" fmla="*/ 1049 h 2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67" h="2021">
                    <a:moveTo>
                      <a:pt x="1667" y="1049"/>
                    </a:moveTo>
                    <a:cubicBezTo>
                      <a:pt x="1336" y="572"/>
                      <a:pt x="1078" y="239"/>
                      <a:pt x="941" y="69"/>
                    </a:cubicBezTo>
                    <a:cubicBezTo>
                      <a:pt x="886" y="0"/>
                      <a:pt x="781" y="0"/>
                      <a:pt x="725" y="69"/>
                    </a:cubicBezTo>
                    <a:cubicBezTo>
                      <a:pt x="588" y="239"/>
                      <a:pt x="330" y="572"/>
                      <a:pt x="0" y="1049"/>
                    </a:cubicBezTo>
                    <a:lnTo>
                      <a:pt x="416" y="2021"/>
                    </a:lnTo>
                    <a:lnTo>
                      <a:pt x="1389" y="2021"/>
                    </a:lnTo>
                    <a:lnTo>
                      <a:pt x="1667" y="1049"/>
                    </a:lnTo>
                    <a:close/>
                  </a:path>
                </a:pathLst>
              </a:custGeom>
              <a:solidFill>
                <a:srgbClr val="DCC5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87" name="Freeform 8"/>
              <p:cNvSpPr>
                <a:spLocks/>
              </p:cNvSpPr>
              <p:nvPr/>
            </p:nvSpPr>
            <p:spPr bwMode="auto">
              <a:xfrm>
                <a:off x="13981113" y="641350"/>
                <a:ext cx="2954337" cy="3808413"/>
              </a:xfrm>
              <a:custGeom>
                <a:avLst/>
                <a:gdLst>
                  <a:gd name="T0" fmla="*/ 1249 w 3877"/>
                  <a:gd name="T1" fmla="*/ 1811 h 4999"/>
                  <a:gd name="T2" fmla="*/ 2758 w 3877"/>
                  <a:gd name="T3" fmla="*/ 66 h 4999"/>
                  <a:gd name="T4" fmla="*/ 2979 w 3877"/>
                  <a:gd name="T5" fmla="*/ 100 h 4999"/>
                  <a:gd name="T6" fmla="*/ 3877 w 3877"/>
                  <a:gd name="T7" fmla="*/ 2847 h 4999"/>
                  <a:gd name="T8" fmla="*/ 1725 w 3877"/>
                  <a:gd name="T9" fmla="*/ 4999 h 4999"/>
                  <a:gd name="T10" fmla="*/ 1249 w 3877"/>
                  <a:gd name="T11" fmla="*/ 1811 h 4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77" h="4999">
                    <a:moveTo>
                      <a:pt x="1249" y="1811"/>
                    </a:moveTo>
                    <a:cubicBezTo>
                      <a:pt x="1735" y="1115"/>
                      <a:pt x="2462" y="363"/>
                      <a:pt x="2758" y="66"/>
                    </a:cubicBezTo>
                    <a:cubicBezTo>
                      <a:pt x="2825" y="0"/>
                      <a:pt x="2936" y="16"/>
                      <a:pt x="2979" y="100"/>
                    </a:cubicBezTo>
                    <a:cubicBezTo>
                      <a:pt x="3221" y="566"/>
                      <a:pt x="3877" y="1918"/>
                      <a:pt x="3877" y="2847"/>
                    </a:cubicBezTo>
                    <a:cubicBezTo>
                      <a:pt x="3877" y="4036"/>
                      <a:pt x="2913" y="4999"/>
                      <a:pt x="1725" y="4999"/>
                    </a:cubicBezTo>
                    <a:cubicBezTo>
                      <a:pt x="819" y="4999"/>
                      <a:pt x="0" y="3600"/>
                      <a:pt x="1249" y="1811"/>
                    </a:cubicBezTo>
                  </a:path>
                </a:pathLst>
              </a:custGeom>
              <a:solidFill>
                <a:srgbClr val="C39B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8" name="Freeform 9"/>
              <p:cNvSpPr>
                <a:spLocks/>
              </p:cNvSpPr>
              <p:nvPr/>
            </p:nvSpPr>
            <p:spPr bwMode="auto">
              <a:xfrm>
                <a:off x="13654088" y="641350"/>
                <a:ext cx="2954337" cy="3808413"/>
              </a:xfrm>
              <a:custGeom>
                <a:avLst/>
                <a:gdLst>
                  <a:gd name="T0" fmla="*/ 2628 w 3876"/>
                  <a:gd name="T1" fmla="*/ 1811 h 4999"/>
                  <a:gd name="T2" fmla="*/ 1119 w 3876"/>
                  <a:gd name="T3" fmla="*/ 66 h 4999"/>
                  <a:gd name="T4" fmla="*/ 897 w 3876"/>
                  <a:gd name="T5" fmla="*/ 100 h 4999"/>
                  <a:gd name="T6" fmla="*/ 0 w 3876"/>
                  <a:gd name="T7" fmla="*/ 2847 h 4999"/>
                  <a:gd name="T8" fmla="*/ 2152 w 3876"/>
                  <a:gd name="T9" fmla="*/ 4999 h 4999"/>
                  <a:gd name="T10" fmla="*/ 2628 w 3876"/>
                  <a:gd name="T11" fmla="*/ 1811 h 4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76" h="4999">
                    <a:moveTo>
                      <a:pt x="2628" y="1811"/>
                    </a:moveTo>
                    <a:cubicBezTo>
                      <a:pt x="2142" y="1115"/>
                      <a:pt x="1415" y="363"/>
                      <a:pt x="1119" y="66"/>
                    </a:cubicBezTo>
                    <a:cubicBezTo>
                      <a:pt x="1052" y="0"/>
                      <a:pt x="941" y="16"/>
                      <a:pt x="897" y="100"/>
                    </a:cubicBezTo>
                    <a:cubicBezTo>
                      <a:pt x="656" y="566"/>
                      <a:pt x="0" y="1918"/>
                      <a:pt x="0" y="2847"/>
                    </a:cubicBezTo>
                    <a:cubicBezTo>
                      <a:pt x="0" y="4036"/>
                      <a:pt x="964" y="4999"/>
                      <a:pt x="2152" y="4999"/>
                    </a:cubicBezTo>
                    <a:cubicBezTo>
                      <a:pt x="3058" y="4999"/>
                      <a:pt x="3876" y="3600"/>
                      <a:pt x="2628" y="1811"/>
                    </a:cubicBezTo>
                  </a:path>
                </a:pathLst>
              </a:custGeom>
              <a:solidFill>
                <a:srgbClr val="A86E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9" name="Freeform 10"/>
              <p:cNvSpPr>
                <a:spLocks/>
              </p:cNvSpPr>
              <p:nvPr/>
            </p:nvSpPr>
            <p:spPr bwMode="auto">
              <a:xfrm>
                <a:off x="13429089" y="3981083"/>
                <a:ext cx="2007760" cy="2310179"/>
              </a:xfrm>
              <a:custGeom>
                <a:avLst/>
                <a:gdLst>
                  <a:gd name="T0" fmla="*/ 50 w 4149"/>
                  <a:gd name="T1" fmla="*/ 235 h 3853"/>
                  <a:gd name="T2" fmla="*/ 3909 w 4149"/>
                  <a:gd name="T3" fmla="*/ 3802 h 3853"/>
                  <a:gd name="T4" fmla="*/ 4090 w 4149"/>
                  <a:gd name="T5" fmla="*/ 3611 h 3853"/>
                  <a:gd name="T6" fmla="*/ 242 w 4149"/>
                  <a:gd name="T7" fmla="*/ 58 h 3853"/>
                  <a:gd name="T8" fmla="*/ 50 w 4149"/>
                  <a:gd name="T9" fmla="*/ 235 h 3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49" h="3853">
                    <a:moveTo>
                      <a:pt x="50" y="235"/>
                    </a:moveTo>
                    <a:cubicBezTo>
                      <a:pt x="349" y="946"/>
                      <a:pt x="1309" y="2671"/>
                      <a:pt x="3909" y="3802"/>
                    </a:cubicBezTo>
                    <a:cubicBezTo>
                      <a:pt x="4029" y="3853"/>
                      <a:pt x="4149" y="3727"/>
                      <a:pt x="4090" y="3611"/>
                    </a:cubicBezTo>
                    <a:cubicBezTo>
                      <a:pt x="3733" y="2918"/>
                      <a:pt x="2675" y="1267"/>
                      <a:pt x="242" y="58"/>
                    </a:cubicBezTo>
                    <a:cubicBezTo>
                      <a:pt x="127" y="0"/>
                      <a:pt x="0" y="116"/>
                      <a:pt x="50" y="235"/>
                    </a:cubicBezTo>
                    <a:close/>
                  </a:path>
                </a:pathLst>
              </a:custGeom>
              <a:solidFill>
                <a:srgbClr val="81CE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70" name="그룹 269"/>
            <p:cNvGrpSpPr/>
            <p:nvPr/>
          </p:nvGrpSpPr>
          <p:grpSpPr>
            <a:xfrm>
              <a:off x="6424553" y="4034371"/>
              <a:ext cx="103575" cy="111744"/>
              <a:chOff x="12274551" y="158750"/>
              <a:chExt cx="6038849" cy="6515100"/>
            </a:xfrm>
          </p:grpSpPr>
          <p:sp>
            <p:nvSpPr>
              <p:cNvPr id="278" name="Freeform 5"/>
              <p:cNvSpPr>
                <a:spLocks/>
              </p:cNvSpPr>
              <p:nvPr/>
            </p:nvSpPr>
            <p:spPr bwMode="auto">
              <a:xfrm>
                <a:off x="15151100" y="3354388"/>
                <a:ext cx="3162300" cy="2936875"/>
              </a:xfrm>
              <a:custGeom>
                <a:avLst/>
                <a:gdLst>
                  <a:gd name="T0" fmla="*/ 4099 w 4149"/>
                  <a:gd name="T1" fmla="*/ 235 h 3853"/>
                  <a:gd name="T2" fmla="*/ 240 w 4149"/>
                  <a:gd name="T3" fmla="*/ 3802 h 3853"/>
                  <a:gd name="T4" fmla="*/ 59 w 4149"/>
                  <a:gd name="T5" fmla="*/ 3611 h 3853"/>
                  <a:gd name="T6" fmla="*/ 3907 w 4149"/>
                  <a:gd name="T7" fmla="*/ 58 h 3853"/>
                  <a:gd name="T8" fmla="*/ 4099 w 4149"/>
                  <a:gd name="T9" fmla="*/ 235 h 3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49" h="3853">
                    <a:moveTo>
                      <a:pt x="4099" y="235"/>
                    </a:moveTo>
                    <a:cubicBezTo>
                      <a:pt x="3800" y="946"/>
                      <a:pt x="2840" y="2671"/>
                      <a:pt x="240" y="3802"/>
                    </a:cubicBezTo>
                    <a:cubicBezTo>
                      <a:pt x="121" y="3853"/>
                      <a:pt x="0" y="3727"/>
                      <a:pt x="59" y="3611"/>
                    </a:cubicBezTo>
                    <a:cubicBezTo>
                      <a:pt x="416" y="2918"/>
                      <a:pt x="1474" y="1267"/>
                      <a:pt x="3907" y="58"/>
                    </a:cubicBezTo>
                    <a:cubicBezTo>
                      <a:pt x="4022" y="0"/>
                      <a:pt x="4149" y="116"/>
                      <a:pt x="4099" y="235"/>
                    </a:cubicBezTo>
                  </a:path>
                </a:pathLst>
              </a:custGeom>
              <a:solidFill>
                <a:srgbClr val="90D4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9" name="Freeform 6"/>
              <p:cNvSpPr>
                <a:spLocks/>
              </p:cNvSpPr>
              <p:nvPr/>
            </p:nvSpPr>
            <p:spPr bwMode="auto">
              <a:xfrm>
                <a:off x="15082838" y="4238625"/>
                <a:ext cx="423862" cy="2435225"/>
              </a:xfrm>
              <a:custGeom>
                <a:avLst/>
                <a:gdLst>
                  <a:gd name="T0" fmla="*/ 278 w 556"/>
                  <a:gd name="T1" fmla="*/ 3195 h 3195"/>
                  <a:gd name="T2" fmla="*/ 278 w 556"/>
                  <a:gd name="T3" fmla="*/ 3195 h 3195"/>
                  <a:gd name="T4" fmla="*/ 0 w 556"/>
                  <a:gd name="T5" fmla="*/ 2917 h 3195"/>
                  <a:gd name="T6" fmla="*/ 0 w 556"/>
                  <a:gd name="T7" fmla="*/ 0 h 3195"/>
                  <a:gd name="T8" fmla="*/ 556 w 556"/>
                  <a:gd name="T9" fmla="*/ 0 h 3195"/>
                  <a:gd name="T10" fmla="*/ 556 w 556"/>
                  <a:gd name="T11" fmla="*/ 2917 h 3195"/>
                  <a:gd name="T12" fmla="*/ 278 w 556"/>
                  <a:gd name="T13" fmla="*/ 3195 h 3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6" h="3195">
                    <a:moveTo>
                      <a:pt x="278" y="3195"/>
                    </a:moveTo>
                    <a:lnTo>
                      <a:pt x="278" y="3195"/>
                    </a:lnTo>
                    <a:cubicBezTo>
                      <a:pt x="125" y="3195"/>
                      <a:pt x="0" y="3071"/>
                      <a:pt x="0" y="2917"/>
                    </a:cubicBezTo>
                    <a:lnTo>
                      <a:pt x="0" y="0"/>
                    </a:lnTo>
                    <a:lnTo>
                      <a:pt x="556" y="0"/>
                    </a:lnTo>
                    <a:lnTo>
                      <a:pt x="556" y="2917"/>
                    </a:lnTo>
                    <a:cubicBezTo>
                      <a:pt x="556" y="3071"/>
                      <a:pt x="431" y="3195"/>
                      <a:pt x="278" y="3195"/>
                    </a:cubicBezTo>
                    <a:close/>
                  </a:path>
                </a:pathLst>
              </a:custGeom>
              <a:solidFill>
                <a:srgbClr val="68C3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0" name="Freeform 7"/>
              <p:cNvSpPr>
                <a:spLocks/>
              </p:cNvSpPr>
              <p:nvPr/>
            </p:nvSpPr>
            <p:spPr bwMode="auto">
              <a:xfrm>
                <a:off x="14658975" y="158750"/>
                <a:ext cx="1270000" cy="1539875"/>
              </a:xfrm>
              <a:custGeom>
                <a:avLst/>
                <a:gdLst>
                  <a:gd name="T0" fmla="*/ 1667 w 1667"/>
                  <a:gd name="T1" fmla="*/ 1049 h 2021"/>
                  <a:gd name="T2" fmla="*/ 941 w 1667"/>
                  <a:gd name="T3" fmla="*/ 69 h 2021"/>
                  <a:gd name="T4" fmla="*/ 725 w 1667"/>
                  <a:gd name="T5" fmla="*/ 69 h 2021"/>
                  <a:gd name="T6" fmla="*/ 0 w 1667"/>
                  <a:gd name="T7" fmla="*/ 1049 h 2021"/>
                  <a:gd name="T8" fmla="*/ 416 w 1667"/>
                  <a:gd name="T9" fmla="*/ 2021 h 2021"/>
                  <a:gd name="T10" fmla="*/ 1389 w 1667"/>
                  <a:gd name="T11" fmla="*/ 2021 h 2021"/>
                  <a:gd name="T12" fmla="*/ 1667 w 1667"/>
                  <a:gd name="T13" fmla="*/ 1049 h 2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67" h="2021">
                    <a:moveTo>
                      <a:pt x="1667" y="1049"/>
                    </a:moveTo>
                    <a:cubicBezTo>
                      <a:pt x="1336" y="572"/>
                      <a:pt x="1078" y="239"/>
                      <a:pt x="941" y="69"/>
                    </a:cubicBezTo>
                    <a:cubicBezTo>
                      <a:pt x="886" y="0"/>
                      <a:pt x="781" y="0"/>
                      <a:pt x="725" y="69"/>
                    </a:cubicBezTo>
                    <a:cubicBezTo>
                      <a:pt x="588" y="239"/>
                      <a:pt x="330" y="572"/>
                      <a:pt x="0" y="1049"/>
                    </a:cubicBezTo>
                    <a:lnTo>
                      <a:pt x="416" y="2021"/>
                    </a:lnTo>
                    <a:lnTo>
                      <a:pt x="1389" y="2021"/>
                    </a:lnTo>
                    <a:lnTo>
                      <a:pt x="1667" y="1049"/>
                    </a:lnTo>
                    <a:close/>
                  </a:path>
                </a:pathLst>
              </a:custGeom>
              <a:solidFill>
                <a:srgbClr val="F577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1" name="Freeform 8"/>
              <p:cNvSpPr>
                <a:spLocks/>
              </p:cNvSpPr>
              <p:nvPr/>
            </p:nvSpPr>
            <p:spPr bwMode="auto">
              <a:xfrm>
                <a:off x="13981113" y="641350"/>
                <a:ext cx="2954337" cy="3808413"/>
              </a:xfrm>
              <a:custGeom>
                <a:avLst/>
                <a:gdLst>
                  <a:gd name="T0" fmla="*/ 1249 w 3877"/>
                  <a:gd name="T1" fmla="*/ 1811 h 4999"/>
                  <a:gd name="T2" fmla="*/ 2758 w 3877"/>
                  <a:gd name="T3" fmla="*/ 66 h 4999"/>
                  <a:gd name="T4" fmla="*/ 2979 w 3877"/>
                  <a:gd name="T5" fmla="*/ 100 h 4999"/>
                  <a:gd name="T6" fmla="*/ 3877 w 3877"/>
                  <a:gd name="T7" fmla="*/ 2847 h 4999"/>
                  <a:gd name="T8" fmla="*/ 1725 w 3877"/>
                  <a:gd name="T9" fmla="*/ 4999 h 4999"/>
                  <a:gd name="T10" fmla="*/ 1249 w 3877"/>
                  <a:gd name="T11" fmla="*/ 1811 h 4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77" h="4999">
                    <a:moveTo>
                      <a:pt x="1249" y="1811"/>
                    </a:moveTo>
                    <a:cubicBezTo>
                      <a:pt x="1735" y="1115"/>
                      <a:pt x="2462" y="363"/>
                      <a:pt x="2758" y="66"/>
                    </a:cubicBezTo>
                    <a:cubicBezTo>
                      <a:pt x="2825" y="0"/>
                      <a:pt x="2936" y="16"/>
                      <a:pt x="2979" y="100"/>
                    </a:cubicBezTo>
                    <a:cubicBezTo>
                      <a:pt x="3221" y="566"/>
                      <a:pt x="3877" y="1918"/>
                      <a:pt x="3877" y="2847"/>
                    </a:cubicBezTo>
                    <a:cubicBezTo>
                      <a:pt x="3877" y="4036"/>
                      <a:pt x="2913" y="4999"/>
                      <a:pt x="1725" y="4999"/>
                    </a:cubicBezTo>
                    <a:cubicBezTo>
                      <a:pt x="819" y="4999"/>
                      <a:pt x="0" y="3600"/>
                      <a:pt x="1249" y="1811"/>
                    </a:cubicBezTo>
                  </a:path>
                </a:pathLst>
              </a:custGeom>
              <a:solidFill>
                <a:srgbClr val="F250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2" name="Freeform 9"/>
              <p:cNvSpPr>
                <a:spLocks/>
              </p:cNvSpPr>
              <p:nvPr/>
            </p:nvSpPr>
            <p:spPr bwMode="auto">
              <a:xfrm>
                <a:off x="13654088" y="641350"/>
                <a:ext cx="2954337" cy="3808413"/>
              </a:xfrm>
              <a:custGeom>
                <a:avLst/>
                <a:gdLst>
                  <a:gd name="T0" fmla="*/ 2628 w 3876"/>
                  <a:gd name="T1" fmla="*/ 1811 h 4999"/>
                  <a:gd name="T2" fmla="*/ 1119 w 3876"/>
                  <a:gd name="T3" fmla="*/ 66 h 4999"/>
                  <a:gd name="T4" fmla="*/ 897 w 3876"/>
                  <a:gd name="T5" fmla="*/ 100 h 4999"/>
                  <a:gd name="T6" fmla="*/ 0 w 3876"/>
                  <a:gd name="T7" fmla="*/ 2847 h 4999"/>
                  <a:gd name="T8" fmla="*/ 2152 w 3876"/>
                  <a:gd name="T9" fmla="*/ 4999 h 4999"/>
                  <a:gd name="T10" fmla="*/ 2628 w 3876"/>
                  <a:gd name="T11" fmla="*/ 1811 h 4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76" h="4999">
                    <a:moveTo>
                      <a:pt x="2628" y="1811"/>
                    </a:moveTo>
                    <a:cubicBezTo>
                      <a:pt x="2142" y="1115"/>
                      <a:pt x="1415" y="363"/>
                      <a:pt x="1119" y="66"/>
                    </a:cubicBezTo>
                    <a:cubicBezTo>
                      <a:pt x="1052" y="0"/>
                      <a:pt x="941" y="16"/>
                      <a:pt x="897" y="100"/>
                    </a:cubicBezTo>
                    <a:cubicBezTo>
                      <a:pt x="656" y="566"/>
                      <a:pt x="0" y="1918"/>
                      <a:pt x="0" y="2847"/>
                    </a:cubicBezTo>
                    <a:cubicBezTo>
                      <a:pt x="0" y="4036"/>
                      <a:pt x="964" y="4999"/>
                      <a:pt x="2152" y="4999"/>
                    </a:cubicBezTo>
                    <a:cubicBezTo>
                      <a:pt x="3058" y="4999"/>
                      <a:pt x="3876" y="3600"/>
                      <a:pt x="2628" y="1811"/>
                    </a:cubicBezTo>
                  </a:path>
                </a:pathLst>
              </a:custGeom>
              <a:solidFill>
                <a:srgbClr val="F03A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3" name="Freeform 10"/>
              <p:cNvSpPr>
                <a:spLocks/>
              </p:cNvSpPr>
              <p:nvPr/>
            </p:nvSpPr>
            <p:spPr bwMode="auto">
              <a:xfrm>
                <a:off x="12274551" y="3354388"/>
                <a:ext cx="3162300" cy="2936875"/>
              </a:xfrm>
              <a:custGeom>
                <a:avLst/>
                <a:gdLst>
                  <a:gd name="T0" fmla="*/ 50 w 4149"/>
                  <a:gd name="T1" fmla="*/ 235 h 3853"/>
                  <a:gd name="T2" fmla="*/ 3909 w 4149"/>
                  <a:gd name="T3" fmla="*/ 3802 h 3853"/>
                  <a:gd name="T4" fmla="*/ 4090 w 4149"/>
                  <a:gd name="T5" fmla="*/ 3611 h 3853"/>
                  <a:gd name="T6" fmla="*/ 242 w 4149"/>
                  <a:gd name="T7" fmla="*/ 58 h 3853"/>
                  <a:gd name="T8" fmla="*/ 50 w 4149"/>
                  <a:gd name="T9" fmla="*/ 235 h 3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49" h="3853">
                    <a:moveTo>
                      <a:pt x="50" y="235"/>
                    </a:moveTo>
                    <a:cubicBezTo>
                      <a:pt x="349" y="946"/>
                      <a:pt x="1309" y="2671"/>
                      <a:pt x="3909" y="3802"/>
                    </a:cubicBezTo>
                    <a:cubicBezTo>
                      <a:pt x="4029" y="3853"/>
                      <a:pt x="4149" y="3727"/>
                      <a:pt x="4090" y="3611"/>
                    </a:cubicBezTo>
                    <a:cubicBezTo>
                      <a:pt x="3733" y="2918"/>
                      <a:pt x="2675" y="1267"/>
                      <a:pt x="242" y="58"/>
                    </a:cubicBezTo>
                    <a:cubicBezTo>
                      <a:pt x="127" y="0"/>
                      <a:pt x="0" y="116"/>
                      <a:pt x="50" y="235"/>
                    </a:cubicBezTo>
                    <a:close/>
                  </a:path>
                </a:pathLst>
              </a:custGeom>
              <a:solidFill>
                <a:srgbClr val="81CE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71" name="그룹 270"/>
            <p:cNvGrpSpPr/>
            <p:nvPr/>
          </p:nvGrpSpPr>
          <p:grpSpPr>
            <a:xfrm>
              <a:off x="6498818" y="4037289"/>
              <a:ext cx="69892" cy="120488"/>
              <a:chOff x="13429089" y="158750"/>
              <a:chExt cx="3779291" cy="6515100"/>
            </a:xfrm>
          </p:grpSpPr>
          <p:sp>
            <p:nvSpPr>
              <p:cNvPr id="272" name="Freeform 5"/>
              <p:cNvSpPr>
                <a:spLocks/>
              </p:cNvSpPr>
              <p:nvPr/>
            </p:nvSpPr>
            <p:spPr bwMode="auto">
              <a:xfrm>
                <a:off x="15151103" y="3768097"/>
                <a:ext cx="2057277" cy="2523165"/>
              </a:xfrm>
              <a:custGeom>
                <a:avLst/>
                <a:gdLst>
                  <a:gd name="T0" fmla="*/ 4099 w 4149"/>
                  <a:gd name="T1" fmla="*/ 235 h 3853"/>
                  <a:gd name="T2" fmla="*/ 240 w 4149"/>
                  <a:gd name="T3" fmla="*/ 3802 h 3853"/>
                  <a:gd name="T4" fmla="*/ 59 w 4149"/>
                  <a:gd name="T5" fmla="*/ 3611 h 3853"/>
                  <a:gd name="T6" fmla="*/ 3907 w 4149"/>
                  <a:gd name="T7" fmla="*/ 58 h 3853"/>
                  <a:gd name="T8" fmla="*/ 4099 w 4149"/>
                  <a:gd name="T9" fmla="*/ 235 h 3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49" h="3853">
                    <a:moveTo>
                      <a:pt x="4099" y="235"/>
                    </a:moveTo>
                    <a:cubicBezTo>
                      <a:pt x="3800" y="946"/>
                      <a:pt x="2840" y="2671"/>
                      <a:pt x="240" y="3802"/>
                    </a:cubicBezTo>
                    <a:cubicBezTo>
                      <a:pt x="121" y="3853"/>
                      <a:pt x="0" y="3727"/>
                      <a:pt x="59" y="3611"/>
                    </a:cubicBezTo>
                    <a:cubicBezTo>
                      <a:pt x="416" y="2918"/>
                      <a:pt x="1474" y="1267"/>
                      <a:pt x="3907" y="58"/>
                    </a:cubicBezTo>
                    <a:cubicBezTo>
                      <a:pt x="4022" y="0"/>
                      <a:pt x="4149" y="116"/>
                      <a:pt x="4099" y="235"/>
                    </a:cubicBezTo>
                  </a:path>
                </a:pathLst>
              </a:custGeom>
              <a:solidFill>
                <a:srgbClr val="90D4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3" name="Freeform 6"/>
              <p:cNvSpPr>
                <a:spLocks/>
              </p:cNvSpPr>
              <p:nvPr/>
            </p:nvSpPr>
            <p:spPr bwMode="auto">
              <a:xfrm>
                <a:off x="15082838" y="4238625"/>
                <a:ext cx="423862" cy="2435225"/>
              </a:xfrm>
              <a:custGeom>
                <a:avLst/>
                <a:gdLst>
                  <a:gd name="T0" fmla="*/ 278 w 556"/>
                  <a:gd name="T1" fmla="*/ 3195 h 3195"/>
                  <a:gd name="T2" fmla="*/ 278 w 556"/>
                  <a:gd name="T3" fmla="*/ 3195 h 3195"/>
                  <a:gd name="T4" fmla="*/ 0 w 556"/>
                  <a:gd name="T5" fmla="*/ 2917 h 3195"/>
                  <a:gd name="T6" fmla="*/ 0 w 556"/>
                  <a:gd name="T7" fmla="*/ 0 h 3195"/>
                  <a:gd name="T8" fmla="*/ 556 w 556"/>
                  <a:gd name="T9" fmla="*/ 0 h 3195"/>
                  <a:gd name="T10" fmla="*/ 556 w 556"/>
                  <a:gd name="T11" fmla="*/ 2917 h 3195"/>
                  <a:gd name="T12" fmla="*/ 278 w 556"/>
                  <a:gd name="T13" fmla="*/ 3195 h 3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6" h="3195">
                    <a:moveTo>
                      <a:pt x="278" y="3195"/>
                    </a:moveTo>
                    <a:lnTo>
                      <a:pt x="278" y="3195"/>
                    </a:lnTo>
                    <a:cubicBezTo>
                      <a:pt x="125" y="3195"/>
                      <a:pt x="0" y="3071"/>
                      <a:pt x="0" y="2917"/>
                    </a:cubicBezTo>
                    <a:lnTo>
                      <a:pt x="0" y="0"/>
                    </a:lnTo>
                    <a:lnTo>
                      <a:pt x="556" y="0"/>
                    </a:lnTo>
                    <a:lnTo>
                      <a:pt x="556" y="2917"/>
                    </a:lnTo>
                    <a:cubicBezTo>
                      <a:pt x="556" y="3071"/>
                      <a:pt x="431" y="3195"/>
                      <a:pt x="278" y="3195"/>
                    </a:cubicBezTo>
                    <a:close/>
                  </a:path>
                </a:pathLst>
              </a:custGeom>
              <a:solidFill>
                <a:srgbClr val="68C3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4" name="Freeform 7"/>
              <p:cNvSpPr>
                <a:spLocks/>
              </p:cNvSpPr>
              <p:nvPr/>
            </p:nvSpPr>
            <p:spPr bwMode="auto">
              <a:xfrm>
                <a:off x="14658975" y="158750"/>
                <a:ext cx="1270000" cy="1539875"/>
              </a:xfrm>
              <a:custGeom>
                <a:avLst/>
                <a:gdLst>
                  <a:gd name="T0" fmla="*/ 1667 w 1667"/>
                  <a:gd name="T1" fmla="*/ 1049 h 2021"/>
                  <a:gd name="T2" fmla="*/ 941 w 1667"/>
                  <a:gd name="T3" fmla="*/ 69 h 2021"/>
                  <a:gd name="T4" fmla="*/ 725 w 1667"/>
                  <a:gd name="T5" fmla="*/ 69 h 2021"/>
                  <a:gd name="T6" fmla="*/ 0 w 1667"/>
                  <a:gd name="T7" fmla="*/ 1049 h 2021"/>
                  <a:gd name="T8" fmla="*/ 416 w 1667"/>
                  <a:gd name="T9" fmla="*/ 2021 h 2021"/>
                  <a:gd name="T10" fmla="*/ 1389 w 1667"/>
                  <a:gd name="T11" fmla="*/ 2021 h 2021"/>
                  <a:gd name="T12" fmla="*/ 1667 w 1667"/>
                  <a:gd name="T13" fmla="*/ 1049 h 2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67" h="2021">
                    <a:moveTo>
                      <a:pt x="1667" y="1049"/>
                    </a:moveTo>
                    <a:cubicBezTo>
                      <a:pt x="1336" y="572"/>
                      <a:pt x="1078" y="239"/>
                      <a:pt x="941" y="69"/>
                    </a:cubicBezTo>
                    <a:cubicBezTo>
                      <a:pt x="886" y="0"/>
                      <a:pt x="781" y="0"/>
                      <a:pt x="725" y="69"/>
                    </a:cubicBezTo>
                    <a:cubicBezTo>
                      <a:pt x="588" y="239"/>
                      <a:pt x="330" y="572"/>
                      <a:pt x="0" y="1049"/>
                    </a:cubicBezTo>
                    <a:lnTo>
                      <a:pt x="416" y="2021"/>
                    </a:lnTo>
                    <a:lnTo>
                      <a:pt x="1389" y="2021"/>
                    </a:lnTo>
                    <a:lnTo>
                      <a:pt x="1667" y="1049"/>
                    </a:lnTo>
                    <a:close/>
                  </a:path>
                </a:pathLst>
              </a:custGeom>
              <a:solidFill>
                <a:srgbClr val="F5CE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75" name="Freeform 8"/>
              <p:cNvSpPr>
                <a:spLocks/>
              </p:cNvSpPr>
              <p:nvPr/>
            </p:nvSpPr>
            <p:spPr bwMode="auto">
              <a:xfrm>
                <a:off x="13981113" y="641350"/>
                <a:ext cx="2954337" cy="3808413"/>
              </a:xfrm>
              <a:custGeom>
                <a:avLst/>
                <a:gdLst>
                  <a:gd name="T0" fmla="*/ 1249 w 3877"/>
                  <a:gd name="T1" fmla="*/ 1811 h 4999"/>
                  <a:gd name="T2" fmla="*/ 2758 w 3877"/>
                  <a:gd name="T3" fmla="*/ 66 h 4999"/>
                  <a:gd name="T4" fmla="*/ 2979 w 3877"/>
                  <a:gd name="T5" fmla="*/ 100 h 4999"/>
                  <a:gd name="T6" fmla="*/ 3877 w 3877"/>
                  <a:gd name="T7" fmla="*/ 2847 h 4999"/>
                  <a:gd name="T8" fmla="*/ 1725 w 3877"/>
                  <a:gd name="T9" fmla="*/ 4999 h 4999"/>
                  <a:gd name="T10" fmla="*/ 1249 w 3877"/>
                  <a:gd name="T11" fmla="*/ 1811 h 4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77" h="4999">
                    <a:moveTo>
                      <a:pt x="1249" y="1811"/>
                    </a:moveTo>
                    <a:cubicBezTo>
                      <a:pt x="1735" y="1115"/>
                      <a:pt x="2462" y="363"/>
                      <a:pt x="2758" y="66"/>
                    </a:cubicBezTo>
                    <a:cubicBezTo>
                      <a:pt x="2825" y="0"/>
                      <a:pt x="2936" y="16"/>
                      <a:pt x="2979" y="100"/>
                    </a:cubicBezTo>
                    <a:cubicBezTo>
                      <a:pt x="3221" y="566"/>
                      <a:pt x="3877" y="1918"/>
                      <a:pt x="3877" y="2847"/>
                    </a:cubicBezTo>
                    <a:cubicBezTo>
                      <a:pt x="3877" y="4036"/>
                      <a:pt x="2913" y="4999"/>
                      <a:pt x="1725" y="4999"/>
                    </a:cubicBezTo>
                    <a:cubicBezTo>
                      <a:pt x="819" y="4999"/>
                      <a:pt x="0" y="3600"/>
                      <a:pt x="1249" y="1811"/>
                    </a:cubicBezTo>
                  </a:path>
                </a:pathLst>
              </a:custGeom>
              <a:solidFill>
                <a:srgbClr val="F0C9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6" name="Freeform 9"/>
              <p:cNvSpPr>
                <a:spLocks/>
              </p:cNvSpPr>
              <p:nvPr/>
            </p:nvSpPr>
            <p:spPr bwMode="auto">
              <a:xfrm>
                <a:off x="13654088" y="641350"/>
                <a:ext cx="2954337" cy="3808413"/>
              </a:xfrm>
              <a:custGeom>
                <a:avLst/>
                <a:gdLst>
                  <a:gd name="T0" fmla="*/ 2628 w 3876"/>
                  <a:gd name="T1" fmla="*/ 1811 h 4999"/>
                  <a:gd name="T2" fmla="*/ 1119 w 3876"/>
                  <a:gd name="T3" fmla="*/ 66 h 4999"/>
                  <a:gd name="T4" fmla="*/ 897 w 3876"/>
                  <a:gd name="T5" fmla="*/ 100 h 4999"/>
                  <a:gd name="T6" fmla="*/ 0 w 3876"/>
                  <a:gd name="T7" fmla="*/ 2847 h 4999"/>
                  <a:gd name="T8" fmla="*/ 2152 w 3876"/>
                  <a:gd name="T9" fmla="*/ 4999 h 4999"/>
                  <a:gd name="T10" fmla="*/ 2628 w 3876"/>
                  <a:gd name="T11" fmla="*/ 1811 h 4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76" h="4999">
                    <a:moveTo>
                      <a:pt x="2628" y="1811"/>
                    </a:moveTo>
                    <a:cubicBezTo>
                      <a:pt x="2142" y="1115"/>
                      <a:pt x="1415" y="363"/>
                      <a:pt x="1119" y="66"/>
                    </a:cubicBezTo>
                    <a:cubicBezTo>
                      <a:pt x="1052" y="0"/>
                      <a:pt x="941" y="16"/>
                      <a:pt x="897" y="100"/>
                    </a:cubicBezTo>
                    <a:cubicBezTo>
                      <a:pt x="656" y="566"/>
                      <a:pt x="0" y="1918"/>
                      <a:pt x="0" y="2847"/>
                    </a:cubicBezTo>
                    <a:cubicBezTo>
                      <a:pt x="0" y="4036"/>
                      <a:pt x="964" y="4999"/>
                      <a:pt x="2152" y="4999"/>
                    </a:cubicBezTo>
                    <a:cubicBezTo>
                      <a:pt x="3058" y="4999"/>
                      <a:pt x="3876" y="3600"/>
                      <a:pt x="2628" y="1811"/>
                    </a:cubicBezTo>
                  </a:path>
                </a:pathLst>
              </a:custGeom>
              <a:solidFill>
                <a:srgbClr val="F0B6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7" name="Freeform 10"/>
              <p:cNvSpPr>
                <a:spLocks/>
              </p:cNvSpPr>
              <p:nvPr/>
            </p:nvSpPr>
            <p:spPr bwMode="auto">
              <a:xfrm>
                <a:off x="13429089" y="3981083"/>
                <a:ext cx="2007760" cy="2310179"/>
              </a:xfrm>
              <a:custGeom>
                <a:avLst/>
                <a:gdLst>
                  <a:gd name="T0" fmla="*/ 50 w 4149"/>
                  <a:gd name="T1" fmla="*/ 235 h 3853"/>
                  <a:gd name="T2" fmla="*/ 3909 w 4149"/>
                  <a:gd name="T3" fmla="*/ 3802 h 3853"/>
                  <a:gd name="T4" fmla="*/ 4090 w 4149"/>
                  <a:gd name="T5" fmla="*/ 3611 h 3853"/>
                  <a:gd name="T6" fmla="*/ 242 w 4149"/>
                  <a:gd name="T7" fmla="*/ 58 h 3853"/>
                  <a:gd name="T8" fmla="*/ 50 w 4149"/>
                  <a:gd name="T9" fmla="*/ 235 h 3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49" h="3853">
                    <a:moveTo>
                      <a:pt x="50" y="235"/>
                    </a:moveTo>
                    <a:cubicBezTo>
                      <a:pt x="349" y="946"/>
                      <a:pt x="1309" y="2671"/>
                      <a:pt x="3909" y="3802"/>
                    </a:cubicBezTo>
                    <a:cubicBezTo>
                      <a:pt x="4029" y="3853"/>
                      <a:pt x="4149" y="3727"/>
                      <a:pt x="4090" y="3611"/>
                    </a:cubicBezTo>
                    <a:cubicBezTo>
                      <a:pt x="3733" y="2918"/>
                      <a:pt x="2675" y="1267"/>
                      <a:pt x="242" y="58"/>
                    </a:cubicBezTo>
                    <a:cubicBezTo>
                      <a:pt x="127" y="0"/>
                      <a:pt x="0" y="116"/>
                      <a:pt x="50" y="235"/>
                    </a:cubicBezTo>
                    <a:close/>
                  </a:path>
                </a:pathLst>
              </a:custGeom>
              <a:solidFill>
                <a:srgbClr val="81CE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90" name="그룹 289"/>
          <p:cNvGrpSpPr/>
          <p:nvPr userDrawn="1"/>
        </p:nvGrpSpPr>
        <p:grpSpPr>
          <a:xfrm>
            <a:off x="5053353" y="4698705"/>
            <a:ext cx="144157" cy="172440"/>
            <a:chOff x="6424553" y="3985337"/>
            <a:chExt cx="144157" cy="172440"/>
          </a:xfrm>
        </p:grpSpPr>
        <p:grpSp>
          <p:nvGrpSpPr>
            <p:cNvPr id="291" name="그룹 290"/>
            <p:cNvGrpSpPr/>
            <p:nvPr/>
          </p:nvGrpSpPr>
          <p:grpSpPr>
            <a:xfrm>
              <a:off x="6476285" y="3985337"/>
              <a:ext cx="69892" cy="120488"/>
              <a:chOff x="13429089" y="158750"/>
              <a:chExt cx="3779291" cy="6515100"/>
            </a:xfrm>
          </p:grpSpPr>
          <p:sp>
            <p:nvSpPr>
              <p:cNvPr id="306" name="Freeform 5"/>
              <p:cNvSpPr>
                <a:spLocks/>
              </p:cNvSpPr>
              <p:nvPr/>
            </p:nvSpPr>
            <p:spPr bwMode="auto">
              <a:xfrm>
                <a:off x="15151103" y="3768097"/>
                <a:ext cx="2057277" cy="2523165"/>
              </a:xfrm>
              <a:custGeom>
                <a:avLst/>
                <a:gdLst>
                  <a:gd name="T0" fmla="*/ 4099 w 4149"/>
                  <a:gd name="T1" fmla="*/ 235 h 3853"/>
                  <a:gd name="T2" fmla="*/ 240 w 4149"/>
                  <a:gd name="T3" fmla="*/ 3802 h 3853"/>
                  <a:gd name="T4" fmla="*/ 59 w 4149"/>
                  <a:gd name="T5" fmla="*/ 3611 h 3853"/>
                  <a:gd name="T6" fmla="*/ 3907 w 4149"/>
                  <a:gd name="T7" fmla="*/ 58 h 3853"/>
                  <a:gd name="T8" fmla="*/ 4099 w 4149"/>
                  <a:gd name="T9" fmla="*/ 235 h 3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49" h="3853">
                    <a:moveTo>
                      <a:pt x="4099" y="235"/>
                    </a:moveTo>
                    <a:cubicBezTo>
                      <a:pt x="3800" y="946"/>
                      <a:pt x="2840" y="2671"/>
                      <a:pt x="240" y="3802"/>
                    </a:cubicBezTo>
                    <a:cubicBezTo>
                      <a:pt x="121" y="3853"/>
                      <a:pt x="0" y="3727"/>
                      <a:pt x="59" y="3611"/>
                    </a:cubicBezTo>
                    <a:cubicBezTo>
                      <a:pt x="416" y="2918"/>
                      <a:pt x="1474" y="1267"/>
                      <a:pt x="3907" y="58"/>
                    </a:cubicBezTo>
                    <a:cubicBezTo>
                      <a:pt x="4022" y="0"/>
                      <a:pt x="4149" y="116"/>
                      <a:pt x="4099" y="235"/>
                    </a:cubicBezTo>
                  </a:path>
                </a:pathLst>
              </a:custGeom>
              <a:solidFill>
                <a:srgbClr val="90D4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7" name="Freeform 6"/>
              <p:cNvSpPr>
                <a:spLocks/>
              </p:cNvSpPr>
              <p:nvPr/>
            </p:nvSpPr>
            <p:spPr bwMode="auto">
              <a:xfrm>
                <a:off x="15082838" y="4238625"/>
                <a:ext cx="423862" cy="2435225"/>
              </a:xfrm>
              <a:custGeom>
                <a:avLst/>
                <a:gdLst>
                  <a:gd name="T0" fmla="*/ 278 w 556"/>
                  <a:gd name="T1" fmla="*/ 3195 h 3195"/>
                  <a:gd name="T2" fmla="*/ 278 w 556"/>
                  <a:gd name="T3" fmla="*/ 3195 h 3195"/>
                  <a:gd name="T4" fmla="*/ 0 w 556"/>
                  <a:gd name="T5" fmla="*/ 2917 h 3195"/>
                  <a:gd name="T6" fmla="*/ 0 w 556"/>
                  <a:gd name="T7" fmla="*/ 0 h 3195"/>
                  <a:gd name="T8" fmla="*/ 556 w 556"/>
                  <a:gd name="T9" fmla="*/ 0 h 3195"/>
                  <a:gd name="T10" fmla="*/ 556 w 556"/>
                  <a:gd name="T11" fmla="*/ 2917 h 3195"/>
                  <a:gd name="T12" fmla="*/ 278 w 556"/>
                  <a:gd name="T13" fmla="*/ 3195 h 3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6" h="3195">
                    <a:moveTo>
                      <a:pt x="278" y="3195"/>
                    </a:moveTo>
                    <a:lnTo>
                      <a:pt x="278" y="3195"/>
                    </a:lnTo>
                    <a:cubicBezTo>
                      <a:pt x="125" y="3195"/>
                      <a:pt x="0" y="3071"/>
                      <a:pt x="0" y="2917"/>
                    </a:cubicBezTo>
                    <a:lnTo>
                      <a:pt x="0" y="0"/>
                    </a:lnTo>
                    <a:lnTo>
                      <a:pt x="556" y="0"/>
                    </a:lnTo>
                    <a:lnTo>
                      <a:pt x="556" y="2917"/>
                    </a:lnTo>
                    <a:cubicBezTo>
                      <a:pt x="556" y="3071"/>
                      <a:pt x="431" y="3195"/>
                      <a:pt x="278" y="3195"/>
                    </a:cubicBezTo>
                    <a:close/>
                  </a:path>
                </a:pathLst>
              </a:custGeom>
              <a:solidFill>
                <a:srgbClr val="68C3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8" name="Freeform 7"/>
              <p:cNvSpPr>
                <a:spLocks/>
              </p:cNvSpPr>
              <p:nvPr/>
            </p:nvSpPr>
            <p:spPr bwMode="auto">
              <a:xfrm>
                <a:off x="14658975" y="158750"/>
                <a:ext cx="1270000" cy="1539875"/>
              </a:xfrm>
              <a:custGeom>
                <a:avLst/>
                <a:gdLst>
                  <a:gd name="T0" fmla="*/ 1667 w 1667"/>
                  <a:gd name="T1" fmla="*/ 1049 h 2021"/>
                  <a:gd name="T2" fmla="*/ 941 w 1667"/>
                  <a:gd name="T3" fmla="*/ 69 h 2021"/>
                  <a:gd name="T4" fmla="*/ 725 w 1667"/>
                  <a:gd name="T5" fmla="*/ 69 h 2021"/>
                  <a:gd name="T6" fmla="*/ 0 w 1667"/>
                  <a:gd name="T7" fmla="*/ 1049 h 2021"/>
                  <a:gd name="T8" fmla="*/ 416 w 1667"/>
                  <a:gd name="T9" fmla="*/ 2021 h 2021"/>
                  <a:gd name="T10" fmla="*/ 1389 w 1667"/>
                  <a:gd name="T11" fmla="*/ 2021 h 2021"/>
                  <a:gd name="T12" fmla="*/ 1667 w 1667"/>
                  <a:gd name="T13" fmla="*/ 1049 h 2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67" h="2021">
                    <a:moveTo>
                      <a:pt x="1667" y="1049"/>
                    </a:moveTo>
                    <a:cubicBezTo>
                      <a:pt x="1336" y="572"/>
                      <a:pt x="1078" y="239"/>
                      <a:pt x="941" y="69"/>
                    </a:cubicBezTo>
                    <a:cubicBezTo>
                      <a:pt x="886" y="0"/>
                      <a:pt x="781" y="0"/>
                      <a:pt x="725" y="69"/>
                    </a:cubicBezTo>
                    <a:cubicBezTo>
                      <a:pt x="588" y="239"/>
                      <a:pt x="330" y="572"/>
                      <a:pt x="0" y="1049"/>
                    </a:cubicBezTo>
                    <a:lnTo>
                      <a:pt x="416" y="2021"/>
                    </a:lnTo>
                    <a:lnTo>
                      <a:pt x="1389" y="2021"/>
                    </a:lnTo>
                    <a:lnTo>
                      <a:pt x="1667" y="1049"/>
                    </a:lnTo>
                    <a:close/>
                  </a:path>
                </a:pathLst>
              </a:custGeom>
              <a:solidFill>
                <a:srgbClr val="DCC5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09" name="Freeform 8"/>
              <p:cNvSpPr>
                <a:spLocks/>
              </p:cNvSpPr>
              <p:nvPr/>
            </p:nvSpPr>
            <p:spPr bwMode="auto">
              <a:xfrm>
                <a:off x="13981113" y="641350"/>
                <a:ext cx="2954337" cy="3808413"/>
              </a:xfrm>
              <a:custGeom>
                <a:avLst/>
                <a:gdLst>
                  <a:gd name="T0" fmla="*/ 1249 w 3877"/>
                  <a:gd name="T1" fmla="*/ 1811 h 4999"/>
                  <a:gd name="T2" fmla="*/ 2758 w 3877"/>
                  <a:gd name="T3" fmla="*/ 66 h 4999"/>
                  <a:gd name="T4" fmla="*/ 2979 w 3877"/>
                  <a:gd name="T5" fmla="*/ 100 h 4999"/>
                  <a:gd name="T6" fmla="*/ 3877 w 3877"/>
                  <a:gd name="T7" fmla="*/ 2847 h 4999"/>
                  <a:gd name="T8" fmla="*/ 1725 w 3877"/>
                  <a:gd name="T9" fmla="*/ 4999 h 4999"/>
                  <a:gd name="T10" fmla="*/ 1249 w 3877"/>
                  <a:gd name="T11" fmla="*/ 1811 h 4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77" h="4999">
                    <a:moveTo>
                      <a:pt x="1249" y="1811"/>
                    </a:moveTo>
                    <a:cubicBezTo>
                      <a:pt x="1735" y="1115"/>
                      <a:pt x="2462" y="363"/>
                      <a:pt x="2758" y="66"/>
                    </a:cubicBezTo>
                    <a:cubicBezTo>
                      <a:pt x="2825" y="0"/>
                      <a:pt x="2936" y="16"/>
                      <a:pt x="2979" y="100"/>
                    </a:cubicBezTo>
                    <a:cubicBezTo>
                      <a:pt x="3221" y="566"/>
                      <a:pt x="3877" y="1918"/>
                      <a:pt x="3877" y="2847"/>
                    </a:cubicBezTo>
                    <a:cubicBezTo>
                      <a:pt x="3877" y="4036"/>
                      <a:pt x="2913" y="4999"/>
                      <a:pt x="1725" y="4999"/>
                    </a:cubicBezTo>
                    <a:cubicBezTo>
                      <a:pt x="819" y="4999"/>
                      <a:pt x="0" y="3600"/>
                      <a:pt x="1249" y="1811"/>
                    </a:cubicBezTo>
                  </a:path>
                </a:pathLst>
              </a:custGeom>
              <a:solidFill>
                <a:srgbClr val="C39B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0" name="Freeform 9"/>
              <p:cNvSpPr>
                <a:spLocks/>
              </p:cNvSpPr>
              <p:nvPr/>
            </p:nvSpPr>
            <p:spPr bwMode="auto">
              <a:xfrm>
                <a:off x="13654088" y="641350"/>
                <a:ext cx="2954337" cy="3808413"/>
              </a:xfrm>
              <a:custGeom>
                <a:avLst/>
                <a:gdLst>
                  <a:gd name="T0" fmla="*/ 2628 w 3876"/>
                  <a:gd name="T1" fmla="*/ 1811 h 4999"/>
                  <a:gd name="T2" fmla="*/ 1119 w 3876"/>
                  <a:gd name="T3" fmla="*/ 66 h 4999"/>
                  <a:gd name="T4" fmla="*/ 897 w 3876"/>
                  <a:gd name="T5" fmla="*/ 100 h 4999"/>
                  <a:gd name="T6" fmla="*/ 0 w 3876"/>
                  <a:gd name="T7" fmla="*/ 2847 h 4999"/>
                  <a:gd name="T8" fmla="*/ 2152 w 3876"/>
                  <a:gd name="T9" fmla="*/ 4999 h 4999"/>
                  <a:gd name="T10" fmla="*/ 2628 w 3876"/>
                  <a:gd name="T11" fmla="*/ 1811 h 4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76" h="4999">
                    <a:moveTo>
                      <a:pt x="2628" y="1811"/>
                    </a:moveTo>
                    <a:cubicBezTo>
                      <a:pt x="2142" y="1115"/>
                      <a:pt x="1415" y="363"/>
                      <a:pt x="1119" y="66"/>
                    </a:cubicBezTo>
                    <a:cubicBezTo>
                      <a:pt x="1052" y="0"/>
                      <a:pt x="941" y="16"/>
                      <a:pt x="897" y="100"/>
                    </a:cubicBezTo>
                    <a:cubicBezTo>
                      <a:pt x="656" y="566"/>
                      <a:pt x="0" y="1918"/>
                      <a:pt x="0" y="2847"/>
                    </a:cubicBezTo>
                    <a:cubicBezTo>
                      <a:pt x="0" y="4036"/>
                      <a:pt x="964" y="4999"/>
                      <a:pt x="2152" y="4999"/>
                    </a:cubicBezTo>
                    <a:cubicBezTo>
                      <a:pt x="3058" y="4999"/>
                      <a:pt x="3876" y="3600"/>
                      <a:pt x="2628" y="1811"/>
                    </a:cubicBezTo>
                  </a:path>
                </a:pathLst>
              </a:custGeom>
              <a:solidFill>
                <a:srgbClr val="A86E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1" name="Freeform 10"/>
              <p:cNvSpPr>
                <a:spLocks/>
              </p:cNvSpPr>
              <p:nvPr/>
            </p:nvSpPr>
            <p:spPr bwMode="auto">
              <a:xfrm>
                <a:off x="13429089" y="3981083"/>
                <a:ext cx="2007760" cy="2310179"/>
              </a:xfrm>
              <a:custGeom>
                <a:avLst/>
                <a:gdLst>
                  <a:gd name="T0" fmla="*/ 50 w 4149"/>
                  <a:gd name="T1" fmla="*/ 235 h 3853"/>
                  <a:gd name="T2" fmla="*/ 3909 w 4149"/>
                  <a:gd name="T3" fmla="*/ 3802 h 3853"/>
                  <a:gd name="T4" fmla="*/ 4090 w 4149"/>
                  <a:gd name="T5" fmla="*/ 3611 h 3853"/>
                  <a:gd name="T6" fmla="*/ 242 w 4149"/>
                  <a:gd name="T7" fmla="*/ 58 h 3853"/>
                  <a:gd name="T8" fmla="*/ 50 w 4149"/>
                  <a:gd name="T9" fmla="*/ 235 h 3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49" h="3853">
                    <a:moveTo>
                      <a:pt x="50" y="235"/>
                    </a:moveTo>
                    <a:cubicBezTo>
                      <a:pt x="349" y="946"/>
                      <a:pt x="1309" y="2671"/>
                      <a:pt x="3909" y="3802"/>
                    </a:cubicBezTo>
                    <a:cubicBezTo>
                      <a:pt x="4029" y="3853"/>
                      <a:pt x="4149" y="3727"/>
                      <a:pt x="4090" y="3611"/>
                    </a:cubicBezTo>
                    <a:cubicBezTo>
                      <a:pt x="3733" y="2918"/>
                      <a:pt x="2675" y="1267"/>
                      <a:pt x="242" y="58"/>
                    </a:cubicBezTo>
                    <a:cubicBezTo>
                      <a:pt x="127" y="0"/>
                      <a:pt x="0" y="116"/>
                      <a:pt x="50" y="235"/>
                    </a:cubicBezTo>
                    <a:close/>
                  </a:path>
                </a:pathLst>
              </a:custGeom>
              <a:solidFill>
                <a:srgbClr val="81CE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92" name="그룹 291"/>
            <p:cNvGrpSpPr/>
            <p:nvPr/>
          </p:nvGrpSpPr>
          <p:grpSpPr>
            <a:xfrm>
              <a:off x="6424553" y="4034371"/>
              <a:ext cx="103575" cy="111744"/>
              <a:chOff x="12274551" y="158750"/>
              <a:chExt cx="6038849" cy="6515100"/>
            </a:xfrm>
          </p:grpSpPr>
          <p:sp>
            <p:nvSpPr>
              <p:cNvPr id="300" name="Freeform 5"/>
              <p:cNvSpPr>
                <a:spLocks/>
              </p:cNvSpPr>
              <p:nvPr/>
            </p:nvSpPr>
            <p:spPr bwMode="auto">
              <a:xfrm>
                <a:off x="15151100" y="3354388"/>
                <a:ext cx="3162300" cy="2936875"/>
              </a:xfrm>
              <a:custGeom>
                <a:avLst/>
                <a:gdLst>
                  <a:gd name="T0" fmla="*/ 4099 w 4149"/>
                  <a:gd name="T1" fmla="*/ 235 h 3853"/>
                  <a:gd name="T2" fmla="*/ 240 w 4149"/>
                  <a:gd name="T3" fmla="*/ 3802 h 3853"/>
                  <a:gd name="T4" fmla="*/ 59 w 4149"/>
                  <a:gd name="T5" fmla="*/ 3611 h 3853"/>
                  <a:gd name="T6" fmla="*/ 3907 w 4149"/>
                  <a:gd name="T7" fmla="*/ 58 h 3853"/>
                  <a:gd name="T8" fmla="*/ 4099 w 4149"/>
                  <a:gd name="T9" fmla="*/ 235 h 3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49" h="3853">
                    <a:moveTo>
                      <a:pt x="4099" y="235"/>
                    </a:moveTo>
                    <a:cubicBezTo>
                      <a:pt x="3800" y="946"/>
                      <a:pt x="2840" y="2671"/>
                      <a:pt x="240" y="3802"/>
                    </a:cubicBezTo>
                    <a:cubicBezTo>
                      <a:pt x="121" y="3853"/>
                      <a:pt x="0" y="3727"/>
                      <a:pt x="59" y="3611"/>
                    </a:cubicBezTo>
                    <a:cubicBezTo>
                      <a:pt x="416" y="2918"/>
                      <a:pt x="1474" y="1267"/>
                      <a:pt x="3907" y="58"/>
                    </a:cubicBezTo>
                    <a:cubicBezTo>
                      <a:pt x="4022" y="0"/>
                      <a:pt x="4149" y="116"/>
                      <a:pt x="4099" y="235"/>
                    </a:cubicBezTo>
                  </a:path>
                </a:pathLst>
              </a:custGeom>
              <a:solidFill>
                <a:srgbClr val="90D4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1" name="Freeform 6"/>
              <p:cNvSpPr>
                <a:spLocks/>
              </p:cNvSpPr>
              <p:nvPr/>
            </p:nvSpPr>
            <p:spPr bwMode="auto">
              <a:xfrm>
                <a:off x="15082838" y="4238625"/>
                <a:ext cx="423862" cy="2435225"/>
              </a:xfrm>
              <a:custGeom>
                <a:avLst/>
                <a:gdLst>
                  <a:gd name="T0" fmla="*/ 278 w 556"/>
                  <a:gd name="T1" fmla="*/ 3195 h 3195"/>
                  <a:gd name="T2" fmla="*/ 278 w 556"/>
                  <a:gd name="T3" fmla="*/ 3195 h 3195"/>
                  <a:gd name="T4" fmla="*/ 0 w 556"/>
                  <a:gd name="T5" fmla="*/ 2917 h 3195"/>
                  <a:gd name="T6" fmla="*/ 0 w 556"/>
                  <a:gd name="T7" fmla="*/ 0 h 3195"/>
                  <a:gd name="T8" fmla="*/ 556 w 556"/>
                  <a:gd name="T9" fmla="*/ 0 h 3195"/>
                  <a:gd name="T10" fmla="*/ 556 w 556"/>
                  <a:gd name="T11" fmla="*/ 2917 h 3195"/>
                  <a:gd name="T12" fmla="*/ 278 w 556"/>
                  <a:gd name="T13" fmla="*/ 3195 h 3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6" h="3195">
                    <a:moveTo>
                      <a:pt x="278" y="3195"/>
                    </a:moveTo>
                    <a:lnTo>
                      <a:pt x="278" y="3195"/>
                    </a:lnTo>
                    <a:cubicBezTo>
                      <a:pt x="125" y="3195"/>
                      <a:pt x="0" y="3071"/>
                      <a:pt x="0" y="2917"/>
                    </a:cubicBezTo>
                    <a:lnTo>
                      <a:pt x="0" y="0"/>
                    </a:lnTo>
                    <a:lnTo>
                      <a:pt x="556" y="0"/>
                    </a:lnTo>
                    <a:lnTo>
                      <a:pt x="556" y="2917"/>
                    </a:lnTo>
                    <a:cubicBezTo>
                      <a:pt x="556" y="3071"/>
                      <a:pt x="431" y="3195"/>
                      <a:pt x="278" y="3195"/>
                    </a:cubicBezTo>
                    <a:close/>
                  </a:path>
                </a:pathLst>
              </a:custGeom>
              <a:solidFill>
                <a:srgbClr val="68C3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2" name="Freeform 7"/>
              <p:cNvSpPr>
                <a:spLocks/>
              </p:cNvSpPr>
              <p:nvPr/>
            </p:nvSpPr>
            <p:spPr bwMode="auto">
              <a:xfrm>
                <a:off x="14658975" y="158750"/>
                <a:ext cx="1270000" cy="1539875"/>
              </a:xfrm>
              <a:custGeom>
                <a:avLst/>
                <a:gdLst>
                  <a:gd name="T0" fmla="*/ 1667 w 1667"/>
                  <a:gd name="T1" fmla="*/ 1049 h 2021"/>
                  <a:gd name="T2" fmla="*/ 941 w 1667"/>
                  <a:gd name="T3" fmla="*/ 69 h 2021"/>
                  <a:gd name="T4" fmla="*/ 725 w 1667"/>
                  <a:gd name="T5" fmla="*/ 69 h 2021"/>
                  <a:gd name="T6" fmla="*/ 0 w 1667"/>
                  <a:gd name="T7" fmla="*/ 1049 h 2021"/>
                  <a:gd name="T8" fmla="*/ 416 w 1667"/>
                  <a:gd name="T9" fmla="*/ 2021 h 2021"/>
                  <a:gd name="T10" fmla="*/ 1389 w 1667"/>
                  <a:gd name="T11" fmla="*/ 2021 h 2021"/>
                  <a:gd name="T12" fmla="*/ 1667 w 1667"/>
                  <a:gd name="T13" fmla="*/ 1049 h 2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67" h="2021">
                    <a:moveTo>
                      <a:pt x="1667" y="1049"/>
                    </a:moveTo>
                    <a:cubicBezTo>
                      <a:pt x="1336" y="572"/>
                      <a:pt x="1078" y="239"/>
                      <a:pt x="941" y="69"/>
                    </a:cubicBezTo>
                    <a:cubicBezTo>
                      <a:pt x="886" y="0"/>
                      <a:pt x="781" y="0"/>
                      <a:pt x="725" y="69"/>
                    </a:cubicBezTo>
                    <a:cubicBezTo>
                      <a:pt x="588" y="239"/>
                      <a:pt x="330" y="572"/>
                      <a:pt x="0" y="1049"/>
                    </a:cubicBezTo>
                    <a:lnTo>
                      <a:pt x="416" y="2021"/>
                    </a:lnTo>
                    <a:lnTo>
                      <a:pt x="1389" y="2021"/>
                    </a:lnTo>
                    <a:lnTo>
                      <a:pt x="1667" y="1049"/>
                    </a:lnTo>
                    <a:close/>
                  </a:path>
                </a:pathLst>
              </a:custGeom>
              <a:solidFill>
                <a:srgbClr val="F577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3" name="Freeform 8"/>
              <p:cNvSpPr>
                <a:spLocks/>
              </p:cNvSpPr>
              <p:nvPr/>
            </p:nvSpPr>
            <p:spPr bwMode="auto">
              <a:xfrm>
                <a:off x="13981113" y="641350"/>
                <a:ext cx="2954337" cy="3808413"/>
              </a:xfrm>
              <a:custGeom>
                <a:avLst/>
                <a:gdLst>
                  <a:gd name="T0" fmla="*/ 1249 w 3877"/>
                  <a:gd name="T1" fmla="*/ 1811 h 4999"/>
                  <a:gd name="T2" fmla="*/ 2758 w 3877"/>
                  <a:gd name="T3" fmla="*/ 66 h 4999"/>
                  <a:gd name="T4" fmla="*/ 2979 w 3877"/>
                  <a:gd name="T5" fmla="*/ 100 h 4999"/>
                  <a:gd name="T6" fmla="*/ 3877 w 3877"/>
                  <a:gd name="T7" fmla="*/ 2847 h 4999"/>
                  <a:gd name="T8" fmla="*/ 1725 w 3877"/>
                  <a:gd name="T9" fmla="*/ 4999 h 4999"/>
                  <a:gd name="T10" fmla="*/ 1249 w 3877"/>
                  <a:gd name="T11" fmla="*/ 1811 h 4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77" h="4999">
                    <a:moveTo>
                      <a:pt x="1249" y="1811"/>
                    </a:moveTo>
                    <a:cubicBezTo>
                      <a:pt x="1735" y="1115"/>
                      <a:pt x="2462" y="363"/>
                      <a:pt x="2758" y="66"/>
                    </a:cubicBezTo>
                    <a:cubicBezTo>
                      <a:pt x="2825" y="0"/>
                      <a:pt x="2936" y="16"/>
                      <a:pt x="2979" y="100"/>
                    </a:cubicBezTo>
                    <a:cubicBezTo>
                      <a:pt x="3221" y="566"/>
                      <a:pt x="3877" y="1918"/>
                      <a:pt x="3877" y="2847"/>
                    </a:cubicBezTo>
                    <a:cubicBezTo>
                      <a:pt x="3877" y="4036"/>
                      <a:pt x="2913" y="4999"/>
                      <a:pt x="1725" y="4999"/>
                    </a:cubicBezTo>
                    <a:cubicBezTo>
                      <a:pt x="819" y="4999"/>
                      <a:pt x="0" y="3600"/>
                      <a:pt x="1249" y="1811"/>
                    </a:cubicBezTo>
                  </a:path>
                </a:pathLst>
              </a:custGeom>
              <a:solidFill>
                <a:srgbClr val="F250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4" name="Freeform 9"/>
              <p:cNvSpPr>
                <a:spLocks/>
              </p:cNvSpPr>
              <p:nvPr/>
            </p:nvSpPr>
            <p:spPr bwMode="auto">
              <a:xfrm>
                <a:off x="13654088" y="641350"/>
                <a:ext cx="2954337" cy="3808413"/>
              </a:xfrm>
              <a:custGeom>
                <a:avLst/>
                <a:gdLst>
                  <a:gd name="T0" fmla="*/ 2628 w 3876"/>
                  <a:gd name="T1" fmla="*/ 1811 h 4999"/>
                  <a:gd name="T2" fmla="*/ 1119 w 3876"/>
                  <a:gd name="T3" fmla="*/ 66 h 4999"/>
                  <a:gd name="T4" fmla="*/ 897 w 3876"/>
                  <a:gd name="T5" fmla="*/ 100 h 4999"/>
                  <a:gd name="T6" fmla="*/ 0 w 3876"/>
                  <a:gd name="T7" fmla="*/ 2847 h 4999"/>
                  <a:gd name="T8" fmla="*/ 2152 w 3876"/>
                  <a:gd name="T9" fmla="*/ 4999 h 4999"/>
                  <a:gd name="T10" fmla="*/ 2628 w 3876"/>
                  <a:gd name="T11" fmla="*/ 1811 h 4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76" h="4999">
                    <a:moveTo>
                      <a:pt x="2628" y="1811"/>
                    </a:moveTo>
                    <a:cubicBezTo>
                      <a:pt x="2142" y="1115"/>
                      <a:pt x="1415" y="363"/>
                      <a:pt x="1119" y="66"/>
                    </a:cubicBezTo>
                    <a:cubicBezTo>
                      <a:pt x="1052" y="0"/>
                      <a:pt x="941" y="16"/>
                      <a:pt x="897" y="100"/>
                    </a:cubicBezTo>
                    <a:cubicBezTo>
                      <a:pt x="656" y="566"/>
                      <a:pt x="0" y="1918"/>
                      <a:pt x="0" y="2847"/>
                    </a:cubicBezTo>
                    <a:cubicBezTo>
                      <a:pt x="0" y="4036"/>
                      <a:pt x="964" y="4999"/>
                      <a:pt x="2152" y="4999"/>
                    </a:cubicBezTo>
                    <a:cubicBezTo>
                      <a:pt x="3058" y="4999"/>
                      <a:pt x="3876" y="3600"/>
                      <a:pt x="2628" y="1811"/>
                    </a:cubicBezTo>
                  </a:path>
                </a:pathLst>
              </a:custGeom>
              <a:solidFill>
                <a:srgbClr val="F03A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5" name="Freeform 10"/>
              <p:cNvSpPr>
                <a:spLocks/>
              </p:cNvSpPr>
              <p:nvPr/>
            </p:nvSpPr>
            <p:spPr bwMode="auto">
              <a:xfrm>
                <a:off x="12274551" y="3354388"/>
                <a:ext cx="3162300" cy="2936875"/>
              </a:xfrm>
              <a:custGeom>
                <a:avLst/>
                <a:gdLst>
                  <a:gd name="T0" fmla="*/ 50 w 4149"/>
                  <a:gd name="T1" fmla="*/ 235 h 3853"/>
                  <a:gd name="T2" fmla="*/ 3909 w 4149"/>
                  <a:gd name="T3" fmla="*/ 3802 h 3853"/>
                  <a:gd name="T4" fmla="*/ 4090 w 4149"/>
                  <a:gd name="T5" fmla="*/ 3611 h 3853"/>
                  <a:gd name="T6" fmla="*/ 242 w 4149"/>
                  <a:gd name="T7" fmla="*/ 58 h 3853"/>
                  <a:gd name="T8" fmla="*/ 50 w 4149"/>
                  <a:gd name="T9" fmla="*/ 235 h 3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49" h="3853">
                    <a:moveTo>
                      <a:pt x="50" y="235"/>
                    </a:moveTo>
                    <a:cubicBezTo>
                      <a:pt x="349" y="946"/>
                      <a:pt x="1309" y="2671"/>
                      <a:pt x="3909" y="3802"/>
                    </a:cubicBezTo>
                    <a:cubicBezTo>
                      <a:pt x="4029" y="3853"/>
                      <a:pt x="4149" y="3727"/>
                      <a:pt x="4090" y="3611"/>
                    </a:cubicBezTo>
                    <a:cubicBezTo>
                      <a:pt x="3733" y="2918"/>
                      <a:pt x="2675" y="1267"/>
                      <a:pt x="242" y="58"/>
                    </a:cubicBezTo>
                    <a:cubicBezTo>
                      <a:pt x="127" y="0"/>
                      <a:pt x="0" y="116"/>
                      <a:pt x="50" y="235"/>
                    </a:cubicBezTo>
                    <a:close/>
                  </a:path>
                </a:pathLst>
              </a:custGeom>
              <a:solidFill>
                <a:srgbClr val="81CE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93" name="그룹 292"/>
            <p:cNvGrpSpPr/>
            <p:nvPr/>
          </p:nvGrpSpPr>
          <p:grpSpPr>
            <a:xfrm>
              <a:off x="6498818" y="4037289"/>
              <a:ext cx="69892" cy="120488"/>
              <a:chOff x="13429089" y="158750"/>
              <a:chExt cx="3779291" cy="6515100"/>
            </a:xfrm>
          </p:grpSpPr>
          <p:sp>
            <p:nvSpPr>
              <p:cNvPr id="294" name="Freeform 5"/>
              <p:cNvSpPr>
                <a:spLocks/>
              </p:cNvSpPr>
              <p:nvPr/>
            </p:nvSpPr>
            <p:spPr bwMode="auto">
              <a:xfrm>
                <a:off x="15151103" y="3768097"/>
                <a:ext cx="2057277" cy="2523165"/>
              </a:xfrm>
              <a:custGeom>
                <a:avLst/>
                <a:gdLst>
                  <a:gd name="T0" fmla="*/ 4099 w 4149"/>
                  <a:gd name="T1" fmla="*/ 235 h 3853"/>
                  <a:gd name="T2" fmla="*/ 240 w 4149"/>
                  <a:gd name="T3" fmla="*/ 3802 h 3853"/>
                  <a:gd name="T4" fmla="*/ 59 w 4149"/>
                  <a:gd name="T5" fmla="*/ 3611 h 3853"/>
                  <a:gd name="T6" fmla="*/ 3907 w 4149"/>
                  <a:gd name="T7" fmla="*/ 58 h 3853"/>
                  <a:gd name="T8" fmla="*/ 4099 w 4149"/>
                  <a:gd name="T9" fmla="*/ 235 h 3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49" h="3853">
                    <a:moveTo>
                      <a:pt x="4099" y="235"/>
                    </a:moveTo>
                    <a:cubicBezTo>
                      <a:pt x="3800" y="946"/>
                      <a:pt x="2840" y="2671"/>
                      <a:pt x="240" y="3802"/>
                    </a:cubicBezTo>
                    <a:cubicBezTo>
                      <a:pt x="121" y="3853"/>
                      <a:pt x="0" y="3727"/>
                      <a:pt x="59" y="3611"/>
                    </a:cubicBezTo>
                    <a:cubicBezTo>
                      <a:pt x="416" y="2918"/>
                      <a:pt x="1474" y="1267"/>
                      <a:pt x="3907" y="58"/>
                    </a:cubicBezTo>
                    <a:cubicBezTo>
                      <a:pt x="4022" y="0"/>
                      <a:pt x="4149" y="116"/>
                      <a:pt x="4099" y="235"/>
                    </a:cubicBezTo>
                  </a:path>
                </a:pathLst>
              </a:custGeom>
              <a:solidFill>
                <a:srgbClr val="90D4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5" name="Freeform 6"/>
              <p:cNvSpPr>
                <a:spLocks/>
              </p:cNvSpPr>
              <p:nvPr/>
            </p:nvSpPr>
            <p:spPr bwMode="auto">
              <a:xfrm>
                <a:off x="15082838" y="4238625"/>
                <a:ext cx="423862" cy="2435225"/>
              </a:xfrm>
              <a:custGeom>
                <a:avLst/>
                <a:gdLst>
                  <a:gd name="T0" fmla="*/ 278 w 556"/>
                  <a:gd name="T1" fmla="*/ 3195 h 3195"/>
                  <a:gd name="T2" fmla="*/ 278 w 556"/>
                  <a:gd name="T3" fmla="*/ 3195 h 3195"/>
                  <a:gd name="T4" fmla="*/ 0 w 556"/>
                  <a:gd name="T5" fmla="*/ 2917 h 3195"/>
                  <a:gd name="T6" fmla="*/ 0 w 556"/>
                  <a:gd name="T7" fmla="*/ 0 h 3195"/>
                  <a:gd name="T8" fmla="*/ 556 w 556"/>
                  <a:gd name="T9" fmla="*/ 0 h 3195"/>
                  <a:gd name="T10" fmla="*/ 556 w 556"/>
                  <a:gd name="T11" fmla="*/ 2917 h 3195"/>
                  <a:gd name="T12" fmla="*/ 278 w 556"/>
                  <a:gd name="T13" fmla="*/ 3195 h 3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6" h="3195">
                    <a:moveTo>
                      <a:pt x="278" y="3195"/>
                    </a:moveTo>
                    <a:lnTo>
                      <a:pt x="278" y="3195"/>
                    </a:lnTo>
                    <a:cubicBezTo>
                      <a:pt x="125" y="3195"/>
                      <a:pt x="0" y="3071"/>
                      <a:pt x="0" y="2917"/>
                    </a:cubicBezTo>
                    <a:lnTo>
                      <a:pt x="0" y="0"/>
                    </a:lnTo>
                    <a:lnTo>
                      <a:pt x="556" y="0"/>
                    </a:lnTo>
                    <a:lnTo>
                      <a:pt x="556" y="2917"/>
                    </a:lnTo>
                    <a:cubicBezTo>
                      <a:pt x="556" y="3071"/>
                      <a:pt x="431" y="3195"/>
                      <a:pt x="278" y="3195"/>
                    </a:cubicBezTo>
                    <a:close/>
                  </a:path>
                </a:pathLst>
              </a:custGeom>
              <a:solidFill>
                <a:srgbClr val="68C3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6" name="Freeform 7"/>
              <p:cNvSpPr>
                <a:spLocks/>
              </p:cNvSpPr>
              <p:nvPr/>
            </p:nvSpPr>
            <p:spPr bwMode="auto">
              <a:xfrm>
                <a:off x="14658975" y="158750"/>
                <a:ext cx="1270000" cy="1539875"/>
              </a:xfrm>
              <a:custGeom>
                <a:avLst/>
                <a:gdLst>
                  <a:gd name="T0" fmla="*/ 1667 w 1667"/>
                  <a:gd name="T1" fmla="*/ 1049 h 2021"/>
                  <a:gd name="T2" fmla="*/ 941 w 1667"/>
                  <a:gd name="T3" fmla="*/ 69 h 2021"/>
                  <a:gd name="T4" fmla="*/ 725 w 1667"/>
                  <a:gd name="T5" fmla="*/ 69 h 2021"/>
                  <a:gd name="T6" fmla="*/ 0 w 1667"/>
                  <a:gd name="T7" fmla="*/ 1049 h 2021"/>
                  <a:gd name="T8" fmla="*/ 416 w 1667"/>
                  <a:gd name="T9" fmla="*/ 2021 h 2021"/>
                  <a:gd name="T10" fmla="*/ 1389 w 1667"/>
                  <a:gd name="T11" fmla="*/ 2021 h 2021"/>
                  <a:gd name="T12" fmla="*/ 1667 w 1667"/>
                  <a:gd name="T13" fmla="*/ 1049 h 2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67" h="2021">
                    <a:moveTo>
                      <a:pt x="1667" y="1049"/>
                    </a:moveTo>
                    <a:cubicBezTo>
                      <a:pt x="1336" y="572"/>
                      <a:pt x="1078" y="239"/>
                      <a:pt x="941" y="69"/>
                    </a:cubicBezTo>
                    <a:cubicBezTo>
                      <a:pt x="886" y="0"/>
                      <a:pt x="781" y="0"/>
                      <a:pt x="725" y="69"/>
                    </a:cubicBezTo>
                    <a:cubicBezTo>
                      <a:pt x="588" y="239"/>
                      <a:pt x="330" y="572"/>
                      <a:pt x="0" y="1049"/>
                    </a:cubicBezTo>
                    <a:lnTo>
                      <a:pt x="416" y="2021"/>
                    </a:lnTo>
                    <a:lnTo>
                      <a:pt x="1389" y="2021"/>
                    </a:lnTo>
                    <a:lnTo>
                      <a:pt x="1667" y="1049"/>
                    </a:lnTo>
                    <a:close/>
                  </a:path>
                </a:pathLst>
              </a:custGeom>
              <a:solidFill>
                <a:srgbClr val="F5CE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97" name="Freeform 8"/>
              <p:cNvSpPr>
                <a:spLocks/>
              </p:cNvSpPr>
              <p:nvPr/>
            </p:nvSpPr>
            <p:spPr bwMode="auto">
              <a:xfrm>
                <a:off x="13981113" y="641350"/>
                <a:ext cx="2954337" cy="3808413"/>
              </a:xfrm>
              <a:custGeom>
                <a:avLst/>
                <a:gdLst>
                  <a:gd name="T0" fmla="*/ 1249 w 3877"/>
                  <a:gd name="T1" fmla="*/ 1811 h 4999"/>
                  <a:gd name="T2" fmla="*/ 2758 w 3877"/>
                  <a:gd name="T3" fmla="*/ 66 h 4999"/>
                  <a:gd name="T4" fmla="*/ 2979 w 3877"/>
                  <a:gd name="T5" fmla="*/ 100 h 4999"/>
                  <a:gd name="T6" fmla="*/ 3877 w 3877"/>
                  <a:gd name="T7" fmla="*/ 2847 h 4999"/>
                  <a:gd name="T8" fmla="*/ 1725 w 3877"/>
                  <a:gd name="T9" fmla="*/ 4999 h 4999"/>
                  <a:gd name="T10" fmla="*/ 1249 w 3877"/>
                  <a:gd name="T11" fmla="*/ 1811 h 4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77" h="4999">
                    <a:moveTo>
                      <a:pt x="1249" y="1811"/>
                    </a:moveTo>
                    <a:cubicBezTo>
                      <a:pt x="1735" y="1115"/>
                      <a:pt x="2462" y="363"/>
                      <a:pt x="2758" y="66"/>
                    </a:cubicBezTo>
                    <a:cubicBezTo>
                      <a:pt x="2825" y="0"/>
                      <a:pt x="2936" y="16"/>
                      <a:pt x="2979" y="100"/>
                    </a:cubicBezTo>
                    <a:cubicBezTo>
                      <a:pt x="3221" y="566"/>
                      <a:pt x="3877" y="1918"/>
                      <a:pt x="3877" y="2847"/>
                    </a:cubicBezTo>
                    <a:cubicBezTo>
                      <a:pt x="3877" y="4036"/>
                      <a:pt x="2913" y="4999"/>
                      <a:pt x="1725" y="4999"/>
                    </a:cubicBezTo>
                    <a:cubicBezTo>
                      <a:pt x="819" y="4999"/>
                      <a:pt x="0" y="3600"/>
                      <a:pt x="1249" y="1811"/>
                    </a:cubicBezTo>
                  </a:path>
                </a:pathLst>
              </a:custGeom>
              <a:solidFill>
                <a:srgbClr val="F0C9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8" name="Freeform 9"/>
              <p:cNvSpPr>
                <a:spLocks/>
              </p:cNvSpPr>
              <p:nvPr/>
            </p:nvSpPr>
            <p:spPr bwMode="auto">
              <a:xfrm>
                <a:off x="13654088" y="641350"/>
                <a:ext cx="2954337" cy="3808413"/>
              </a:xfrm>
              <a:custGeom>
                <a:avLst/>
                <a:gdLst>
                  <a:gd name="T0" fmla="*/ 2628 w 3876"/>
                  <a:gd name="T1" fmla="*/ 1811 h 4999"/>
                  <a:gd name="T2" fmla="*/ 1119 w 3876"/>
                  <a:gd name="T3" fmla="*/ 66 h 4999"/>
                  <a:gd name="T4" fmla="*/ 897 w 3876"/>
                  <a:gd name="T5" fmla="*/ 100 h 4999"/>
                  <a:gd name="T6" fmla="*/ 0 w 3876"/>
                  <a:gd name="T7" fmla="*/ 2847 h 4999"/>
                  <a:gd name="T8" fmla="*/ 2152 w 3876"/>
                  <a:gd name="T9" fmla="*/ 4999 h 4999"/>
                  <a:gd name="T10" fmla="*/ 2628 w 3876"/>
                  <a:gd name="T11" fmla="*/ 1811 h 4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76" h="4999">
                    <a:moveTo>
                      <a:pt x="2628" y="1811"/>
                    </a:moveTo>
                    <a:cubicBezTo>
                      <a:pt x="2142" y="1115"/>
                      <a:pt x="1415" y="363"/>
                      <a:pt x="1119" y="66"/>
                    </a:cubicBezTo>
                    <a:cubicBezTo>
                      <a:pt x="1052" y="0"/>
                      <a:pt x="941" y="16"/>
                      <a:pt x="897" y="100"/>
                    </a:cubicBezTo>
                    <a:cubicBezTo>
                      <a:pt x="656" y="566"/>
                      <a:pt x="0" y="1918"/>
                      <a:pt x="0" y="2847"/>
                    </a:cubicBezTo>
                    <a:cubicBezTo>
                      <a:pt x="0" y="4036"/>
                      <a:pt x="964" y="4999"/>
                      <a:pt x="2152" y="4999"/>
                    </a:cubicBezTo>
                    <a:cubicBezTo>
                      <a:pt x="3058" y="4999"/>
                      <a:pt x="3876" y="3600"/>
                      <a:pt x="2628" y="1811"/>
                    </a:cubicBezTo>
                  </a:path>
                </a:pathLst>
              </a:custGeom>
              <a:solidFill>
                <a:srgbClr val="F0B6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9" name="Freeform 10"/>
              <p:cNvSpPr>
                <a:spLocks/>
              </p:cNvSpPr>
              <p:nvPr/>
            </p:nvSpPr>
            <p:spPr bwMode="auto">
              <a:xfrm>
                <a:off x="13429089" y="3981083"/>
                <a:ext cx="2007760" cy="2310179"/>
              </a:xfrm>
              <a:custGeom>
                <a:avLst/>
                <a:gdLst>
                  <a:gd name="T0" fmla="*/ 50 w 4149"/>
                  <a:gd name="T1" fmla="*/ 235 h 3853"/>
                  <a:gd name="T2" fmla="*/ 3909 w 4149"/>
                  <a:gd name="T3" fmla="*/ 3802 h 3853"/>
                  <a:gd name="T4" fmla="*/ 4090 w 4149"/>
                  <a:gd name="T5" fmla="*/ 3611 h 3853"/>
                  <a:gd name="T6" fmla="*/ 242 w 4149"/>
                  <a:gd name="T7" fmla="*/ 58 h 3853"/>
                  <a:gd name="T8" fmla="*/ 50 w 4149"/>
                  <a:gd name="T9" fmla="*/ 235 h 3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49" h="3853">
                    <a:moveTo>
                      <a:pt x="50" y="235"/>
                    </a:moveTo>
                    <a:cubicBezTo>
                      <a:pt x="349" y="946"/>
                      <a:pt x="1309" y="2671"/>
                      <a:pt x="3909" y="3802"/>
                    </a:cubicBezTo>
                    <a:cubicBezTo>
                      <a:pt x="4029" y="3853"/>
                      <a:pt x="4149" y="3727"/>
                      <a:pt x="4090" y="3611"/>
                    </a:cubicBezTo>
                    <a:cubicBezTo>
                      <a:pt x="3733" y="2918"/>
                      <a:pt x="2675" y="1267"/>
                      <a:pt x="242" y="58"/>
                    </a:cubicBezTo>
                    <a:cubicBezTo>
                      <a:pt x="127" y="0"/>
                      <a:pt x="0" y="116"/>
                      <a:pt x="50" y="235"/>
                    </a:cubicBezTo>
                    <a:close/>
                  </a:path>
                </a:pathLst>
              </a:custGeom>
              <a:solidFill>
                <a:srgbClr val="81CE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312" name="그룹 311"/>
          <p:cNvGrpSpPr/>
          <p:nvPr userDrawn="1"/>
        </p:nvGrpSpPr>
        <p:grpSpPr>
          <a:xfrm>
            <a:off x="2476709" y="4408638"/>
            <a:ext cx="144157" cy="172440"/>
            <a:chOff x="6424553" y="3985337"/>
            <a:chExt cx="144157" cy="172440"/>
          </a:xfrm>
        </p:grpSpPr>
        <p:grpSp>
          <p:nvGrpSpPr>
            <p:cNvPr id="313" name="그룹 312"/>
            <p:cNvGrpSpPr/>
            <p:nvPr/>
          </p:nvGrpSpPr>
          <p:grpSpPr>
            <a:xfrm>
              <a:off x="6476285" y="3985337"/>
              <a:ext cx="69892" cy="120488"/>
              <a:chOff x="13429089" y="158750"/>
              <a:chExt cx="3779291" cy="6515100"/>
            </a:xfrm>
          </p:grpSpPr>
          <p:sp>
            <p:nvSpPr>
              <p:cNvPr id="328" name="Freeform 5"/>
              <p:cNvSpPr>
                <a:spLocks/>
              </p:cNvSpPr>
              <p:nvPr/>
            </p:nvSpPr>
            <p:spPr bwMode="auto">
              <a:xfrm>
                <a:off x="15151103" y="3768097"/>
                <a:ext cx="2057277" cy="2523165"/>
              </a:xfrm>
              <a:custGeom>
                <a:avLst/>
                <a:gdLst>
                  <a:gd name="T0" fmla="*/ 4099 w 4149"/>
                  <a:gd name="T1" fmla="*/ 235 h 3853"/>
                  <a:gd name="T2" fmla="*/ 240 w 4149"/>
                  <a:gd name="T3" fmla="*/ 3802 h 3853"/>
                  <a:gd name="T4" fmla="*/ 59 w 4149"/>
                  <a:gd name="T5" fmla="*/ 3611 h 3853"/>
                  <a:gd name="T6" fmla="*/ 3907 w 4149"/>
                  <a:gd name="T7" fmla="*/ 58 h 3853"/>
                  <a:gd name="T8" fmla="*/ 4099 w 4149"/>
                  <a:gd name="T9" fmla="*/ 235 h 3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49" h="3853">
                    <a:moveTo>
                      <a:pt x="4099" y="235"/>
                    </a:moveTo>
                    <a:cubicBezTo>
                      <a:pt x="3800" y="946"/>
                      <a:pt x="2840" y="2671"/>
                      <a:pt x="240" y="3802"/>
                    </a:cubicBezTo>
                    <a:cubicBezTo>
                      <a:pt x="121" y="3853"/>
                      <a:pt x="0" y="3727"/>
                      <a:pt x="59" y="3611"/>
                    </a:cubicBezTo>
                    <a:cubicBezTo>
                      <a:pt x="416" y="2918"/>
                      <a:pt x="1474" y="1267"/>
                      <a:pt x="3907" y="58"/>
                    </a:cubicBezTo>
                    <a:cubicBezTo>
                      <a:pt x="4022" y="0"/>
                      <a:pt x="4149" y="116"/>
                      <a:pt x="4099" y="235"/>
                    </a:cubicBezTo>
                  </a:path>
                </a:pathLst>
              </a:custGeom>
              <a:solidFill>
                <a:srgbClr val="90D4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9" name="Freeform 6"/>
              <p:cNvSpPr>
                <a:spLocks/>
              </p:cNvSpPr>
              <p:nvPr/>
            </p:nvSpPr>
            <p:spPr bwMode="auto">
              <a:xfrm>
                <a:off x="15082838" y="4238625"/>
                <a:ext cx="423862" cy="2435225"/>
              </a:xfrm>
              <a:custGeom>
                <a:avLst/>
                <a:gdLst>
                  <a:gd name="T0" fmla="*/ 278 w 556"/>
                  <a:gd name="T1" fmla="*/ 3195 h 3195"/>
                  <a:gd name="T2" fmla="*/ 278 w 556"/>
                  <a:gd name="T3" fmla="*/ 3195 h 3195"/>
                  <a:gd name="T4" fmla="*/ 0 w 556"/>
                  <a:gd name="T5" fmla="*/ 2917 h 3195"/>
                  <a:gd name="T6" fmla="*/ 0 w 556"/>
                  <a:gd name="T7" fmla="*/ 0 h 3195"/>
                  <a:gd name="T8" fmla="*/ 556 w 556"/>
                  <a:gd name="T9" fmla="*/ 0 h 3195"/>
                  <a:gd name="T10" fmla="*/ 556 w 556"/>
                  <a:gd name="T11" fmla="*/ 2917 h 3195"/>
                  <a:gd name="T12" fmla="*/ 278 w 556"/>
                  <a:gd name="T13" fmla="*/ 3195 h 3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6" h="3195">
                    <a:moveTo>
                      <a:pt x="278" y="3195"/>
                    </a:moveTo>
                    <a:lnTo>
                      <a:pt x="278" y="3195"/>
                    </a:lnTo>
                    <a:cubicBezTo>
                      <a:pt x="125" y="3195"/>
                      <a:pt x="0" y="3071"/>
                      <a:pt x="0" y="2917"/>
                    </a:cubicBezTo>
                    <a:lnTo>
                      <a:pt x="0" y="0"/>
                    </a:lnTo>
                    <a:lnTo>
                      <a:pt x="556" y="0"/>
                    </a:lnTo>
                    <a:lnTo>
                      <a:pt x="556" y="2917"/>
                    </a:lnTo>
                    <a:cubicBezTo>
                      <a:pt x="556" y="3071"/>
                      <a:pt x="431" y="3195"/>
                      <a:pt x="278" y="3195"/>
                    </a:cubicBezTo>
                    <a:close/>
                  </a:path>
                </a:pathLst>
              </a:custGeom>
              <a:solidFill>
                <a:srgbClr val="68C3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0" name="Freeform 7"/>
              <p:cNvSpPr>
                <a:spLocks/>
              </p:cNvSpPr>
              <p:nvPr/>
            </p:nvSpPr>
            <p:spPr bwMode="auto">
              <a:xfrm>
                <a:off x="14658975" y="158750"/>
                <a:ext cx="1270000" cy="1539875"/>
              </a:xfrm>
              <a:custGeom>
                <a:avLst/>
                <a:gdLst>
                  <a:gd name="T0" fmla="*/ 1667 w 1667"/>
                  <a:gd name="T1" fmla="*/ 1049 h 2021"/>
                  <a:gd name="T2" fmla="*/ 941 w 1667"/>
                  <a:gd name="T3" fmla="*/ 69 h 2021"/>
                  <a:gd name="T4" fmla="*/ 725 w 1667"/>
                  <a:gd name="T5" fmla="*/ 69 h 2021"/>
                  <a:gd name="T6" fmla="*/ 0 w 1667"/>
                  <a:gd name="T7" fmla="*/ 1049 h 2021"/>
                  <a:gd name="T8" fmla="*/ 416 w 1667"/>
                  <a:gd name="T9" fmla="*/ 2021 h 2021"/>
                  <a:gd name="T10" fmla="*/ 1389 w 1667"/>
                  <a:gd name="T11" fmla="*/ 2021 h 2021"/>
                  <a:gd name="T12" fmla="*/ 1667 w 1667"/>
                  <a:gd name="T13" fmla="*/ 1049 h 2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67" h="2021">
                    <a:moveTo>
                      <a:pt x="1667" y="1049"/>
                    </a:moveTo>
                    <a:cubicBezTo>
                      <a:pt x="1336" y="572"/>
                      <a:pt x="1078" y="239"/>
                      <a:pt x="941" y="69"/>
                    </a:cubicBezTo>
                    <a:cubicBezTo>
                      <a:pt x="886" y="0"/>
                      <a:pt x="781" y="0"/>
                      <a:pt x="725" y="69"/>
                    </a:cubicBezTo>
                    <a:cubicBezTo>
                      <a:pt x="588" y="239"/>
                      <a:pt x="330" y="572"/>
                      <a:pt x="0" y="1049"/>
                    </a:cubicBezTo>
                    <a:lnTo>
                      <a:pt x="416" y="2021"/>
                    </a:lnTo>
                    <a:lnTo>
                      <a:pt x="1389" y="2021"/>
                    </a:lnTo>
                    <a:lnTo>
                      <a:pt x="1667" y="1049"/>
                    </a:lnTo>
                    <a:close/>
                  </a:path>
                </a:pathLst>
              </a:custGeom>
              <a:solidFill>
                <a:srgbClr val="DCC5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1" name="Freeform 8"/>
              <p:cNvSpPr>
                <a:spLocks/>
              </p:cNvSpPr>
              <p:nvPr/>
            </p:nvSpPr>
            <p:spPr bwMode="auto">
              <a:xfrm>
                <a:off x="13981113" y="641350"/>
                <a:ext cx="2954337" cy="3808413"/>
              </a:xfrm>
              <a:custGeom>
                <a:avLst/>
                <a:gdLst>
                  <a:gd name="T0" fmla="*/ 1249 w 3877"/>
                  <a:gd name="T1" fmla="*/ 1811 h 4999"/>
                  <a:gd name="T2" fmla="*/ 2758 w 3877"/>
                  <a:gd name="T3" fmla="*/ 66 h 4999"/>
                  <a:gd name="T4" fmla="*/ 2979 w 3877"/>
                  <a:gd name="T5" fmla="*/ 100 h 4999"/>
                  <a:gd name="T6" fmla="*/ 3877 w 3877"/>
                  <a:gd name="T7" fmla="*/ 2847 h 4999"/>
                  <a:gd name="T8" fmla="*/ 1725 w 3877"/>
                  <a:gd name="T9" fmla="*/ 4999 h 4999"/>
                  <a:gd name="T10" fmla="*/ 1249 w 3877"/>
                  <a:gd name="T11" fmla="*/ 1811 h 4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77" h="4999">
                    <a:moveTo>
                      <a:pt x="1249" y="1811"/>
                    </a:moveTo>
                    <a:cubicBezTo>
                      <a:pt x="1735" y="1115"/>
                      <a:pt x="2462" y="363"/>
                      <a:pt x="2758" y="66"/>
                    </a:cubicBezTo>
                    <a:cubicBezTo>
                      <a:pt x="2825" y="0"/>
                      <a:pt x="2936" y="16"/>
                      <a:pt x="2979" y="100"/>
                    </a:cubicBezTo>
                    <a:cubicBezTo>
                      <a:pt x="3221" y="566"/>
                      <a:pt x="3877" y="1918"/>
                      <a:pt x="3877" y="2847"/>
                    </a:cubicBezTo>
                    <a:cubicBezTo>
                      <a:pt x="3877" y="4036"/>
                      <a:pt x="2913" y="4999"/>
                      <a:pt x="1725" y="4999"/>
                    </a:cubicBezTo>
                    <a:cubicBezTo>
                      <a:pt x="819" y="4999"/>
                      <a:pt x="0" y="3600"/>
                      <a:pt x="1249" y="1811"/>
                    </a:cubicBezTo>
                  </a:path>
                </a:pathLst>
              </a:custGeom>
              <a:solidFill>
                <a:srgbClr val="C39B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2" name="Freeform 9"/>
              <p:cNvSpPr>
                <a:spLocks/>
              </p:cNvSpPr>
              <p:nvPr/>
            </p:nvSpPr>
            <p:spPr bwMode="auto">
              <a:xfrm>
                <a:off x="13654088" y="641350"/>
                <a:ext cx="2954337" cy="3808413"/>
              </a:xfrm>
              <a:custGeom>
                <a:avLst/>
                <a:gdLst>
                  <a:gd name="T0" fmla="*/ 2628 w 3876"/>
                  <a:gd name="T1" fmla="*/ 1811 h 4999"/>
                  <a:gd name="T2" fmla="*/ 1119 w 3876"/>
                  <a:gd name="T3" fmla="*/ 66 h 4999"/>
                  <a:gd name="T4" fmla="*/ 897 w 3876"/>
                  <a:gd name="T5" fmla="*/ 100 h 4999"/>
                  <a:gd name="T6" fmla="*/ 0 w 3876"/>
                  <a:gd name="T7" fmla="*/ 2847 h 4999"/>
                  <a:gd name="T8" fmla="*/ 2152 w 3876"/>
                  <a:gd name="T9" fmla="*/ 4999 h 4999"/>
                  <a:gd name="T10" fmla="*/ 2628 w 3876"/>
                  <a:gd name="T11" fmla="*/ 1811 h 4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76" h="4999">
                    <a:moveTo>
                      <a:pt x="2628" y="1811"/>
                    </a:moveTo>
                    <a:cubicBezTo>
                      <a:pt x="2142" y="1115"/>
                      <a:pt x="1415" y="363"/>
                      <a:pt x="1119" y="66"/>
                    </a:cubicBezTo>
                    <a:cubicBezTo>
                      <a:pt x="1052" y="0"/>
                      <a:pt x="941" y="16"/>
                      <a:pt x="897" y="100"/>
                    </a:cubicBezTo>
                    <a:cubicBezTo>
                      <a:pt x="656" y="566"/>
                      <a:pt x="0" y="1918"/>
                      <a:pt x="0" y="2847"/>
                    </a:cubicBezTo>
                    <a:cubicBezTo>
                      <a:pt x="0" y="4036"/>
                      <a:pt x="964" y="4999"/>
                      <a:pt x="2152" y="4999"/>
                    </a:cubicBezTo>
                    <a:cubicBezTo>
                      <a:pt x="3058" y="4999"/>
                      <a:pt x="3876" y="3600"/>
                      <a:pt x="2628" y="1811"/>
                    </a:cubicBezTo>
                  </a:path>
                </a:pathLst>
              </a:custGeom>
              <a:solidFill>
                <a:srgbClr val="A86E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3" name="Freeform 10"/>
              <p:cNvSpPr>
                <a:spLocks/>
              </p:cNvSpPr>
              <p:nvPr/>
            </p:nvSpPr>
            <p:spPr bwMode="auto">
              <a:xfrm>
                <a:off x="13429089" y="3981083"/>
                <a:ext cx="2007760" cy="2310179"/>
              </a:xfrm>
              <a:custGeom>
                <a:avLst/>
                <a:gdLst>
                  <a:gd name="T0" fmla="*/ 50 w 4149"/>
                  <a:gd name="T1" fmla="*/ 235 h 3853"/>
                  <a:gd name="T2" fmla="*/ 3909 w 4149"/>
                  <a:gd name="T3" fmla="*/ 3802 h 3853"/>
                  <a:gd name="T4" fmla="*/ 4090 w 4149"/>
                  <a:gd name="T5" fmla="*/ 3611 h 3853"/>
                  <a:gd name="T6" fmla="*/ 242 w 4149"/>
                  <a:gd name="T7" fmla="*/ 58 h 3853"/>
                  <a:gd name="T8" fmla="*/ 50 w 4149"/>
                  <a:gd name="T9" fmla="*/ 235 h 3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49" h="3853">
                    <a:moveTo>
                      <a:pt x="50" y="235"/>
                    </a:moveTo>
                    <a:cubicBezTo>
                      <a:pt x="349" y="946"/>
                      <a:pt x="1309" y="2671"/>
                      <a:pt x="3909" y="3802"/>
                    </a:cubicBezTo>
                    <a:cubicBezTo>
                      <a:pt x="4029" y="3853"/>
                      <a:pt x="4149" y="3727"/>
                      <a:pt x="4090" y="3611"/>
                    </a:cubicBezTo>
                    <a:cubicBezTo>
                      <a:pt x="3733" y="2918"/>
                      <a:pt x="2675" y="1267"/>
                      <a:pt x="242" y="58"/>
                    </a:cubicBezTo>
                    <a:cubicBezTo>
                      <a:pt x="127" y="0"/>
                      <a:pt x="0" y="116"/>
                      <a:pt x="50" y="235"/>
                    </a:cubicBezTo>
                    <a:close/>
                  </a:path>
                </a:pathLst>
              </a:custGeom>
              <a:solidFill>
                <a:srgbClr val="81CE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314" name="그룹 313"/>
            <p:cNvGrpSpPr/>
            <p:nvPr/>
          </p:nvGrpSpPr>
          <p:grpSpPr>
            <a:xfrm>
              <a:off x="6424553" y="4034371"/>
              <a:ext cx="103575" cy="111744"/>
              <a:chOff x="12274551" y="158750"/>
              <a:chExt cx="6038849" cy="6515100"/>
            </a:xfrm>
          </p:grpSpPr>
          <p:sp>
            <p:nvSpPr>
              <p:cNvPr id="322" name="Freeform 5"/>
              <p:cNvSpPr>
                <a:spLocks/>
              </p:cNvSpPr>
              <p:nvPr/>
            </p:nvSpPr>
            <p:spPr bwMode="auto">
              <a:xfrm>
                <a:off x="15151100" y="3354388"/>
                <a:ext cx="3162300" cy="2936875"/>
              </a:xfrm>
              <a:custGeom>
                <a:avLst/>
                <a:gdLst>
                  <a:gd name="T0" fmla="*/ 4099 w 4149"/>
                  <a:gd name="T1" fmla="*/ 235 h 3853"/>
                  <a:gd name="T2" fmla="*/ 240 w 4149"/>
                  <a:gd name="T3" fmla="*/ 3802 h 3853"/>
                  <a:gd name="T4" fmla="*/ 59 w 4149"/>
                  <a:gd name="T5" fmla="*/ 3611 h 3853"/>
                  <a:gd name="T6" fmla="*/ 3907 w 4149"/>
                  <a:gd name="T7" fmla="*/ 58 h 3853"/>
                  <a:gd name="T8" fmla="*/ 4099 w 4149"/>
                  <a:gd name="T9" fmla="*/ 235 h 3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49" h="3853">
                    <a:moveTo>
                      <a:pt x="4099" y="235"/>
                    </a:moveTo>
                    <a:cubicBezTo>
                      <a:pt x="3800" y="946"/>
                      <a:pt x="2840" y="2671"/>
                      <a:pt x="240" y="3802"/>
                    </a:cubicBezTo>
                    <a:cubicBezTo>
                      <a:pt x="121" y="3853"/>
                      <a:pt x="0" y="3727"/>
                      <a:pt x="59" y="3611"/>
                    </a:cubicBezTo>
                    <a:cubicBezTo>
                      <a:pt x="416" y="2918"/>
                      <a:pt x="1474" y="1267"/>
                      <a:pt x="3907" y="58"/>
                    </a:cubicBezTo>
                    <a:cubicBezTo>
                      <a:pt x="4022" y="0"/>
                      <a:pt x="4149" y="116"/>
                      <a:pt x="4099" y="235"/>
                    </a:cubicBezTo>
                  </a:path>
                </a:pathLst>
              </a:custGeom>
              <a:solidFill>
                <a:srgbClr val="90D4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3" name="Freeform 6"/>
              <p:cNvSpPr>
                <a:spLocks/>
              </p:cNvSpPr>
              <p:nvPr/>
            </p:nvSpPr>
            <p:spPr bwMode="auto">
              <a:xfrm>
                <a:off x="15082838" y="4238625"/>
                <a:ext cx="423862" cy="2435225"/>
              </a:xfrm>
              <a:custGeom>
                <a:avLst/>
                <a:gdLst>
                  <a:gd name="T0" fmla="*/ 278 w 556"/>
                  <a:gd name="T1" fmla="*/ 3195 h 3195"/>
                  <a:gd name="T2" fmla="*/ 278 w 556"/>
                  <a:gd name="T3" fmla="*/ 3195 h 3195"/>
                  <a:gd name="T4" fmla="*/ 0 w 556"/>
                  <a:gd name="T5" fmla="*/ 2917 h 3195"/>
                  <a:gd name="T6" fmla="*/ 0 w 556"/>
                  <a:gd name="T7" fmla="*/ 0 h 3195"/>
                  <a:gd name="T8" fmla="*/ 556 w 556"/>
                  <a:gd name="T9" fmla="*/ 0 h 3195"/>
                  <a:gd name="T10" fmla="*/ 556 w 556"/>
                  <a:gd name="T11" fmla="*/ 2917 h 3195"/>
                  <a:gd name="T12" fmla="*/ 278 w 556"/>
                  <a:gd name="T13" fmla="*/ 3195 h 3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6" h="3195">
                    <a:moveTo>
                      <a:pt x="278" y="3195"/>
                    </a:moveTo>
                    <a:lnTo>
                      <a:pt x="278" y="3195"/>
                    </a:lnTo>
                    <a:cubicBezTo>
                      <a:pt x="125" y="3195"/>
                      <a:pt x="0" y="3071"/>
                      <a:pt x="0" y="2917"/>
                    </a:cubicBezTo>
                    <a:lnTo>
                      <a:pt x="0" y="0"/>
                    </a:lnTo>
                    <a:lnTo>
                      <a:pt x="556" y="0"/>
                    </a:lnTo>
                    <a:lnTo>
                      <a:pt x="556" y="2917"/>
                    </a:lnTo>
                    <a:cubicBezTo>
                      <a:pt x="556" y="3071"/>
                      <a:pt x="431" y="3195"/>
                      <a:pt x="278" y="3195"/>
                    </a:cubicBezTo>
                    <a:close/>
                  </a:path>
                </a:pathLst>
              </a:custGeom>
              <a:solidFill>
                <a:srgbClr val="68C3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4" name="Freeform 7"/>
              <p:cNvSpPr>
                <a:spLocks/>
              </p:cNvSpPr>
              <p:nvPr/>
            </p:nvSpPr>
            <p:spPr bwMode="auto">
              <a:xfrm>
                <a:off x="14658975" y="158750"/>
                <a:ext cx="1270000" cy="1539875"/>
              </a:xfrm>
              <a:custGeom>
                <a:avLst/>
                <a:gdLst>
                  <a:gd name="T0" fmla="*/ 1667 w 1667"/>
                  <a:gd name="T1" fmla="*/ 1049 h 2021"/>
                  <a:gd name="T2" fmla="*/ 941 w 1667"/>
                  <a:gd name="T3" fmla="*/ 69 h 2021"/>
                  <a:gd name="T4" fmla="*/ 725 w 1667"/>
                  <a:gd name="T5" fmla="*/ 69 h 2021"/>
                  <a:gd name="T6" fmla="*/ 0 w 1667"/>
                  <a:gd name="T7" fmla="*/ 1049 h 2021"/>
                  <a:gd name="T8" fmla="*/ 416 w 1667"/>
                  <a:gd name="T9" fmla="*/ 2021 h 2021"/>
                  <a:gd name="T10" fmla="*/ 1389 w 1667"/>
                  <a:gd name="T11" fmla="*/ 2021 h 2021"/>
                  <a:gd name="T12" fmla="*/ 1667 w 1667"/>
                  <a:gd name="T13" fmla="*/ 1049 h 2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67" h="2021">
                    <a:moveTo>
                      <a:pt x="1667" y="1049"/>
                    </a:moveTo>
                    <a:cubicBezTo>
                      <a:pt x="1336" y="572"/>
                      <a:pt x="1078" y="239"/>
                      <a:pt x="941" y="69"/>
                    </a:cubicBezTo>
                    <a:cubicBezTo>
                      <a:pt x="886" y="0"/>
                      <a:pt x="781" y="0"/>
                      <a:pt x="725" y="69"/>
                    </a:cubicBezTo>
                    <a:cubicBezTo>
                      <a:pt x="588" y="239"/>
                      <a:pt x="330" y="572"/>
                      <a:pt x="0" y="1049"/>
                    </a:cubicBezTo>
                    <a:lnTo>
                      <a:pt x="416" y="2021"/>
                    </a:lnTo>
                    <a:lnTo>
                      <a:pt x="1389" y="2021"/>
                    </a:lnTo>
                    <a:lnTo>
                      <a:pt x="1667" y="1049"/>
                    </a:lnTo>
                    <a:close/>
                  </a:path>
                </a:pathLst>
              </a:custGeom>
              <a:solidFill>
                <a:srgbClr val="F577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5" name="Freeform 8"/>
              <p:cNvSpPr>
                <a:spLocks/>
              </p:cNvSpPr>
              <p:nvPr/>
            </p:nvSpPr>
            <p:spPr bwMode="auto">
              <a:xfrm>
                <a:off x="13981113" y="641350"/>
                <a:ext cx="2954337" cy="3808413"/>
              </a:xfrm>
              <a:custGeom>
                <a:avLst/>
                <a:gdLst>
                  <a:gd name="T0" fmla="*/ 1249 w 3877"/>
                  <a:gd name="T1" fmla="*/ 1811 h 4999"/>
                  <a:gd name="T2" fmla="*/ 2758 w 3877"/>
                  <a:gd name="T3" fmla="*/ 66 h 4999"/>
                  <a:gd name="T4" fmla="*/ 2979 w 3877"/>
                  <a:gd name="T5" fmla="*/ 100 h 4999"/>
                  <a:gd name="T6" fmla="*/ 3877 w 3877"/>
                  <a:gd name="T7" fmla="*/ 2847 h 4999"/>
                  <a:gd name="T8" fmla="*/ 1725 w 3877"/>
                  <a:gd name="T9" fmla="*/ 4999 h 4999"/>
                  <a:gd name="T10" fmla="*/ 1249 w 3877"/>
                  <a:gd name="T11" fmla="*/ 1811 h 4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77" h="4999">
                    <a:moveTo>
                      <a:pt x="1249" y="1811"/>
                    </a:moveTo>
                    <a:cubicBezTo>
                      <a:pt x="1735" y="1115"/>
                      <a:pt x="2462" y="363"/>
                      <a:pt x="2758" y="66"/>
                    </a:cubicBezTo>
                    <a:cubicBezTo>
                      <a:pt x="2825" y="0"/>
                      <a:pt x="2936" y="16"/>
                      <a:pt x="2979" y="100"/>
                    </a:cubicBezTo>
                    <a:cubicBezTo>
                      <a:pt x="3221" y="566"/>
                      <a:pt x="3877" y="1918"/>
                      <a:pt x="3877" y="2847"/>
                    </a:cubicBezTo>
                    <a:cubicBezTo>
                      <a:pt x="3877" y="4036"/>
                      <a:pt x="2913" y="4999"/>
                      <a:pt x="1725" y="4999"/>
                    </a:cubicBezTo>
                    <a:cubicBezTo>
                      <a:pt x="819" y="4999"/>
                      <a:pt x="0" y="3600"/>
                      <a:pt x="1249" y="1811"/>
                    </a:cubicBezTo>
                  </a:path>
                </a:pathLst>
              </a:custGeom>
              <a:solidFill>
                <a:srgbClr val="F250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6" name="Freeform 9"/>
              <p:cNvSpPr>
                <a:spLocks/>
              </p:cNvSpPr>
              <p:nvPr/>
            </p:nvSpPr>
            <p:spPr bwMode="auto">
              <a:xfrm>
                <a:off x="13654088" y="641350"/>
                <a:ext cx="2954337" cy="3808413"/>
              </a:xfrm>
              <a:custGeom>
                <a:avLst/>
                <a:gdLst>
                  <a:gd name="T0" fmla="*/ 2628 w 3876"/>
                  <a:gd name="T1" fmla="*/ 1811 h 4999"/>
                  <a:gd name="T2" fmla="*/ 1119 w 3876"/>
                  <a:gd name="T3" fmla="*/ 66 h 4999"/>
                  <a:gd name="T4" fmla="*/ 897 w 3876"/>
                  <a:gd name="T5" fmla="*/ 100 h 4999"/>
                  <a:gd name="T6" fmla="*/ 0 w 3876"/>
                  <a:gd name="T7" fmla="*/ 2847 h 4999"/>
                  <a:gd name="T8" fmla="*/ 2152 w 3876"/>
                  <a:gd name="T9" fmla="*/ 4999 h 4999"/>
                  <a:gd name="T10" fmla="*/ 2628 w 3876"/>
                  <a:gd name="T11" fmla="*/ 1811 h 4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76" h="4999">
                    <a:moveTo>
                      <a:pt x="2628" y="1811"/>
                    </a:moveTo>
                    <a:cubicBezTo>
                      <a:pt x="2142" y="1115"/>
                      <a:pt x="1415" y="363"/>
                      <a:pt x="1119" y="66"/>
                    </a:cubicBezTo>
                    <a:cubicBezTo>
                      <a:pt x="1052" y="0"/>
                      <a:pt x="941" y="16"/>
                      <a:pt x="897" y="100"/>
                    </a:cubicBezTo>
                    <a:cubicBezTo>
                      <a:pt x="656" y="566"/>
                      <a:pt x="0" y="1918"/>
                      <a:pt x="0" y="2847"/>
                    </a:cubicBezTo>
                    <a:cubicBezTo>
                      <a:pt x="0" y="4036"/>
                      <a:pt x="964" y="4999"/>
                      <a:pt x="2152" y="4999"/>
                    </a:cubicBezTo>
                    <a:cubicBezTo>
                      <a:pt x="3058" y="4999"/>
                      <a:pt x="3876" y="3600"/>
                      <a:pt x="2628" y="1811"/>
                    </a:cubicBezTo>
                  </a:path>
                </a:pathLst>
              </a:custGeom>
              <a:solidFill>
                <a:srgbClr val="F03A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7" name="Freeform 10"/>
              <p:cNvSpPr>
                <a:spLocks/>
              </p:cNvSpPr>
              <p:nvPr/>
            </p:nvSpPr>
            <p:spPr bwMode="auto">
              <a:xfrm>
                <a:off x="12274551" y="3354388"/>
                <a:ext cx="3162300" cy="2936875"/>
              </a:xfrm>
              <a:custGeom>
                <a:avLst/>
                <a:gdLst>
                  <a:gd name="T0" fmla="*/ 50 w 4149"/>
                  <a:gd name="T1" fmla="*/ 235 h 3853"/>
                  <a:gd name="T2" fmla="*/ 3909 w 4149"/>
                  <a:gd name="T3" fmla="*/ 3802 h 3853"/>
                  <a:gd name="T4" fmla="*/ 4090 w 4149"/>
                  <a:gd name="T5" fmla="*/ 3611 h 3853"/>
                  <a:gd name="T6" fmla="*/ 242 w 4149"/>
                  <a:gd name="T7" fmla="*/ 58 h 3853"/>
                  <a:gd name="T8" fmla="*/ 50 w 4149"/>
                  <a:gd name="T9" fmla="*/ 235 h 3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49" h="3853">
                    <a:moveTo>
                      <a:pt x="50" y="235"/>
                    </a:moveTo>
                    <a:cubicBezTo>
                      <a:pt x="349" y="946"/>
                      <a:pt x="1309" y="2671"/>
                      <a:pt x="3909" y="3802"/>
                    </a:cubicBezTo>
                    <a:cubicBezTo>
                      <a:pt x="4029" y="3853"/>
                      <a:pt x="4149" y="3727"/>
                      <a:pt x="4090" y="3611"/>
                    </a:cubicBezTo>
                    <a:cubicBezTo>
                      <a:pt x="3733" y="2918"/>
                      <a:pt x="2675" y="1267"/>
                      <a:pt x="242" y="58"/>
                    </a:cubicBezTo>
                    <a:cubicBezTo>
                      <a:pt x="127" y="0"/>
                      <a:pt x="0" y="116"/>
                      <a:pt x="50" y="235"/>
                    </a:cubicBezTo>
                    <a:close/>
                  </a:path>
                </a:pathLst>
              </a:custGeom>
              <a:solidFill>
                <a:srgbClr val="81CE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315" name="그룹 314"/>
            <p:cNvGrpSpPr/>
            <p:nvPr/>
          </p:nvGrpSpPr>
          <p:grpSpPr>
            <a:xfrm>
              <a:off x="6498818" y="4037289"/>
              <a:ext cx="69892" cy="120488"/>
              <a:chOff x="13429089" y="158750"/>
              <a:chExt cx="3779291" cy="6515100"/>
            </a:xfrm>
          </p:grpSpPr>
          <p:sp>
            <p:nvSpPr>
              <p:cNvPr id="316" name="Freeform 5"/>
              <p:cNvSpPr>
                <a:spLocks/>
              </p:cNvSpPr>
              <p:nvPr/>
            </p:nvSpPr>
            <p:spPr bwMode="auto">
              <a:xfrm>
                <a:off x="15151103" y="3768097"/>
                <a:ext cx="2057277" cy="2523165"/>
              </a:xfrm>
              <a:custGeom>
                <a:avLst/>
                <a:gdLst>
                  <a:gd name="T0" fmla="*/ 4099 w 4149"/>
                  <a:gd name="T1" fmla="*/ 235 h 3853"/>
                  <a:gd name="T2" fmla="*/ 240 w 4149"/>
                  <a:gd name="T3" fmla="*/ 3802 h 3853"/>
                  <a:gd name="T4" fmla="*/ 59 w 4149"/>
                  <a:gd name="T5" fmla="*/ 3611 h 3853"/>
                  <a:gd name="T6" fmla="*/ 3907 w 4149"/>
                  <a:gd name="T7" fmla="*/ 58 h 3853"/>
                  <a:gd name="T8" fmla="*/ 4099 w 4149"/>
                  <a:gd name="T9" fmla="*/ 235 h 3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49" h="3853">
                    <a:moveTo>
                      <a:pt x="4099" y="235"/>
                    </a:moveTo>
                    <a:cubicBezTo>
                      <a:pt x="3800" y="946"/>
                      <a:pt x="2840" y="2671"/>
                      <a:pt x="240" y="3802"/>
                    </a:cubicBezTo>
                    <a:cubicBezTo>
                      <a:pt x="121" y="3853"/>
                      <a:pt x="0" y="3727"/>
                      <a:pt x="59" y="3611"/>
                    </a:cubicBezTo>
                    <a:cubicBezTo>
                      <a:pt x="416" y="2918"/>
                      <a:pt x="1474" y="1267"/>
                      <a:pt x="3907" y="58"/>
                    </a:cubicBezTo>
                    <a:cubicBezTo>
                      <a:pt x="4022" y="0"/>
                      <a:pt x="4149" y="116"/>
                      <a:pt x="4099" y="235"/>
                    </a:cubicBezTo>
                  </a:path>
                </a:pathLst>
              </a:custGeom>
              <a:solidFill>
                <a:srgbClr val="90D4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7" name="Freeform 6"/>
              <p:cNvSpPr>
                <a:spLocks/>
              </p:cNvSpPr>
              <p:nvPr/>
            </p:nvSpPr>
            <p:spPr bwMode="auto">
              <a:xfrm>
                <a:off x="15082838" y="4238625"/>
                <a:ext cx="423862" cy="2435225"/>
              </a:xfrm>
              <a:custGeom>
                <a:avLst/>
                <a:gdLst>
                  <a:gd name="T0" fmla="*/ 278 w 556"/>
                  <a:gd name="T1" fmla="*/ 3195 h 3195"/>
                  <a:gd name="T2" fmla="*/ 278 w 556"/>
                  <a:gd name="T3" fmla="*/ 3195 h 3195"/>
                  <a:gd name="T4" fmla="*/ 0 w 556"/>
                  <a:gd name="T5" fmla="*/ 2917 h 3195"/>
                  <a:gd name="T6" fmla="*/ 0 w 556"/>
                  <a:gd name="T7" fmla="*/ 0 h 3195"/>
                  <a:gd name="T8" fmla="*/ 556 w 556"/>
                  <a:gd name="T9" fmla="*/ 0 h 3195"/>
                  <a:gd name="T10" fmla="*/ 556 w 556"/>
                  <a:gd name="T11" fmla="*/ 2917 h 3195"/>
                  <a:gd name="T12" fmla="*/ 278 w 556"/>
                  <a:gd name="T13" fmla="*/ 3195 h 3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6" h="3195">
                    <a:moveTo>
                      <a:pt x="278" y="3195"/>
                    </a:moveTo>
                    <a:lnTo>
                      <a:pt x="278" y="3195"/>
                    </a:lnTo>
                    <a:cubicBezTo>
                      <a:pt x="125" y="3195"/>
                      <a:pt x="0" y="3071"/>
                      <a:pt x="0" y="2917"/>
                    </a:cubicBezTo>
                    <a:lnTo>
                      <a:pt x="0" y="0"/>
                    </a:lnTo>
                    <a:lnTo>
                      <a:pt x="556" y="0"/>
                    </a:lnTo>
                    <a:lnTo>
                      <a:pt x="556" y="2917"/>
                    </a:lnTo>
                    <a:cubicBezTo>
                      <a:pt x="556" y="3071"/>
                      <a:pt x="431" y="3195"/>
                      <a:pt x="278" y="3195"/>
                    </a:cubicBezTo>
                    <a:close/>
                  </a:path>
                </a:pathLst>
              </a:custGeom>
              <a:solidFill>
                <a:srgbClr val="68C3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8" name="Freeform 7"/>
              <p:cNvSpPr>
                <a:spLocks/>
              </p:cNvSpPr>
              <p:nvPr/>
            </p:nvSpPr>
            <p:spPr bwMode="auto">
              <a:xfrm>
                <a:off x="14658975" y="158750"/>
                <a:ext cx="1270000" cy="1539875"/>
              </a:xfrm>
              <a:custGeom>
                <a:avLst/>
                <a:gdLst>
                  <a:gd name="T0" fmla="*/ 1667 w 1667"/>
                  <a:gd name="T1" fmla="*/ 1049 h 2021"/>
                  <a:gd name="T2" fmla="*/ 941 w 1667"/>
                  <a:gd name="T3" fmla="*/ 69 h 2021"/>
                  <a:gd name="T4" fmla="*/ 725 w 1667"/>
                  <a:gd name="T5" fmla="*/ 69 h 2021"/>
                  <a:gd name="T6" fmla="*/ 0 w 1667"/>
                  <a:gd name="T7" fmla="*/ 1049 h 2021"/>
                  <a:gd name="T8" fmla="*/ 416 w 1667"/>
                  <a:gd name="T9" fmla="*/ 2021 h 2021"/>
                  <a:gd name="T10" fmla="*/ 1389 w 1667"/>
                  <a:gd name="T11" fmla="*/ 2021 h 2021"/>
                  <a:gd name="T12" fmla="*/ 1667 w 1667"/>
                  <a:gd name="T13" fmla="*/ 1049 h 2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67" h="2021">
                    <a:moveTo>
                      <a:pt x="1667" y="1049"/>
                    </a:moveTo>
                    <a:cubicBezTo>
                      <a:pt x="1336" y="572"/>
                      <a:pt x="1078" y="239"/>
                      <a:pt x="941" y="69"/>
                    </a:cubicBezTo>
                    <a:cubicBezTo>
                      <a:pt x="886" y="0"/>
                      <a:pt x="781" y="0"/>
                      <a:pt x="725" y="69"/>
                    </a:cubicBezTo>
                    <a:cubicBezTo>
                      <a:pt x="588" y="239"/>
                      <a:pt x="330" y="572"/>
                      <a:pt x="0" y="1049"/>
                    </a:cubicBezTo>
                    <a:lnTo>
                      <a:pt x="416" y="2021"/>
                    </a:lnTo>
                    <a:lnTo>
                      <a:pt x="1389" y="2021"/>
                    </a:lnTo>
                    <a:lnTo>
                      <a:pt x="1667" y="1049"/>
                    </a:lnTo>
                    <a:close/>
                  </a:path>
                </a:pathLst>
              </a:custGeom>
              <a:solidFill>
                <a:srgbClr val="F5CE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19" name="Freeform 8"/>
              <p:cNvSpPr>
                <a:spLocks/>
              </p:cNvSpPr>
              <p:nvPr/>
            </p:nvSpPr>
            <p:spPr bwMode="auto">
              <a:xfrm>
                <a:off x="13981113" y="641350"/>
                <a:ext cx="2954337" cy="3808413"/>
              </a:xfrm>
              <a:custGeom>
                <a:avLst/>
                <a:gdLst>
                  <a:gd name="T0" fmla="*/ 1249 w 3877"/>
                  <a:gd name="T1" fmla="*/ 1811 h 4999"/>
                  <a:gd name="T2" fmla="*/ 2758 w 3877"/>
                  <a:gd name="T3" fmla="*/ 66 h 4999"/>
                  <a:gd name="T4" fmla="*/ 2979 w 3877"/>
                  <a:gd name="T5" fmla="*/ 100 h 4999"/>
                  <a:gd name="T6" fmla="*/ 3877 w 3877"/>
                  <a:gd name="T7" fmla="*/ 2847 h 4999"/>
                  <a:gd name="T8" fmla="*/ 1725 w 3877"/>
                  <a:gd name="T9" fmla="*/ 4999 h 4999"/>
                  <a:gd name="T10" fmla="*/ 1249 w 3877"/>
                  <a:gd name="T11" fmla="*/ 1811 h 4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77" h="4999">
                    <a:moveTo>
                      <a:pt x="1249" y="1811"/>
                    </a:moveTo>
                    <a:cubicBezTo>
                      <a:pt x="1735" y="1115"/>
                      <a:pt x="2462" y="363"/>
                      <a:pt x="2758" y="66"/>
                    </a:cubicBezTo>
                    <a:cubicBezTo>
                      <a:pt x="2825" y="0"/>
                      <a:pt x="2936" y="16"/>
                      <a:pt x="2979" y="100"/>
                    </a:cubicBezTo>
                    <a:cubicBezTo>
                      <a:pt x="3221" y="566"/>
                      <a:pt x="3877" y="1918"/>
                      <a:pt x="3877" y="2847"/>
                    </a:cubicBezTo>
                    <a:cubicBezTo>
                      <a:pt x="3877" y="4036"/>
                      <a:pt x="2913" y="4999"/>
                      <a:pt x="1725" y="4999"/>
                    </a:cubicBezTo>
                    <a:cubicBezTo>
                      <a:pt x="819" y="4999"/>
                      <a:pt x="0" y="3600"/>
                      <a:pt x="1249" y="1811"/>
                    </a:cubicBezTo>
                  </a:path>
                </a:pathLst>
              </a:custGeom>
              <a:solidFill>
                <a:srgbClr val="F0C9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0" name="Freeform 9"/>
              <p:cNvSpPr>
                <a:spLocks/>
              </p:cNvSpPr>
              <p:nvPr/>
            </p:nvSpPr>
            <p:spPr bwMode="auto">
              <a:xfrm>
                <a:off x="13654088" y="641350"/>
                <a:ext cx="2954337" cy="3808413"/>
              </a:xfrm>
              <a:custGeom>
                <a:avLst/>
                <a:gdLst>
                  <a:gd name="T0" fmla="*/ 2628 w 3876"/>
                  <a:gd name="T1" fmla="*/ 1811 h 4999"/>
                  <a:gd name="T2" fmla="*/ 1119 w 3876"/>
                  <a:gd name="T3" fmla="*/ 66 h 4999"/>
                  <a:gd name="T4" fmla="*/ 897 w 3876"/>
                  <a:gd name="T5" fmla="*/ 100 h 4999"/>
                  <a:gd name="T6" fmla="*/ 0 w 3876"/>
                  <a:gd name="T7" fmla="*/ 2847 h 4999"/>
                  <a:gd name="T8" fmla="*/ 2152 w 3876"/>
                  <a:gd name="T9" fmla="*/ 4999 h 4999"/>
                  <a:gd name="T10" fmla="*/ 2628 w 3876"/>
                  <a:gd name="T11" fmla="*/ 1811 h 4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76" h="4999">
                    <a:moveTo>
                      <a:pt x="2628" y="1811"/>
                    </a:moveTo>
                    <a:cubicBezTo>
                      <a:pt x="2142" y="1115"/>
                      <a:pt x="1415" y="363"/>
                      <a:pt x="1119" y="66"/>
                    </a:cubicBezTo>
                    <a:cubicBezTo>
                      <a:pt x="1052" y="0"/>
                      <a:pt x="941" y="16"/>
                      <a:pt x="897" y="100"/>
                    </a:cubicBezTo>
                    <a:cubicBezTo>
                      <a:pt x="656" y="566"/>
                      <a:pt x="0" y="1918"/>
                      <a:pt x="0" y="2847"/>
                    </a:cubicBezTo>
                    <a:cubicBezTo>
                      <a:pt x="0" y="4036"/>
                      <a:pt x="964" y="4999"/>
                      <a:pt x="2152" y="4999"/>
                    </a:cubicBezTo>
                    <a:cubicBezTo>
                      <a:pt x="3058" y="4999"/>
                      <a:pt x="3876" y="3600"/>
                      <a:pt x="2628" y="1811"/>
                    </a:cubicBezTo>
                  </a:path>
                </a:pathLst>
              </a:custGeom>
              <a:solidFill>
                <a:srgbClr val="F0B6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1" name="Freeform 10"/>
              <p:cNvSpPr>
                <a:spLocks/>
              </p:cNvSpPr>
              <p:nvPr/>
            </p:nvSpPr>
            <p:spPr bwMode="auto">
              <a:xfrm>
                <a:off x="13429089" y="3981083"/>
                <a:ext cx="2007760" cy="2310179"/>
              </a:xfrm>
              <a:custGeom>
                <a:avLst/>
                <a:gdLst>
                  <a:gd name="T0" fmla="*/ 50 w 4149"/>
                  <a:gd name="T1" fmla="*/ 235 h 3853"/>
                  <a:gd name="T2" fmla="*/ 3909 w 4149"/>
                  <a:gd name="T3" fmla="*/ 3802 h 3853"/>
                  <a:gd name="T4" fmla="*/ 4090 w 4149"/>
                  <a:gd name="T5" fmla="*/ 3611 h 3853"/>
                  <a:gd name="T6" fmla="*/ 242 w 4149"/>
                  <a:gd name="T7" fmla="*/ 58 h 3853"/>
                  <a:gd name="T8" fmla="*/ 50 w 4149"/>
                  <a:gd name="T9" fmla="*/ 235 h 3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49" h="3853">
                    <a:moveTo>
                      <a:pt x="50" y="235"/>
                    </a:moveTo>
                    <a:cubicBezTo>
                      <a:pt x="349" y="946"/>
                      <a:pt x="1309" y="2671"/>
                      <a:pt x="3909" y="3802"/>
                    </a:cubicBezTo>
                    <a:cubicBezTo>
                      <a:pt x="4029" y="3853"/>
                      <a:pt x="4149" y="3727"/>
                      <a:pt x="4090" y="3611"/>
                    </a:cubicBezTo>
                    <a:cubicBezTo>
                      <a:pt x="3733" y="2918"/>
                      <a:pt x="2675" y="1267"/>
                      <a:pt x="242" y="58"/>
                    </a:cubicBezTo>
                    <a:cubicBezTo>
                      <a:pt x="127" y="0"/>
                      <a:pt x="0" y="116"/>
                      <a:pt x="50" y="235"/>
                    </a:cubicBezTo>
                    <a:close/>
                  </a:path>
                </a:pathLst>
              </a:custGeom>
              <a:solidFill>
                <a:srgbClr val="81CE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pic>
        <p:nvPicPr>
          <p:cNvPr id="334" name="그림 33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313612" y="3976728"/>
            <a:ext cx="191054" cy="165001"/>
          </a:xfrm>
          <a:prstGeom prst="rect">
            <a:avLst/>
          </a:prstGeom>
        </p:spPr>
      </p:pic>
      <p:pic>
        <p:nvPicPr>
          <p:cNvPr id="335" name="그림 33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81636" y="4631293"/>
            <a:ext cx="191054" cy="165001"/>
          </a:xfrm>
          <a:prstGeom prst="rect">
            <a:avLst/>
          </a:prstGeom>
        </p:spPr>
      </p:pic>
      <p:grpSp>
        <p:nvGrpSpPr>
          <p:cNvPr id="336" name="그룹 335"/>
          <p:cNvGrpSpPr/>
          <p:nvPr userDrawn="1"/>
        </p:nvGrpSpPr>
        <p:grpSpPr>
          <a:xfrm>
            <a:off x="4029824" y="4590797"/>
            <a:ext cx="137639" cy="165466"/>
            <a:chOff x="13190538" y="171450"/>
            <a:chExt cx="5245099" cy="6305550"/>
          </a:xfrm>
        </p:grpSpPr>
        <p:sp>
          <p:nvSpPr>
            <p:cNvPr id="337" name="Rectangle 6"/>
            <p:cNvSpPr>
              <a:spLocks noChangeArrowheads="1"/>
            </p:cNvSpPr>
            <p:nvPr/>
          </p:nvSpPr>
          <p:spPr bwMode="auto">
            <a:xfrm>
              <a:off x="15595600" y="2327275"/>
              <a:ext cx="419100" cy="4149725"/>
            </a:xfrm>
            <a:prstGeom prst="rect">
              <a:avLst/>
            </a:prstGeom>
            <a:solidFill>
              <a:srgbClr val="8AB13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8" name="Rectangle 7"/>
            <p:cNvSpPr>
              <a:spLocks noChangeArrowheads="1"/>
            </p:cNvSpPr>
            <p:nvPr/>
          </p:nvSpPr>
          <p:spPr bwMode="auto">
            <a:xfrm>
              <a:off x="15805150" y="2327275"/>
              <a:ext cx="209550" cy="4149725"/>
            </a:xfrm>
            <a:prstGeom prst="rect">
              <a:avLst/>
            </a:prstGeom>
            <a:solidFill>
              <a:srgbClr val="7D9F3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9" name="Freeform 8"/>
            <p:cNvSpPr>
              <a:spLocks/>
            </p:cNvSpPr>
            <p:nvPr/>
          </p:nvSpPr>
          <p:spPr bwMode="auto">
            <a:xfrm>
              <a:off x="14662150" y="3100388"/>
              <a:ext cx="1352550" cy="2492375"/>
            </a:xfrm>
            <a:custGeom>
              <a:avLst/>
              <a:gdLst>
                <a:gd name="T0" fmla="*/ 1775 w 1775"/>
                <a:gd name="T1" fmla="*/ 3272 h 3272"/>
                <a:gd name="T2" fmla="*/ 1225 w 1775"/>
                <a:gd name="T3" fmla="*/ 3272 h 3272"/>
                <a:gd name="T4" fmla="*/ 0 w 1775"/>
                <a:gd name="T5" fmla="*/ 336 h 3272"/>
                <a:gd name="T6" fmla="*/ 435 w 1775"/>
                <a:gd name="T7" fmla="*/ 0 h 3272"/>
                <a:gd name="T8" fmla="*/ 1775 w 1775"/>
                <a:gd name="T9" fmla="*/ 3272 h 3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5" h="3272">
                  <a:moveTo>
                    <a:pt x="1775" y="3272"/>
                  </a:moveTo>
                  <a:lnTo>
                    <a:pt x="1225" y="3272"/>
                  </a:lnTo>
                  <a:cubicBezTo>
                    <a:pt x="1225" y="2276"/>
                    <a:pt x="565" y="1068"/>
                    <a:pt x="0" y="336"/>
                  </a:cubicBezTo>
                  <a:lnTo>
                    <a:pt x="435" y="0"/>
                  </a:lnTo>
                  <a:cubicBezTo>
                    <a:pt x="1083" y="839"/>
                    <a:pt x="1775" y="2139"/>
                    <a:pt x="1775" y="3272"/>
                  </a:cubicBezTo>
                  <a:close/>
                </a:path>
              </a:pathLst>
            </a:custGeom>
            <a:solidFill>
              <a:srgbClr val="8AB13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0" name="Freeform 9"/>
            <p:cNvSpPr>
              <a:spLocks/>
            </p:cNvSpPr>
            <p:nvPr/>
          </p:nvSpPr>
          <p:spPr bwMode="auto">
            <a:xfrm>
              <a:off x="15805150" y="3100388"/>
              <a:ext cx="1144587" cy="2492375"/>
            </a:xfrm>
            <a:custGeom>
              <a:avLst/>
              <a:gdLst>
                <a:gd name="T0" fmla="*/ 275 w 1501"/>
                <a:gd name="T1" fmla="*/ 3272 h 3272"/>
                <a:gd name="T2" fmla="*/ 0 w 1501"/>
                <a:gd name="T3" fmla="*/ 3272 h 3272"/>
                <a:gd name="T4" fmla="*/ 1 w 1501"/>
                <a:gd name="T5" fmla="*/ 1899 h 3272"/>
                <a:gd name="T6" fmla="*/ 1065 w 1501"/>
                <a:gd name="T7" fmla="*/ 0 h 3272"/>
                <a:gd name="T8" fmla="*/ 1501 w 1501"/>
                <a:gd name="T9" fmla="*/ 336 h 3272"/>
                <a:gd name="T10" fmla="*/ 275 w 1501"/>
                <a:gd name="T11" fmla="*/ 3272 h 3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01" h="3272">
                  <a:moveTo>
                    <a:pt x="275" y="3272"/>
                  </a:moveTo>
                  <a:lnTo>
                    <a:pt x="0" y="3272"/>
                  </a:lnTo>
                  <a:cubicBezTo>
                    <a:pt x="0" y="2827"/>
                    <a:pt x="1" y="2336"/>
                    <a:pt x="1" y="1899"/>
                  </a:cubicBezTo>
                  <a:cubicBezTo>
                    <a:pt x="262" y="1189"/>
                    <a:pt x="672" y="509"/>
                    <a:pt x="1065" y="0"/>
                  </a:cubicBezTo>
                  <a:lnTo>
                    <a:pt x="1501" y="336"/>
                  </a:lnTo>
                  <a:cubicBezTo>
                    <a:pt x="936" y="1068"/>
                    <a:pt x="275" y="2276"/>
                    <a:pt x="275" y="3272"/>
                  </a:cubicBezTo>
                  <a:close/>
                </a:path>
              </a:pathLst>
            </a:custGeom>
            <a:solidFill>
              <a:srgbClr val="7D9F3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1" name="Freeform 10"/>
            <p:cNvSpPr>
              <a:spLocks/>
            </p:cNvSpPr>
            <p:nvPr/>
          </p:nvSpPr>
          <p:spPr bwMode="auto">
            <a:xfrm>
              <a:off x="13190538" y="1638300"/>
              <a:ext cx="2105025" cy="2106613"/>
            </a:xfrm>
            <a:custGeom>
              <a:avLst/>
              <a:gdLst>
                <a:gd name="T0" fmla="*/ 2359 w 2763"/>
                <a:gd name="T1" fmla="*/ 405 h 2764"/>
                <a:gd name="T2" fmla="*/ 1846 w 2763"/>
                <a:gd name="T3" fmla="*/ 260 h 2764"/>
                <a:gd name="T4" fmla="*/ 1382 w 2763"/>
                <a:gd name="T5" fmla="*/ 0 h 2764"/>
                <a:gd name="T6" fmla="*/ 917 w 2763"/>
                <a:gd name="T7" fmla="*/ 260 h 2764"/>
                <a:gd name="T8" fmla="*/ 405 w 2763"/>
                <a:gd name="T9" fmla="*/ 405 h 2764"/>
                <a:gd name="T10" fmla="*/ 259 w 2763"/>
                <a:gd name="T11" fmla="*/ 917 h 2764"/>
                <a:gd name="T12" fmla="*/ 0 w 2763"/>
                <a:gd name="T13" fmla="*/ 1382 h 2764"/>
                <a:gd name="T14" fmla="*/ 259 w 2763"/>
                <a:gd name="T15" fmla="*/ 1847 h 2764"/>
                <a:gd name="T16" fmla="*/ 405 w 2763"/>
                <a:gd name="T17" fmla="*/ 2359 h 2764"/>
                <a:gd name="T18" fmla="*/ 917 w 2763"/>
                <a:gd name="T19" fmla="*/ 2505 h 2764"/>
                <a:gd name="T20" fmla="*/ 1382 w 2763"/>
                <a:gd name="T21" fmla="*/ 2764 h 2764"/>
                <a:gd name="T22" fmla="*/ 1768 w 2763"/>
                <a:gd name="T23" fmla="*/ 2604 h 2764"/>
                <a:gd name="T24" fmla="*/ 1847 w 2763"/>
                <a:gd name="T25" fmla="*/ 2505 h 2764"/>
                <a:gd name="T26" fmla="*/ 2359 w 2763"/>
                <a:gd name="T27" fmla="*/ 2359 h 2764"/>
                <a:gd name="T28" fmla="*/ 2504 w 2763"/>
                <a:gd name="T29" fmla="*/ 1847 h 2764"/>
                <a:gd name="T30" fmla="*/ 2603 w 2763"/>
                <a:gd name="T31" fmla="*/ 1769 h 2764"/>
                <a:gd name="T32" fmla="*/ 2763 w 2763"/>
                <a:gd name="T33" fmla="*/ 1382 h 2764"/>
                <a:gd name="T34" fmla="*/ 2504 w 2763"/>
                <a:gd name="T35" fmla="*/ 917 h 2764"/>
                <a:gd name="T36" fmla="*/ 2359 w 2763"/>
                <a:gd name="T37" fmla="*/ 405 h 2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63" h="2764">
                  <a:moveTo>
                    <a:pt x="2359" y="405"/>
                  </a:moveTo>
                  <a:cubicBezTo>
                    <a:pt x="2220" y="266"/>
                    <a:pt x="2025" y="218"/>
                    <a:pt x="1846" y="260"/>
                  </a:cubicBezTo>
                  <a:cubicBezTo>
                    <a:pt x="1750" y="104"/>
                    <a:pt x="1578" y="0"/>
                    <a:pt x="1382" y="0"/>
                  </a:cubicBezTo>
                  <a:cubicBezTo>
                    <a:pt x="1185" y="0"/>
                    <a:pt x="1013" y="104"/>
                    <a:pt x="917" y="260"/>
                  </a:cubicBezTo>
                  <a:cubicBezTo>
                    <a:pt x="739" y="218"/>
                    <a:pt x="544" y="266"/>
                    <a:pt x="405" y="405"/>
                  </a:cubicBezTo>
                  <a:cubicBezTo>
                    <a:pt x="266" y="544"/>
                    <a:pt x="217" y="739"/>
                    <a:pt x="259" y="917"/>
                  </a:cubicBezTo>
                  <a:cubicBezTo>
                    <a:pt x="104" y="1014"/>
                    <a:pt x="0" y="1186"/>
                    <a:pt x="0" y="1382"/>
                  </a:cubicBezTo>
                  <a:cubicBezTo>
                    <a:pt x="0" y="1578"/>
                    <a:pt x="104" y="1751"/>
                    <a:pt x="259" y="1847"/>
                  </a:cubicBezTo>
                  <a:cubicBezTo>
                    <a:pt x="217" y="2025"/>
                    <a:pt x="266" y="2220"/>
                    <a:pt x="405" y="2359"/>
                  </a:cubicBezTo>
                  <a:cubicBezTo>
                    <a:pt x="544" y="2498"/>
                    <a:pt x="739" y="2546"/>
                    <a:pt x="917" y="2505"/>
                  </a:cubicBezTo>
                  <a:cubicBezTo>
                    <a:pt x="1013" y="2660"/>
                    <a:pt x="1185" y="2764"/>
                    <a:pt x="1382" y="2764"/>
                  </a:cubicBezTo>
                  <a:cubicBezTo>
                    <a:pt x="1533" y="2764"/>
                    <a:pt x="1669" y="2703"/>
                    <a:pt x="1768" y="2604"/>
                  </a:cubicBezTo>
                  <a:cubicBezTo>
                    <a:pt x="1798" y="2574"/>
                    <a:pt x="1824" y="2541"/>
                    <a:pt x="1847" y="2505"/>
                  </a:cubicBezTo>
                  <a:cubicBezTo>
                    <a:pt x="2025" y="2546"/>
                    <a:pt x="2220" y="2498"/>
                    <a:pt x="2359" y="2359"/>
                  </a:cubicBezTo>
                  <a:cubicBezTo>
                    <a:pt x="2497" y="2220"/>
                    <a:pt x="2546" y="2025"/>
                    <a:pt x="2504" y="1847"/>
                  </a:cubicBezTo>
                  <a:cubicBezTo>
                    <a:pt x="2540" y="1825"/>
                    <a:pt x="2573" y="1798"/>
                    <a:pt x="2603" y="1769"/>
                  </a:cubicBezTo>
                  <a:cubicBezTo>
                    <a:pt x="2702" y="1670"/>
                    <a:pt x="2763" y="1533"/>
                    <a:pt x="2763" y="1382"/>
                  </a:cubicBezTo>
                  <a:cubicBezTo>
                    <a:pt x="2763" y="1186"/>
                    <a:pt x="2660" y="1014"/>
                    <a:pt x="2504" y="917"/>
                  </a:cubicBezTo>
                  <a:cubicBezTo>
                    <a:pt x="2546" y="739"/>
                    <a:pt x="2497" y="544"/>
                    <a:pt x="2359" y="405"/>
                  </a:cubicBezTo>
                </a:path>
              </a:pathLst>
            </a:custGeom>
            <a:solidFill>
              <a:srgbClr val="ABB3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2" name="Freeform 11"/>
            <p:cNvSpPr>
              <a:spLocks/>
            </p:cNvSpPr>
            <p:nvPr/>
          </p:nvSpPr>
          <p:spPr bwMode="auto">
            <a:xfrm>
              <a:off x="13498513" y="1638300"/>
              <a:ext cx="1797050" cy="1797050"/>
            </a:xfrm>
            <a:custGeom>
              <a:avLst/>
              <a:gdLst>
                <a:gd name="T0" fmla="*/ 1954 w 2358"/>
                <a:gd name="T1" fmla="*/ 405 h 2359"/>
                <a:gd name="T2" fmla="*/ 1441 w 2358"/>
                <a:gd name="T3" fmla="*/ 260 h 2359"/>
                <a:gd name="T4" fmla="*/ 977 w 2358"/>
                <a:gd name="T5" fmla="*/ 0 h 2359"/>
                <a:gd name="T6" fmla="*/ 512 w 2358"/>
                <a:gd name="T7" fmla="*/ 260 h 2359"/>
                <a:gd name="T8" fmla="*/ 0 w 2358"/>
                <a:gd name="T9" fmla="*/ 405 h 2359"/>
                <a:gd name="T10" fmla="*/ 1954 w 2358"/>
                <a:gd name="T11" fmla="*/ 2359 h 2359"/>
                <a:gd name="T12" fmla="*/ 2099 w 2358"/>
                <a:gd name="T13" fmla="*/ 1847 h 2359"/>
                <a:gd name="T14" fmla="*/ 2198 w 2358"/>
                <a:gd name="T15" fmla="*/ 1769 h 2359"/>
                <a:gd name="T16" fmla="*/ 2358 w 2358"/>
                <a:gd name="T17" fmla="*/ 1382 h 2359"/>
                <a:gd name="T18" fmla="*/ 2099 w 2358"/>
                <a:gd name="T19" fmla="*/ 917 h 2359"/>
                <a:gd name="T20" fmla="*/ 1954 w 2358"/>
                <a:gd name="T21" fmla="*/ 405 h 2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58" h="2359">
                  <a:moveTo>
                    <a:pt x="1954" y="405"/>
                  </a:moveTo>
                  <a:cubicBezTo>
                    <a:pt x="1815" y="266"/>
                    <a:pt x="1620" y="218"/>
                    <a:pt x="1441" y="260"/>
                  </a:cubicBezTo>
                  <a:cubicBezTo>
                    <a:pt x="1345" y="104"/>
                    <a:pt x="1173" y="0"/>
                    <a:pt x="977" y="0"/>
                  </a:cubicBezTo>
                  <a:cubicBezTo>
                    <a:pt x="780" y="0"/>
                    <a:pt x="608" y="104"/>
                    <a:pt x="512" y="260"/>
                  </a:cubicBezTo>
                  <a:cubicBezTo>
                    <a:pt x="334" y="218"/>
                    <a:pt x="139" y="266"/>
                    <a:pt x="0" y="405"/>
                  </a:cubicBezTo>
                  <a:cubicBezTo>
                    <a:pt x="276" y="681"/>
                    <a:pt x="1724" y="2130"/>
                    <a:pt x="1954" y="2359"/>
                  </a:cubicBezTo>
                  <a:cubicBezTo>
                    <a:pt x="2092" y="2220"/>
                    <a:pt x="2141" y="2025"/>
                    <a:pt x="2099" y="1847"/>
                  </a:cubicBezTo>
                  <a:cubicBezTo>
                    <a:pt x="2135" y="1825"/>
                    <a:pt x="2168" y="1798"/>
                    <a:pt x="2198" y="1769"/>
                  </a:cubicBezTo>
                  <a:cubicBezTo>
                    <a:pt x="2297" y="1670"/>
                    <a:pt x="2358" y="1533"/>
                    <a:pt x="2358" y="1382"/>
                  </a:cubicBezTo>
                  <a:cubicBezTo>
                    <a:pt x="2358" y="1186"/>
                    <a:pt x="2255" y="1014"/>
                    <a:pt x="2099" y="917"/>
                  </a:cubicBezTo>
                  <a:cubicBezTo>
                    <a:pt x="2141" y="739"/>
                    <a:pt x="2092" y="544"/>
                    <a:pt x="1954" y="405"/>
                  </a:cubicBezTo>
                </a:path>
              </a:pathLst>
            </a:custGeom>
            <a:solidFill>
              <a:srgbClr val="8B96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3" name="Oval 12"/>
            <p:cNvSpPr>
              <a:spLocks noChangeArrowheads="1"/>
            </p:cNvSpPr>
            <p:nvPr/>
          </p:nvSpPr>
          <p:spPr bwMode="auto">
            <a:xfrm>
              <a:off x="13954125" y="2401888"/>
              <a:ext cx="577850" cy="579438"/>
            </a:xfrm>
            <a:prstGeom prst="ellipse">
              <a:avLst/>
            </a:prstGeom>
            <a:solidFill>
              <a:srgbClr val="A86ED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4" name="Freeform 13"/>
            <p:cNvSpPr>
              <a:spLocks/>
            </p:cNvSpPr>
            <p:nvPr/>
          </p:nvSpPr>
          <p:spPr bwMode="auto">
            <a:xfrm>
              <a:off x="14038263" y="2374900"/>
              <a:ext cx="522287" cy="520700"/>
            </a:xfrm>
            <a:custGeom>
              <a:avLst/>
              <a:gdLst>
                <a:gd name="T0" fmla="*/ 0 w 685"/>
                <a:gd name="T1" fmla="*/ 148 h 684"/>
                <a:gd name="T2" fmla="*/ 537 w 685"/>
                <a:gd name="T3" fmla="*/ 148 h 684"/>
                <a:gd name="T4" fmla="*/ 537 w 685"/>
                <a:gd name="T5" fmla="*/ 684 h 684"/>
                <a:gd name="T6" fmla="*/ 0 w 685"/>
                <a:gd name="T7" fmla="*/ 148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5" h="684">
                  <a:moveTo>
                    <a:pt x="0" y="148"/>
                  </a:moveTo>
                  <a:cubicBezTo>
                    <a:pt x="148" y="0"/>
                    <a:pt x="389" y="0"/>
                    <a:pt x="537" y="148"/>
                  </a:cubicBezTo>
                  <a:cubicBezTo>
                    <a:pt x="685" y="296"/>
                    <a:pt x="685" y="536"/>
                    <a:pt x="537" y="684"/>
                  </a:cubicBezTo>
                  <a:cubicBezTo>
                    <a:pt x="324" y="472"/>
                    <a:pt x="144" y="291"/>
                    <a:pt x="0" y="148"/>
                  </a:cubicBezTo>
                  <a:close/>
                </a:path>
              </a:pathLst>
            </a:custGeom>
            <a:solidFill>
              <a:srgbClr val="934B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5" name="Freeform 14"/>
            <p:cNvSpPr>
              <a:spLocks/>
            </p:cNvSpPr>
            <p:nvPr/>
          </p:nvSpPr>
          <p:spPr bwMode="auto">
            <a:xfrm>
              <a:off x="16329025" y="1638300"/>
              <a:ext cx="2106612" cy="2106613"/>
            </a:xfrm>
            <a:custGeom>
              <a:avLst/>
              <a:gdLst>
                <a:gd name="T0" fmla="*/ 2358 w 2763"/>
                <a:gd name="T1" fmla="*/ 2359 h 2764"/>
                <a:gd name="T2" fmla="*/ 2504 w 2763"/>
                <a:gd name="T3" fmla="*/ 1847 h 2764"/>
                <a:gd name="T4" fmla="*/ 2763 w 2763"/>
                <a:gd name="T5" fmla="*/ 1382 h 2764"/>
                <a:gd name="T6" fmla="*/ 2504 w 2763"/>
                <a:gd name="T7" fmla="*/ 917 h 2764"/>
                <a:gd name="T8" fmla="*/ 2358 w 2763"/>
                <a:gd name="T9" fmla="*/ 405 h 2764"/>
                <a:gd name="T10" fmla="*/ 1846 w 2763"/>
                <a:gd name="T11" fmla="*/ 260 h 2764"/>
                <a:gd name="T12" fmla="*/ 1381 w 2763"/>
                <a:gd name="T13" fmla="*/ 0 h 2764"/>
                <a:gd name="T14" fmla="*/ 916 w 2763"/>
                <a:gd name="T15" fmla="*/ 260 h 2764"/>
                <a:gd name="T16" fmla="*/ 404 w 2763"/>
                <a:gd name="T17" fmla="*/ 405 h 2764"/>
                <a:gd name="T18" fmla="*/ 259 w 2763"/>
                <a:gd name="T19" fmla="*/ 917 h 2764"/>
                <a:gd name="T20" fmla="*/ 0 w 2763"/>
                <a:gd name="T21" fmla="*/ 1382 h 2764"/>
                <a:gd name="T22" fmla="*/ 160 w 2763"/>
                <a:gd name="T23" fmla="*/ 1769 h 2764"/>
                <a:gd name="T24" fmla="*/ 259 w 2763"/>
                <a:gd name="T25" fmla="*/ 1847 h 2764"/>
                <a:gd name="T26" fmla="*/ 404 w 2763"/>
                <a:gd name="T27" fmla="*/ 2359 h 2764"/>
                <a:gd name="T28" fmla="*/ 916 w 2763"/>
                <a:gd name="T29" fmla="*/ 2505 h 2764"/>
                <a:gd name="T30" fmla="*/ 995 w 2763"/>
                <a:gd name="T31" fmla="*/ 2604 h 2764"/>
                <a:gd name="T32" fmla="*/ 1381 w 2763"/>
                <a:gd name="T33" fmla="*/ 2764 h 2764"/>
                <a:gd name="T34" fmla="*/ 1846 w 2763"/>
                <a:gd name="T35" fmla="*/ 2505 h 2764"/>
                <a:gd name="T36" fmla="*/ 2358 w 2763"/>
                <a:gd name="T37" fmla="*/ 2359 h 2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63" h="2764">
                  <a:moveTo>
                    <a:pt x="2358" y="2359"/>
                  </a:moveTo>
                  <a:cubicBezTo>
                    <a:pt x="2497" y="2220"/>
                    <a:pt x="2546" y="2025"/>
                    <a:pt x="2504" y="1847"/>
                  </a:cubicBezTo>
                  <a:cubicBezTo>
                    <a:pt x="2659" y="1751"/>
                    <a:pt x="2763" y="1578"/>
                    <a:pt x="2763" y="1382"/>
                  </a:cubicBezTo>
                  <a:cubicBezTo>
                    <a:pt x="2763" y="1186"/>
                    <a:pt x="2659" y="1014"/>
                    <a:pt x="2504" y="917"/>
                  </a:cubicBezTo>
                  <a:cubicBezTo>
                    <a:pt x="2546" y="739"/>
                    <a:pt x="2497" y="544"/>
                    <a:pt x="2358" y="405"/>
                  </a:cubicBezTo>
                  <a:cubicBezTo>
                    <a:pt x="2219" y="266"/>
                    <a:pt x="2024" y="218"/>
                    <a:pt x="1846" y="260"/>
                  </a:cubicBezTo>
                  <a:cubicBezTo>
                    <a:pt x="1750" y="104"/>
                    <a:pt x="1578" y="0"/>
                    <a:pt x="1381" y="0"/>
                  </a:cubicBezTo>
                  <a:cubicBezTo>
                    <a:pt x="1185" y="0"/>
                    <a:pt x="1013" y="104"/>
                    <a:pt x="916" y="260"/>
                  </a:cubicBezTo>
                  <a:cubicBezTo>
                    <a:pt x="738" y="218"/>
                    <a:pt x="543" y="266"/>
                    <a:pt x="404" y="405"/>
                  </a:cubicBezTo>
                  <a:cubicBezTo>
                    <a:pt x="265" y="544"/>
                    <a:pt x="217" y="739"/>
                    <a:pt x="259" y="917"/>
                  </a:cubicBezTo>
                  <a:cubicBezTo>
                    <a:pt x="103" y="1014"/>
                    <a:pt x="0" y="1186"/>
                    <a:pt x="0" y="1382"/>
                  </a:cubicBezTo>
                  <a:cubicBezTo>
                    <a:pt x="0" y="1533"/>
                    <a:pt x="61" y="1670"/>
                    <a:pt x="160" y="1769"/>
                  </a:cubicBezTo>
                  <a:cubicBezTo>
                    <a:pt x="190" y="1798"/>
                    <a:pt x="223" y="1825"/>
                    <a:pt x="259" y="1847"/>
                  </a:cubicBezTo>
                  <a:cubicBezTo>
                    <a:pt x="217" y="2025"/>
                    <a:pt x="265" y="2220"/>
                    <a:pt x="404" y="2359"/>
                  </a:cubicBezTo>
                  <a:cubicBezTo>
                    <a:pt x="543" y="2498"/>
                    <a:pt x="738" y="2546"/>
                    <a:pt x="916" y="2505"/>
                  </a:cubicBezTo>
                  <a:cubicBezTo>
                    <a:pt x="939" y="2541"/>
                    <a:pt x="965" y="2574"/>
                    <a:pt x="995" y="2604"/>
                  </a:cubicBezTo>
                  <a:cubicBezTo>
                    <a:pt x="1094" y="2702"/>
                    <a:pt x="1230" y="2764"/>
                    <a:pt x="1381" y="2764"/>
                  </a:cubicBezTo>
                  <a:cubicBezTo>
                    <a:pt x="1578" y="2764"/>
                    <a:pt x="1750" y="2660"/>
                    <a:pt x="1846" y="2505"/>
                  </a:cubicBezTo>
                  <a:cubicBezTo>
                    <a:pt x="2024" y="2546"/>
                    <a:pt x="2219" y="2498"/>
                    <a:pt x="2358" y="2359"/>
                  </a:cubicBezTo>
                  <a:close/>
                </a:path>
              </a:pathLst>
            </a:custGeom>
            <a:solidFill>
              <a:srgbClr val="ABB3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6" name="Freeform 15"/>
            <p:cNvSpPr>
              <a:spLocks/>
            </p:cNvSpPr>
            <p:nvPr/>
          </p:nvSpPr>
          <p:spPr bwMode="auto">
            <a:xfrm>
              <a:off x="16637000" y="1946275"/>
              <a:ext cx="1798637" cy="1798638"/>
            </a:xfrm>
            <a:custGeom>
              <a:avLst/>
              <a:gdLst>
                <a:gd name="T0" fmla="*/ 1954 w 2359"/>
                <a:gd name="T1" fmla="*/ 1954 h 2359"/>
                <a:gd name="T2" fmla="*/ 2100 w 2359"/>
                <a:gd name="T3" fmla="*/ 1442 h 2359"/>
                <a:gd name="T4" fmla="*/ 2359 w 2359"/>
                <a:gd name="T5" fmla="*/ 977 h 2359"/>
                <a:gd name="T6" fmla="*/ 2100 w 2359"/>
                <a:gd name="T7" fmla="*/ 512 h 2359"/>
                <a:gd name="T8" fmla="*/ 1954 w 2359"/>
                <a:gd name="T9" fmla="*/ 0 h 2359"/>
                <a:gd name="T10" fmla="*/ 0 w 2359"/>
                <a:gd name="T11" fmla="*/ 1954 h 2359"/>
                <a:gd name="T12" fmla="*/ 512 w 2359"/>
                <a:gd name="T13" fmla="*/ 2100 h 2359"/>
                <a:gd name="T14" fmla="*/ 591 w 2359"/>
                <a:gd name="T15" fmla="*/ 2199 h 2359"/>
                <a:gd name="T16" fmla="*/ 977 w 2359"/>
                <a:gd name="T17" fmla="*/ 2359 h 2359"/>
                <a:gd name="T18" fmla="*/ 1442 w 2359"/>
                <a:gd name="T19" fmla="*/ 2100 h 2359"/>
                <a:gd name="T20" fmla="*/ 1954 w 2359"/>
                <a:gd name="T21" fmla="*/ 1954 h 2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59" h="2359">
                  <a:moveTo>
                    <a:pt x="1954" y="1954"/>
                  </a:moveTo>
                  <a:cubicBezTo>
                    <a:pt x="2093" y="1815"/>
                    <a:pt x="2142" y="1620"/>
                    <a:pt x="2100" y="1442"/>
                  </a:cubicBezTo>
                  <a:cubicBezTo>
                    <a:pt x="2255" y="1346"/>
                    <a:pt x="2359" y="1173"/>
                    <a:pt x="2359" y="977"/>
                  </a:cubicBezTo>
                  <a:cubicBezTo>
                    <a:pt x="2359" y="781"/>
                    <a:pt x="2255" y="609"/>
                    <a:pt x="2100" y="512"/>
                  </a:cubicBezTo>
                  <a:cubicBezTo>
                    <a:pt x="2142" y="334"/>
                    <a:pt x="2093" y="139"/>
                    <a:pt x="1954" y="0"/>
                  </a:cubicBezTo>
                  <a:cubicBezTo>
                    <a:pt x="1678" y="276"/>
                    <a:pt x="230" y="1725"/>
                    <a:pt x="0" y="1954"/>
                  </a:cubicBezTo>
                  <a:cubicBezTo>
                    <a:pt x="139" y="2093"/>
                    <a:pt x="334" y="2141"/>
                    <a:pt x="512" y="2100"/>
                  </a:cubicBezTo>
                  <a:cubicBezTo>
                    <a:pt x="535" y="2136"/>
                    <a:pt x="561" y="2169"/>
                    <a:pt x="591" y="2199"/>
                  </a:cubicBezTo>
                  <a:cubicBezTo>
                    <a:pt x="690" y="2297"/>
                    <a:pt x="826" y="2359"/>
                    <a:pt x="977" y="2359"/>
                  </a:cubicBezTo>
                  <a:cubicBezTo>
                    <a:pt x="1174" y="2359"/>
                    <a:pt x="1346" y="2255"/>
                    <a:pt x="1442" y="2100"/>
                  </a:cubicBezTo>
                  <a:cubicBezTo>
                    <a:pt x="1620" y="2141"/>
                    <a:pt x="1815" y="2093"/>
                    <a:pt x="1954" y="1954"/>
                  </a:cubicBezTo>
                </a:path>
              </a:pathLst>
            </a:custGeom>
            <a:solidFill>
              <a:srgbClr val="8B96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7" name="Oval 16"/>
            <p:cNvSpPr>
              <a:spLocks noChangeArrowheads="1"/>
            </p:cNvSpPr>
            <p:nvPr/>
          </p:nvSpPr>
          <p:spPr bwMode="auto">
            <a:xfrm>
              <a:off x="17092613" y="2401888"/>
              <a:ext cx="579437" cy="579438"/>
            </a:xfrm>
            <a:prstGeom prst="ellipse">
              <a:avLst/>
            </a:prstGeom>
            <a:solidFill>
              <a:srgbClr val="A86ED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8" name="Freeform 17"/>
            <p:cNvSpPr>
              <a:spLocks/>
            </p:cNvSpPr>
            <p:nvPr/>
          </p:nvSpPr>
          <p:spPr bwMode="auto">
            <a:xfrm>
              <a:off x="17178338" y="2487613"/>
              <a:ext cx="520700" cy="520700"/>
            </a:xfrm>
            <a:custGeom>
              <a:avLst/>
              <a:gdLst>
                <a:gd name="T0" fmla="*/ 537 w 685"/>
                <a:gd name="T1" fmla="*/ 0 h 685"/>
                <a:gd name="T2" fmla="*/ 537 w 685"/>
                <a:gd name="T3" fmla="*/ 536 h 685"/>
                <a:gd name="T4" fmla="*/ 0 w 685"/>
                <a:gd name="T5" fmla="*/ 536 h 685"/>
                <a:gd name="T6" fmla="*/ 537 w 685"/>
                <a:gd name="T7" fmla="*/ 0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5" h="685">
                  <a:moveTo>
                    <a:pt x="537" y="0"/>
                  </a:moveTo>
                  <a:cubicBezTo>
                    <a:pt x="685" y="148"/>
                    <a:pt x="685" y="388"/>
                    <a:pt x="537" y="536"/>
                  </a:cubicBezTo>
                  <a:cubicBezTo>
                    <a:pt x="388" y="685"/>
                    <a:pt x="148" y="685"/>
                    <a:pt x="0" y="536"/>
                  </a:cubicBezTo>
                  <a:cubicBezTo>
                    <a:pt x="212" y="324"/>
                    <a:pt x="393" y="143"/>
                    <a:pt x="537" y="0"/>
                  </a:cubicBezTo>
                </a:path>
              </a:pathLst>
            </a:custGeom>
            <a:solidFill>
              <a:srgbClr val="934B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9" name="Freeform 18"/>
            <p:cNvSpPr>
              <a:spLocks/>
            </p:cNvSpPr>
            <p:nvPr/>
          </p:nvSpPr>
          <p:spPr bwMode="auto">
            <a:xfrm>
              <a:off x="14547850" y="171450"/>
              <a:ext cx="2516187" cy="2514600"/>
            </a:xfrm>
            <a:custGeom>
              <a:avLst/>
              <a:gdLst>
                <a:gd name="T0" fmla="*/ 3301 w 3301"/>
                <a:gd name="T1" fmla="*/ 1650 h 3301"/>
                <a:gd name="T2" fmla="*/ 2991 w 3301"/>
                <a:gd name="T3" fmla="*/ 1095 h 3301"/>
                <a:gd name="T4" fmla="*/ 2817 w 3301"/>
                <a:gd name="T5" fmla="*/ 483 h 3301"/>
                <a:gd name="T6" fmla="*/ 2206 w 3301"/>
                <a:gd name="T7" fmla="*/ 310 h 3301"/>
                <a:gd name="T8" fmla="*/ 1650 w 3301"/>
                <a:gd name="T9" fmla="*/ 0 h 3301"/>
                <a:gd name="T10" fmla="*/ 1095 w 3301"/>
                <a:gd name="T11" fmla="*/ 310 h 3301"/>
                <a:gd name="T12" fmla="*/ 483 w 3301"/>
                <a:gd name="T13" fmla="*/ 483 h 3301"/>
                <a:gd name="T14" fmla="*/ 310 w 3301"/>
                <a:gd name="T15" fmla="*/ 1095 h 3301"/>
                <a:gd name="T16" fmla="*/ 0 w 3301"/>
                <a:gd name="T17" fmla="*/ 1650 h 3301"/>
                <a:gd name="T18" fmla="*/ 310 w 3301"/>
                <a:gd name="T19" fmla="*/ 2206 h 3301"/>
                <a:gd name="T20" fmla="*/ 483 w 3301"/>
                <a:gd name="T21" fmla="*/ 2817 h 3301"/>
                <a:gd name="T22" fmla="*/ 945 w 3301"/>
                <a:gd name="T23" fmla="*/ 3009 h 3301"/>
                <a:gd name="T24" fmla="*/ 1095 w 3301"/>
                <a:gd name="T25" fmla="*/ 2991 h 3301"/>
                <a:gd name="T26" fmla="*/ 1650 w 3301"/>
                <a:gd name="T27" fmla="*/ 3301 h 3301"/>
                <a:gd name="T28" fmla="*/ 2206 w 3301"/>
                <a:gd name="T29" fmla="*/ 2991 h 3301"/>
                <a:gd name="T30" fmla="*/ 2356 w 3301"/>
                <a:gd name="T31" fmla="*/ 3009 h 3301"/>
                <a:gd name="T32" fmla="*/ 2817 w 3301"/>
                <a:gd name="T33" fmla="*/ 2817 h 3301"/>
                <a:gd name="T34" fmla="*/ 2991 w 3301"/>
                <a:gd name="T35" fmla="*/ 2206 h 3301"/>
                <a:gd name="T36" fmla="*/ 3301 w 3301"/>
                <a:gd name="T37" fmla="*/ 1650 h 3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1" h="3301">
                  <a:moveTo>
                    <a:pt x="3301" y="1650"/>
                  </a:moveTo>
                  <a:cubicBezTo>
                    <a:pt x="3301" y="1416"/>
                    <a:pt x="3177" y="1210"/>
                    <a:pt x="2991" y="1095"/>
                  </a:cubicBezTo>
                  <a:cubicBezTo>
                    <a:pt x="3041" y="882"/>
                    <a:pt x="2983" y="649"/>
                    <a:pt x="2817" y="483"/>
                  </a:cubicBezTo>
                  <a:cubicBezTo>
                    <a:pt x="2651" y="317"/>
                    <a:pt x="2418" y="260"/>
                    <a:pt x="2206" y="310"/>
                  </a:cubicBezTo>
                  <a:cubicBezTo>
                    <a:pt x="2091" y="124"/>
                    <a:pt x="1885" y="0"/>
                    <a:pt x="1650" y="0"/>
                  </a:cubicBezTo>
                  <a:cubicBezTo>
                    <a:pt x="1416" y="0"/>
                    <a:pt x="1210" y="124"/>
                    <a:pt x="1095" y="310"/>
                  </a:cubicBezTo>
                  <a:cubicBezTo>
                    <a:pt x="882" y="260"/>
                    <a:pt x="649" y="318"/>
                    <a:pt x="483" y="483"/>
                  </a:cubicBezTo>
                  <a:cubicBezTo>
                    <a:pt x="317" y="649"/>
                    <a:pt x="260" y="882"/>
                    <a:pt x="310" y="1095"/>
                  </a:cubicBezTo>
                  <a:cubicBezTo>
                    <a:pt x="124" y="1210"/>
                    <a:pt x="0" y="1416"/>
                    <a:pt x="0" y="1650"/>
                  </a:cubicBezTo>
                  <a:cubicBezTo>
                    <a:pt x="0" y="1885"/>
                    <a:pt x="124" y="2091"/>
                    <a:pt x="310" y="2206"/>
                  </a:cubicBezTo>
                  <a:cubicBezTo>
                    <a:pt x="260" y="2419"/>
                    <a:pt x="317" y="2652"/>
                    <a:pt x="483" y="2817"/>
                  </a:cubicBezTo>
                  <a:cubicBezTo>
                    <a:pt x="611" y="2945"/>
                    <a:pt x="778" y="3009"/>
                    <a:pt x="945" y="3009"/>
                  </a:cubicBezTo>
                  <a:cubicBezTo>
                    <a:pt x="995" y="3009"/>
                    <a:pt x="1046" y="3003"/>
                    <a:pt x="1095" y="2991"/>
                  </a:cubicBezTo>
                  <a:cubicBezTo>
                    <a:pt x="1210" y="3177"/>
                    <a:pt x="1416" y="3301"/>
                    <a:pt x="1650" y="3301"/>
                  </a:cubicBezTo>
                  <a:cubicBezTo>
                    <a:pt x="1885" y="3301"/>
                    <a:pt x="2091" y="3177"/>
                    <a:pt x="2206" y="2991"/>
                  </a:cubicBezTo>
                  <a:cubicBezTo>
                    <a:pt x="2255" y="3003"/>
                    <a:pt x="2305" y="3009"/>
                    <a:pt x="2356" y="3009"/>
                  </a:cubicBezTo>
                  <a:cubicBezTo>
                    <a:pt x="2523" y="3009"/>
                    <a:pt x="2690" y="2945"/>
                    <a:pt x="2817" y="2817"/>
                  </a:cubicBezTo>
                  <a:cubicBezTo>
                    <a:pt x="2983" y="2652"/>
                    <a:pt x="3041" y="2419"/>
                    <a:pt x="2991" y="2206"/>
                  </a:cubicBezTo>
                  <a:cubicBezTo>
                    <a:pt x="3177" y="2091"/>
                    <a:pt x="3301" y="1885"/>
                    <a:pt x="3301" y="1650"/>
                  </a:cubicBezTo>
                </a:path>
              </a:pathLst>
            </a:custGeom>
            <a:solidFill>
              <a:srgbClr val="ABB3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0" name="Freeform 19"/>
            <p:cNvSpPr>
              <a:spLocks/>
            </p:cNvSpPr>
            <p:nvPr/>
          </p:nvSpPr>
          <p:spPr bwMode="auto">
            <a:xfrm>
              <a:off x="15805150" y="171450"/>
              <a:ext cx="1258887" cy="2514600"/>
            </a:xfrm>
            <a:custGeom>
              <a:avLst/>
              <a:gdLst>
                <a:gd name="T0" fmla="*/ 1651 w 1651"/>
                <a:gd name="T1" fmla="*/ 1650 h 3301"/>
                <a:gd name="T2" fmla="*/ 1341 w 1651"/>
                <a:gd name="T3" fmla="*/ 1095 h 3301"/>
                <a:gd name="T4" fmla="*/ 1167 w 1651"/>
                <a:gd name="T5" fmla="*/ 483 h 3301"/>
                <a:gd name="T6" fmla="*/ 556 w 1651"/>
                <a:gd name="T7" fmla="*/ 310 h 3301"/>
                <a:gd name="T8" fmla="*/ 0 w 1651"/>
                <a:gd name="T9" fmla="*/ 0 h 3301"/>
                <a:gd name="T10" fmla="*/ 0 w 1651"/>
                <a:gd name="T11" fmla="*/ 3301 h 3301"/>
                <a:gd name="T12" fmla="*/ 556 w 1651"/>
                <a:gd name="T13" fmla="*/ 2991 h 3301"/>
                <a:gd name="T14" fmla="*/ 706 w 1651"/>
                <a:gd name="T15" fmla="*/ 3009 h 3301"/>
                <a:gd name="T16" fmla="*/ 1167 w 1651"/>
                <a:gd name="T17" fmla="*/ 2817 h 3301"/>
                <a:gd name="T18" fmla="*/ 1341 w 1651"/>
                <a:gd name="T19" fmla="*/ 2206 h 3301"/>
                <a:gd name="T20" fmla="*/ 1651 w 1651"/>
                <a:gd name="T21" fmla="*/ 1650 h 3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51" h="3301">
                  <a:moveTo>
                    <a:pt x="1651" y="1650"/>
                  </a:moveTo>
                  <a:cubicBezTo>
                    <a:pt x="1651" y="1416"/>
                    <a:pt x="1527" y="1210"/>
                    <a:pt x="1341" y="1095"/>
                  </a:cubicBezTo>
                  <a:cubicBezTo>
                    <a:pt x="1391" y="882"/>
                    <a:pt x="1333" y="649"/>
                    <a:pt x="1167" y="483"/>
                  </a:cubicBezTo>
                  <a:cubicBezTo>
                    <a:pt x="1001" y="317"/>
                    <a:pt x="768" y="260"/>
                    <a:pt x="556" y="310"/>
                  </a:cubicBezTo>
                  <a:cubicBezTo>
                    <a:pt x="441" y="124"/>
                    <a:pt x="235" y="0"/>
                    <a:pt x="0" y="0"/>
                  </a:cubicBezTo>
                  <a:lnTo>
                    <a:pt x="0" y="3301"/>
                  </a:lnTo>
                  <a:cubicBezTo>
                    <a:pt x="235" y="3301"/>
                    <a:pt x="441" y="3177"/>
                    <a:pt x="556" y="2991"/>
                  </a:cubicBezTo>
                  <a:cubicBezTo>
                    <a:pt x="605" y="3003"/>
                    <a:pt x="655" y="3009"/>
                    <a:pt x="706" y="3009"/>
                  </a:cubicBezTo>
                  <a:cubicBezTo>
                    <a:pt x="873" y="3009"/>
                    <a:pt x="1040" y="2945"/>
                    <a:pt x="1167" y="2817"/>
                  </a:cubicBezTo>
                  <a:cubicBezTo>
                    <a:pt x="1333" y="2651"/>
                    <a:pt x="1391" y="2419"/>
                    <a:pt x="1341" y="2206"/>
                  </a:cubicBezTo>
                  <a:cubicBezTo>
                    <a:pt x="1527" y="2091"/>
                    <a:pt x="1651" y="1885"/>
                    <a:pt x="1651" y="1650"/>
                  </a:cubicBezTo>
                </a:path>
              </a:pathLst>
            </a:custGeom>
            <a:solidFill>
              <a:srgbClr val="8B96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1" name="Oval 20"/>
            <p:cNvSpPr>
              <a:spLocks noChangeArrowheads="1"/>
            </p:cNvSpPr>
            <p:nvPr/>
          </p:nvSpPr>
          <p:spPr bwMode="auto">
            <a:xfrm>
              <a:off x="15460663" y="1084263"/>
              <a:ext cx="690562" cy="690563"/>
            </a:xfrm>
            <a:prstGeom prst="ellipse">
              <a:avLst/>
            </a:prstGeom>
            <a:solidFill>
              <a:srgbClr val="A86ED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2" name="Freeform 21"/>
            <p:cNvSpPr>
              <a:spLocks/>
            </p:cNvSpPr>
            <p:nvPr/>
          </p:nvSpPr>
          <p:spPr bwMode="auto">
            <a:xfrm>
              <a:off x="15805150" y="1084263"/>
              <a:ext cx="346075" cy="690563"/>
            </a:xfrm>
            <a:custGeom>
              <a:avLst/>
              <a:gdLst>
                <a:gd name="T0" fmla="*/ 0 w 454"/>
                <a:gd name="T1" fmla="*/ 0 h 907"/>
                <a:gd name="T2" fmla="*/ 454 w 454"/>
                <a:gd name="T3" fmla="*/ 453 h 907"/>
                <a:gd name="T4" fmla="*/ 0 w 454"/>
                <a:gd name="T5" fmla="*/ 907 h 907"/>
                <a:gd name="T6" fmla="*/ 0 w 454"/>
                <a:gd name="T7" fmla="*/ 0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4" h="907">
                  <a:moveTo>
                    <a:pt x="0" y="0"/>
                  </a:moveTo>
                  <a:cubicBezTo>
                    <a:pt x="251" y="0"/>
                    <a:pt x="454" y="203"/>
                    <a:pt x="454" y="453"/>
                  </a:cubicBezTo>
                  <a:cubicBezTo>
                    <a:pt x="454" y="704"/>
                    <a:pt x="251" y="907"/>
                    <a:pt x="0" y="90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34B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53" name="그룹 352"/>
          <p:cNvGrpSpPr/>
          <p:nvPr userDrawn="1"/>
        </p:nvGrpSpPr>
        <p:grpSpPr>
          <a:xfrm>
            <a:off x="1331650" y="4764065"/>
            <a:ext cx="137639" cy="165466"/>
            <a:chOff x="13190538" y="171450"/>
            <a:chExt cx="5245099" cy="6305550"/>
          </a:xfrm>
        </p:grpSpPr>
        <p:sp>
          <p:nvSpPr>
            <p:cNvPr id="354" name="Rectangle 6"/>
            <p:cNvSpPr>
              <a:spLocks noChangeArrowheads="1"/>
            </p:cNvSpPr>
            <p:nvPr/>
          </p:nvSpPr>
          <p:spPr bwMode="auto">
            <a:xfrm>
              <a:off x="15595600" y="2327275"/>
              <a:ext cx="419100" cy="4149725"/>
            </a:xfrm>
            <a:prstGeom prst="rect">
              <a:avLst/>
            </a:prstGeom>
            <a:solidFill>
              <a:srgbClr val="8AB13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5" name="Rectangle 7"/>
            <p:cNvSpPr>
              <a:spLocks noChangeArrowheads="1"/>
            </p:cNvSpPr>
            <p:nvPr/>
          </p:nvSpPr>
          <p:spPr bwMode="auto">
            <a:xfrm>
              <a:off x="15805150" y="2327275"/>
              <a:ext cx="209550" cy="4149725"/>
            </a:xfrm>
            <a:prstGeom prst="rect">
              <a:avLst/>
            </a:prstGeom>
            <a:solidFill>
              <a:srgbClr val="7D9F3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6" name="Freeform 8"/>
            <p:cNvSpPr>
              <a:spLocks/>
            </p:cNvSpPr>
            <p:nvPr/>
          </p:nvSpPr>
          <p:spPr bwMode="auto">
            <a:xfrm>
              <a:off x="14662150" y="3100388"/>
              <a:ext cx="1352550" cy="2492375"/>
            </a:xfrm>
            <a:custGeom>
              <a:avLst/>
              <a:gdLst>
                <a:gd name="T0" fmla="*/ 1775 w 1775"/>
                <a:gd name="T1" fmla="*/ 3272 h 3272"/>
                <a:gd name="T2" fmla="*/ 1225 w 1775"/>
                <a:gd name="T3" fmla="*/ 3272 h 3272"/>
                <a:gd name="T4" fmla="*/ 0 w 1775"/>
                <a:gd name="T5" fmla="*/ 336 h 3272"/>
                <a:gd name="T6" fmla="*/ 435 w 1775"/>
                <a:gd name="T7" fmla="*/ 0 h 3272"/>
                <a:gd name="T8" fmla="*/ 1775 w 1775"/>
                <a:gd name="T9" fmla="*/ 3272 h 3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5" h="3272">
                  <a:moveTo>
                    <a:pt x="1775" y="3272"/>
                  </a:moveTo>
                  <a:lnTo>
                    <a:pt x="1225" y="3272"/>
                  </a:lnTo>
                  <a:cubicBezTo>
                    <a:pt x="1225" y="2276"/>
                    <a:pt x="565" y="1068"/>
                    <a:pt x="0" y="336"/>
                  </a:cubicBezTo>
                  <a:lnTo>
                    <a:pt x="435" y="0"/>
                  </a:lnTo>
                  <a:cubicBezTo>
                    <a:pt x="1083" y="839"/>
                    <a:pt x="1775" y="2139"/>
                    <a:pt x="1775" y="3272"/>
                  </a:cubicBezTo>
                  <a:close/>
                </a:path>
              </a:pathLst>
            </a:custGeom>
            <a:solidFill>
              <a:srgbClr val="8AB13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7" name="Freeform 9"/>
            <p:cNvSpPr>
              <a:spLocks/>
            </p:cNvSpPr>
            <p:nvPr/>
          </p:nvSpPr>
          <p:spPr bwMode="auto">
            <a:xfrm>
              <a:off x="15805150" y="3100388"/>
              <a:ext cx="1144587" cy="2492375"/>
            </a:xfrm>
            <a:custGeom>
              <a:avLst/>
              <a:gdLst>
                <a:gd name="T0" fmla="*/ 275 w 1501"/>
                <a:gd name="T1" fmla="*/ 3272 h 3272"/>
                <a:gd name="T2" fmla="*/ 0 w 1501"/>
                <a:gd name="T3" fmla="*/ 3272 h 3272"/>
                <a:gd name="T4" fmla="*/ 1 w 1501"/>
                <a:gd name="T5" fmla="*/ 1899 h 3272"/>
                <a:gd name="T6" fmla="*/ 1065 w 1501"/>
                <a:gd name="T7" fmla="*/ 0 h 3272"/>
                <a:gd name="T8" fmla="*/ 1501 w 1501"/>
                <a:gd name="T9" fmla="*/ 336 h 3272"/>
                <a:gd name="T10" fmla="*/ 275 w 1501"/>
                <a:gd name="T11" fmla="*/ 3272 h 3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01" h="3272">
                  <a:moveTo>
                    <a:pt x="275" y="3272"/>
                  </a:moveTo>
                  <a:lnTo>
                    <a:pt x="0" y="3272"/>
                  </a:lnTo>
                  <a:cubicBezTo>
                    <a:pt x="0" y="2827"/>
                    <a:pt x="1" y="2336"/>
                    <a:pt x="1" y="1899"/>
                  </a:cubicBezTo>
                  <a:cubicBezTo>
                    <a:pt x="262" y="1189"/>
                    <a:pt x="672" y="509"/>
                    <a:pt x="1065" y="0"/>
                  </a:cubicBezTo>
                  <a:lnTo>
                    <a:pt x="1501" y="336"/>
                  </a:lnTo>
                  <a:cubicBezTo>
                    <a:pt x="936" y="1068"/>
                    <a:pt x="275" y="2276"/>
                    <a:pt x="275" y="3272"/>
                  </a:cubicBezTo>
                  <a:close/>
                </a:path>
              </a:pathLst>
            </a:custGeom>
            <a:solidFill>
              <a:srgbClr val="7D9F3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8" name="Freeform 10"/>
            <p:cNvSpPr>
              <a:spLocks/>
            </p:cNvSpPr>
            <p:nvPr/>
          </p:nvSpPr>
          <p:spPr bwMode="auto">
            <a:xfrm>
              <a:off x="13190538" y="1638300"/>
              <a:ext cx="2105025" cy="2106613"/>
            </a:xfrm>
            <a:custGeom>
              <a:avLst/>
              <a:gdLst>
                <a:gd name="T0" fmla="*/ 2359 w 2763"/>
                <a:gd name="T1" fmla="*/ 405 h 2764"/>
                <a:gd name="T2" fmla="*/ 1846 w 2763"/>
                <a:gd name="T3" fmla="*/ 260 h 2764"/>
                <a:gd name="T4" fmla="*/ 1382 w 2763"/>
                <a:gd name="T5" fmla="*/ 0 h 2764"/>
                <a:gd name="T6" fmla="*/ 917 w 2763"/>
                <a:gd name="T7" fmla="*/ 260 h 2764"/>
                <a:gd name="T8" fmla="*/ 405 w 2763"/>
                <a:gd name="T9" fmla="*/ 405 h 2764"/>
                <a:gd name="T10" fmla="*/ 259 w 2763"/>
                <a:gd name="T11" fmla="*/ 917 h 2764"/>
                <a:gd name="T12" fmla="*/ 0 w 2763"/>
                <a:gd name="T13" fmla="*/ 1382 h 2764"/>
                <a:gd name="T14" fmla="*/ 259 w 2763"/>
                <a:gd name="T15" fmla="*/ 1847 h 2764"/>
                <a:gd name="T16" fmla="*/ 405 w 2763"/>
                <a:gd name="T17" fmla="*/ 2359 h 2764"/>
                <a:gd name="T18" fmla="*/ 917 w 2763"/>
                <a:gd name="T19" fmla="*/ 2505 h 2764"/>
                <a:gd name="T20" fmla="*/ 1382 w 2763"/>
                <a:gd name="T21" fmla="*/ 2764 h 2764"/>
                <a:gd name="T22" fmla="*/ 1768 w 2763"/>
                <a:gd name="T23" fmla="*/ 2604 h 2764"/>
                <a:gd name="T24" fmla="*/ 1847 w 2763"/>
                <a:gd name="T25" fmla="*/ 2505 h 2764"/>
                <a:gd name="T26" fmla="*/ 2359 w 2763"/>
                <a:gd name="T27" fmla="*/ 2359 h 2764"/>
                <a:gd name="T28" fmla="*/ 2504 w 2763"/>
                <a:gd name="T29" fmla="*/ 1847 h 2764"/>
                <a:gd name="T30" fmla="*/ 2603 w 2763"/>
                <a:gd name="T31" fmla="*/ 1769 h 2764"/>
                <a:gd name="T32" fmla="*/ 2763 w 2763"/>
                <a:gd name="T33" fmla="*/ 1382 h 2764"/>
                <a:gd name="T34" fmla="*/ 2504 w 2763"/>
                <a:gd name="T35" fmla="*/ 917 h 2764"/>
                <a:gd name="T36" fmla="*/ 2359 w 2763"/>
                <a:gd name="T37" fmla="*/ 405 h 2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63" h="2764">
                  <a:moveTo>
                    <a:pt x="2359" y="405"/>
                  </a:moveTo>
                  <a:cubicBezTo>
                    <a:pt x="2220" y="266"/>
                    <a:pt x="2025" y="218"/>
                    <a:pt x="1846" y="260"/>
                  </a:cubicBezTo>
                  <a:cubicBezTo>
                    <a:pt x="1750" y="104"/>
                    <a:pt x="1578" y="0"/>
                    <a:pt x="1382" y="0"/>
                  </a:cubicBezTo>
                  <a:cubicBezTo>
                    <a:pt x="1185" y="0"/>
                    <a:pt x="1013" y="104"/>
                    <a:pt x="917" y="260"/>
                  </a:cubicBezTo>
                  <a:cubicBezTo>
                    <a:pt x="739" y="218"/>
                    <a:pt x="544" y="266"/>
                    <a:pt x="405" y="405"/>
                  </a:cubicBezTo>
                  <a:cubicBezTo>
                    <a:pt x="266" y="544"/>
                    <a:pt x="217" y="739"/>
                    <a:pt x="259" y="917"/>
                  </a:cubicBezTo>
                  <a:cubicBezTo>
                    <a:pt x="104" y="1014"/>
                    <a:pt x="0" y="1186"/>
                    <a:pt x="0" y="1382"/>
                  </a:cubicBezTo>
                  <a:cubicBezTo>
                    <a:pt x="0" y="1578"/>
                    <a:pt x="104" y="1751"/>
                    <a:pt x="259" y="1847"/>
                  </a:cubicBezTo>
                  <a:cubicBezTo>
                    <a:pt x="217" y="2025"/>
                    <a:pt x="266" y="2220"/>
                    <a:pt x="405" y="2359"/>
                  </a:cubicBezTo>
                  <a:cubicBezTo>
                    <a:pt x="544" y="2498"/>
                    <a:pt x="739" y="2546"/>
                    <a:pt x="917" y="2505"/>
                  </a:cubicBezTo>
                  <a:cubicBezTo>
                    <a:pt x="1013" y="2660"/>
                    <a:pt x="1185" y="2764"/>
                    <a:pt x="1382" y="2764"/>
                  </a:cubicBezTo>
                  <a:cubicBezTo>
                    <a:pt x="1533" y="2764"/>
                    <a:pt x="1669" y="2703"/>
                    <a:pt x="1768" y="2604"/>
                  </a:cubicBezTo>
                  <a:cubicBezTo>
                    <a:pt x="1798" y="2574"/>
                    <a:pt x="1824" y="2541"/>
                    <a:pt x="1847" y="2505"/>
                  </a:cubicBezTo>
                  <a:cubicBezTo>
                    <a:pt x="2025" y="2546"/>
                    <a:pt x="2220" y="2498"/>
                    <a:pt x="2359" y="2359"/>
                  </a:cubicBezTo>
                  <a:cubicBezTo>
                    <a:pt x="2497" y="2220"/>
                    <a:pt x="2546" y="2025"/>
                    <a:pt x="2504" y="1847"/>
                  </a:cubicBezTo>
                  <a:cubicBezTo>
                    <a:pt x="2540" y="1825"/>
                    <a:pt x="2573" y="1798"/>
                    <a:pt x="2603" y="1769"/>
                  </a:cubicBezTo>
                  <a:cubicBezTo>
                    <a:pt x="2702" y="1670"/>
                    <a:pt x="2763" y="1533"/>
                    <a:pt x="2763" y="1382"/>
                  </a:cubicBezTo>
                  <a:cubicBezTo>
                    <a:pt x="2763" y="1186"/>
                    <a:pt x="2660" y="1014"/>
                    <a:pt x="2504" y="917"/>
                  </a:cubicBezTo>
                  <a:cubicBezTo>
                    <a:pt x="2546" y="739"/>
                    <a:pt x="2497" y="544"/>
                    <a:pt x="2359" y="405"/>
                  </a:cubicBezTo>
                </a:path>
              </a:pathLst>
            </a:custGeom>
            <a:solidFill>
              <a:srgbClr val="ABB3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9" name="Freeform 11"/>
            <p:cNvSpPr>
              <a:spLocks/>
            </p:cNvSpPr>
            <p:nvPr/>
          </p:nvSpPr>
          <p:spPr bwMode="auto">
            <a:xfrm>
              <a:off x="13498513" y="1638300"/>
              <a:ext cx="1797050" cy="1797050"/>
            </a:xfrm>
            <a:custGeom>
              <a:avLst/>
              <a:gdLst>
                <a:gd name="T0" fmla="*/ 1954 w 2358"/>
                <a:gd name="T1" fmla="*/ 405 h 2359"/>
                <a:gd name="T2" fmla="*/ 1441 w 2358"/>
                <a:gd name="T3" fmla="*/ 260 h 2359"/>
                <a:gd name="T4" fmla="*/ 977 w 2358"/>
                <a:gd name="T5" fmla="*/ 0 h 2359"/>
                <a:gd name="T6" fmla="*/ 512 w 2358"/>
                <a:gd name="T7" fmla="*/ 260 h 2359"/>
                <a:gd name="T8" fmla="*/ 0 w 2358"/>
                <a:gd name="T9" fmla="*/ 405 h 2359"/>
                <a:gd name="T10" fmla="*/ 1954 w 2358"/>
                <a:gd name="T11" fmla="*/ 2359 h 2359"/>
                <a:gd name="T12" fmla="*/ 2099 w 2358"/>
                <a:gd name="T13" fmla="*/ 1847 h 2359"/>
                <a:gd name="T14" fmla="*/ 2198 w 2358"/>
                <a:gd name="T15" fmla="*/ 1769 h 2359"/>
                <a:gd name="T16" fmla="*/ 2358 w 2358"/>
                <a:gd name="T17" fmla="*/ 1382 h 2359"/>
                <a:gd name="T18" fmla="*/ 2099 w 2358"/>
                <a:gd name="T19" fmla="*/ 917 h 2359"/>
                <a:gd name="T20" fmla="*/ 1954 w 2358"/>
                <a:gd name="T21" fmla="*/ 405 h 2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58" h="2359">
                  <a:moveTo>
                    <a:pt x="1954" y="405"/>
                  </a:moveTo>
                  <a:cubicBezTo>
                    <a:pt x="1815" y="266"/>
                    <a:pt x="1620" y="218"/>
                    <a:pt x="1441" y="260"/>
                  </a:cubicBezTo>
                  <a:cubicBezTo>
                    <a:pt x="1345" y="104"/>
                    <a:pt x="1173" y="0"/>
                    <a:pt x="977" y="0"/>
                  </a:cubicBezTo>
                  <a:cubicBezTo>
                    <a:pt x="780" y="0"/>
                    <a:pt x="608" y="104"/>
                    <a:pt x="512" y="260"/>
                  </a:cubicBezTo>
                  <a:cubicBezTo>
                    <a:pt x="334" y="218"/>
                    <a:pt x="139" y="266"/>
                    <a:pt x="0" y="405"/>
                  </a:cubicBezTo>
                  <a:cubicBezTo>
                    <a:pt x="276" y="681"/>
                    <a:pt x="1724" y="2130"/>
                    <a:pt x="1954" y="2359"/>
                  </a:cubicBezTo>
                  <a:cubicBezTo>
                    <a:pt x="2092" y="2220"/>
                    <a:pt x="2141" y="2025"/>
                    <a:pt x="2099" y="1847"/>
                  </a:cubicBezTo>
                  <a:cubicBezTo>
                    <a:pt x="2135" y="1825"/>
                    <a:pt x="2168" y="1798"/>
                    <a:pt x="2198" y="1769"/>
                  </a:cubicBezTo>
                  <a:cubicBezTo>
                    <a:pt x="2297" y="1670"/>
                    <a:pt x="2358" y="1533"/>
                    <a:pt x="2358" y="1382"/>
                  </a:cubicBezTo>
                  <a:cubicBezTo>
                    <a:pt x="2358" y="1186"/>
                    <a:pt x="2255" y="1014"/>
                    <a:pt x="2099" y="917"/>
                  </a:cubicBezTo>
                  <a:cubicBezTo>
                    <a:pt x="2141" y="739"/>
                    <a:pt x="2092" y="544"/>
                    <a:pt x="1954" y="405"/>
                  </a:cubicBezTo>
                </a:path>
              </a:pathLst>
            </a:custGeom>
            <a:solidFill>
              <a:srgbClr val="8B96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0" name="Oval 12"/>
            <p:cNvSpPr>
              <a:spLocks noChangeArrowheads="1"/>
            </p:cNvSpPr>
            <p:nvPr/>
          </p:nvSpPr>
          <p:spPr bwMode="auto">
            <a:xfrm>
              <a:off x="13954125" y="2401888"/>
              <a:ext cx="577850" cy="579438"/>
            </a:xfrm>
            <a:prstGeom prst="ellipse">
              <a:avLst/>
            </a:prstGeom>
            <a:solidFill>
              <a:srgbClr val="A86ED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1" name="Freeform 13"/>
            <p:cNvSpPr>
              <a:spLocks/>
            </p:cNvSpPr>
            <p:nvPr/>
          </p:nvSpPr>
          <p:spPr bwMode="auto">
            <a:xfrm>
              <a:off x="14038263" y="2374900"/>
              <a:ext cx="522287" cy="520700"/>
            </a:xfrm>
            <a:custGeom>
              <a:avLst/>
              <a:gdLst>
                <a:gd name="T0" fmla="*/ 0 w 685"/>
                <a:gd name="T1" fmla="*/ 148 h 684"/>
                <a:gd name="T2" fmla="*/ 537 w 685"/>
                <a:gd name="T3" fmla="*/ 148 h 684"/>
                <a:gd name="T4" fmla="*/ 537 w 685"/>
                <a:gd name="T5" fmla="*/ 684 h 684"/>
                <a:gd name="T6" fmla="*/ 0 w 685"/>
                <a:gd name="T7" fmla="*/ 148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5" h="684">
                  <a:moveTo>
                    <a:pt x="0" y="148"/>
                  </a:moveTo>
                  <a:cubicBezTo>
                    <a:pt x="148" y="0"/>
                    <a:pt x="389" y="0"/>
                    <a:pt x="537" y="148"/>
                  </a:cubicBezTo>
                  <a:cubicBezTo>
                    <a:pt x="685" y="296"/>
                    <a:pt x="685" y="536"/>
                    <a:pt x="537" y="684"/>
                  </a:cubicBezTo>
                  <a:cubicBezTo>
                    <a:pt x="324" y="472"/>
                    <a:pt x="144" y="291"/>
                    <a:pt x="0" y="148"/>
                  </a:cubicBezTo>
                  <a:close/>
                </a:path>
              </a:pathLst>
            </a:custGeom>
            <a:solidFill>
              <a:srgbClr val="934B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2" name="Freeform 14"/>
            <p:cNvSpPr>
              <a:spLocks/>
            </p:cNvSpPr>
            <p:nvPr/>
          </p:nvSpPr>
          <p:spPr bwMode="auto">
            <a:xfrm>
              <a:off x="16329025" y="1638300"/>
              <a:ext cx="2106612" cy="2106613"/>
            </a:xfrm>
            <a:custGeom>
              <a:avLst/>
              <a:gdLst>
                <a:gd name="T0" fmla="*/ 2358 w 2763"/>
                <a:gd name="T1" fmla="*/ 2359 h 2764"/>
                <a:gd name="T2" fmla="*/ 2504 w 2763"/>
                <a:gd name="T3" fmla="*/ 1847 h 2764"/>
                <a:gd name="T4" fmla="*/ 2763 w 2763"/>
                <a:gd name="T5" fmla="*/ 1382 h 2764"/>
                <a:gd name="T6" fmla="*/ 2504 w 2763"/>
                <a:gd name="T7" fmla="*/ 917 h 2764"/>
                <a:gd name="T8" fmla="*/ 2358 w 2763"/>
                <a:gd name="T9" fmla="*/ 405 h 2764"/>
                <a:gd name="T10" fmla="*/ 1846 w 2763"/>
                <a:gd name="T11" fmla="*/ 260 h 2764"/>
                <a:gd name="T12" fmla="*/ 1381 w 2763"/>
                <a:gd name="T13" fmla="*/ 0 h 2764"/>
                <a:gd name="T14" fmla="*/ 916 w 2763"/>
                <a:gd name="T15" fmla="*/ 260 h 2764"/>
                <a:gd name="T16" fmla="*/ 404 w 2763"/>
                <a:gd name="T17" fmla="*/ 405 h 2764"/>
                <a:gd name="T18" fmla="*/ 259 w 2763"/>
                <a:gd name="T19" fmla="*/ 917 h 2764"/>
                <a:gd name="T20" fmla="*/ 0 w 2763"/>
                <a:gd name="T21" fmla="*/ 1382 h 2764"/>
                <a:gd name="T22" fmla="*/ 160 w 2763"/>
                <a:gd name="T23" fmla="*/ 1769 h 2764"/>
                <a:gd name="T24" fmla="*/ 259 w 2763"/>
                <a:gd name="T25" fmla="*/ 1847 h 2764"/>
                <a:gd name="T26" fmla="*/ 404 w 2763"/>
                <a:gd name="T27" fmla="*/ 2359 h 2764"/>
                <a:gd name="T28" fmla="*/ 916 w 2763"/>
                <a:gd name="T29" fmla="*/ 2505 h 2764"/>
                <a:gd name="T30" fmla="*/ 995 w 2763"/>
                <a:gd name="T31" fmla="*/ 2604 h 2764"/>
                <a:gd name="T32" fmla="*/ 1381 w 2763"/>
                <a:gd name="T33" fmla="*/ 2764 h 2764"/>
                <a:gd name="T34" fmla="*/ 1846 w 2763"/>
                <a:gd name="T35" fmla="*/ 2505 h 2764"/>
                <a:gd name="T36" fmla="*/ 2358 w 2763"/>
                <a:gd name="T37" fmla="*/ 2359 h 2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63" h="2764">
                  <a:moveTo>
                    <a:pt x="2358" y="2359"/>
                  </a:moveTo>
                  <a:cubicBezTo>
                    <a:pt x="2497" y="2220"/>
                    <a:pt x="2546" y="2025"/>
                    <a:pt x="2504" y="1847"/>
                  </a:cubicBezTo>
                  <a:cubicBezTo>
                    <a:pt x="2659" y="1751"/>
                    <a:pt x="2763" y="1578"/>
                    <a:pt x="2763" y="1382"/>
                  </a:cubicBezTo>
                  <a:cubicBezTo>
                    <a:pt x="2763" y="1186"/>
                    <a:pt x="2659" y="1014"/>
                    <a:pt x="2504" y="917"/>
                  </a:cubicBezTo>
                  <a:cubicBezTo>
                    <a:pt x="2546" y="739"/>
                    <a:pt x="2497" y="544"/>
                    <a:pt x="2358" y="405"/>
                  </a:cubicBezTo>
                  <a:cubicBezTo>
                    <a:pt x="2219" y="266"/>
                    <a:pt x="2024" y="218"/>
                    <a:pt x="1846" y="260"/>
                  </a:cubicBezTo>
                  <a:cubicBezTo>
                    <a:pt x="1750" y="104"/>
                    <a:pt x="1578" y="0"/>
                    <a:pt x="1381" y="0"/>
                  </a:cubicBezTo>
                  <a:cubicBezTo>
                    <a:pt x="1185" y="0"/>
                    <a:pt x="1013" y="104"/>
                    <a:pt x="916" y="260"/>
                  </a:cubicBezTo>
                  <a:cubicBezTo>
                    <a:pt x="738" y="218"/>
                    <a:pt x="543" y="266"/>
                    <a:pt x="404" y="405"/>
                  </a:cubicBezTo>
                  <a:cubicBezTo>
                    <a:pt x="265" y="544"/>
                    <a:pt x="217" y="739"/>
                    <a:pt x="259" y="917"/>
                  </a:cubicBezTo>
                  <a:cubicBezTo>
                    <a:pt x="103" y="1014"/>
                    <a:pt x="0" y="1186"/>
                    <a:pt x="0" y="1382"/>
                  </a:cubicBezTo>
                  <a:cubicBezTo>
                    <a:pt x="0" y="1533"/>
                    <a:pt x="61" y="1670"/>
                    <a:pt x="160" y="1769"/>
                  </a:cubicBezTo>
                  <a:cubicBezTo>
                    <a:pt x="190" y="1798"/>
                    <a:pt x="223" y="1825"/>
                    <a:pt x="259" y="1847"/>
                  </a:cubicBezTo>
                  <a:cubicBezTo>
                    <a:pt x="217" y="2025"/>
                    <a:pt x="265" y="2220"/>
                    <a:pt x="404" y="2359"/>
                  </a:cubicBezTo>
                  <a:cubicBezTo>
                    <a:pt x="543" y="2498"/>
                    <a:pt x="738" y="2546"/>
                    <a:pt x="916" y="2505"/>
                  </a:cubicBezTo>
                  <a:cubicBezTo>
                    <a:pt x="939" y="2541"/>
                    <a:pt x="965" y="2574"/>
                    <a:pt x="995" y="2604"/>
                  </a:cubicBezTo>
                  <a:cubicBezTo>
                    <a:pt x="1094" y="2702"/>
                    <a:pt x="1230" y="2764"/>
                    <a:pt x="1381" y="2764"/>
                  </a:cubicBezTo>
                  <a:cubicBezTo>
                    <a:pt x="1578" y="2764"/>
                    <a:pt x="1750" y="2660"/>
                    <a:pt x="1846" y="2505"/>
                  </a:cubicBezTo>
                  <a:cubicBezTo>
                    <a:pt x="2024" y="2546"/>
                    <a:pt x="2219" y="2498"/>
                    <a:pt x="2358" y="2359"/>
                  </a:cubicBezTo>
                  <a:close/>
                </a:path>
              </a:pathLst>
            </a:custGeom>
            <a:solidFill>
              <a:srgbClr val="ABB3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3" name="Freeform 15"/>
            <p:cNvSpPr>
              <a:spLocks/>
            </p:cNvSpPr>
            <p:nvPr/>
          </p:nvSpPr>
          <p:spPr bwMode="auto">
            <a:xfrm>
              <a:off x="16637000" y="1946275"/>
              <a:ext cx="1798637" cy="1798638"/>
            </a:xfrm>
            <a:custGeom>
              <a:avLst/>
              <a:gdLst>
                <a:gd name="T0" fmla="*/ 1954 w 2359"/>
                <a:gd name="T1" fmla="*/ 1954 h 2359"/>
                <a:gd name="T2" fmla="*/ 2100 w 2359"/>
                <a:gd name="T3" fmla="*/ 1442 h 2359"/>
                <a:gd name="T4" fmla="*/ 2359 w 2359"/>
                <a:gd name="T5" fmla="*/ 977 h 2359"/>
                <a:gd name="T6" fmla="*/ 2100 w 2359"/>
                <a:gd name="T7" fmla="*/ 512 h 2359"/>
                <a:gd name="T8" fmla="*/ 1954 w 2359"/>
                <a:gd name="T9" fmla="*/ 0 h 2359"/>
                <a:gd name="T10" fmla="*/ 0 w 2359"/>
                <a:gd name="T11" fmla="*/ 1954 h 2359"/>
                <a:gd name="T12" fmla="*/ 512 w 2359"/>
                <a:gd name="T13" fmla="*/ 2100 h 2359"/>
                <a:gd name="T14" fmla="*/ 591 w 2359"/>
                <a:gd name="T15" fmla="*/ 2199 h 2359"/>
                <a:gd name="T16" fmla="*/ 977 w 2359"/>
                <a:gd name="T17" fmla="*/ 2359 h 2359"/>
                <a:gd name="T18" fmla="*/ 1442 w 2359"/>
                <a:gd name="T19" fmla="*/ 2100 h 2359"/>
                <a:gd name="T20" fmla="*/ 1954 w 2359"/>
                <a:gd name="T21" fmla="*/ 1954 h 2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59" h="2359">
                  <a:moveTo>
                    <a:pt x="1954" y="1954"/>
                  </a:moveTo>
                  <a:cubicBezTo>
                    <a:pt x="2093" y="1815"/>
                    <a:pt x="2142" y="1620"/>
                    <a:pt x="2100" y="1442"/>
                  </a:cubicBezTo>
                  <a:cubicBezTo>
                    <a:pt x="2255" y="1346"/>
                    <a:pt x="2359" y="1173"/>
                    <a:pt x="2359" y="977"/>
                  </a:cubicBezTo>
                  <a:cubicBezTo>
                    <a:pt x="2359" y="781"/>
                    <a:pt x="2255" y="609"/>
                    <a:pt x="2100" y="512"/>
                  </a:cubicBezTo>
                  <a:cubicBezTo>
                    <a:pt x="2142" y="334"/>
                    <a:pt x="2093" y="139"/>
                    <a:pt x="1954" y="0"/>
                  </a:cubicBezTo>
                  <a:cubicBezTo>
                    <a:pt x="1678" y="276"/>
                    <a:pt x="230" y="1725"/>
                    <a:pt x="0" y="1954"/>
                  </a:cubicBezTo>
                  <a:cubicBezTo>
                    <a:pt x="139" y="2093"/>
                    <a:pt x="334" y="2141"/>
                    <a:pt x="512" y="2100"/>
                  </a:cubicBezTo>
                  <a:cubicBezTo>
                    <a:pt x="535" y="2136"/>
                    <a:pt x="561" y="2169"/>
                    <a:pt x="591" y="2199"/>
                  </a:cubicBezTo>
                  <a:cubicBezTo>
                    <a:pt x="690" y="2297"/>
                    <a:pt x="826" y="2359"/>
                    <a:pt x="977" y="2359"/>
                  </a:cubicBezTo>
                  <a:cubicBezTo>
                    <a:pt x="1174" y="2359"/>
                    <a:pt x="1346" y="2255"/>
                    <a:pt x="1442" y="2100"/>
                  </a:cubicBezTo>
                  <a:cubicBezTo>
                    <a:pt x="1620" y="2141"/>
                    <a:pt x="1815" y="2093"/>
                    <a:pt x="1954" y="1954"/>
                  </a:cubicBezTo>
                </a:path>
              </a:pathLst>
            </a:custGeom>
            <a:solidFill>
              <a:srgbClr val="8B96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4" name="Oval 16"/>
            <p:cNvSpPr>
              <a:spLocks noChangeArrowheads="1"/>
            </p:cNvSpPr>
            <p:nvPr/>
          </p:nvSpPr>
          <p:spPr bwMode="auto">
            <a:xfrm>
              <a:off x="17092613" y="2401888"/>
              <a:ext cx="579437" cy="579438"/>
            </a:xfrm>
            <a:prstGeom prst="ellipse">
              <a:avLst/>
            </a:prstGeom>
            <a:solidFill>
              <a:srgbClr val="A86ED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5" name="Freeform 17"/>
            <p:cNvSpPr>
              <a:spLocks/>
            </p:cNvSpPr>
            <p:nvPr/>
          </p:nvSpPr>
          <p:spPr bwMode="auto">
            <a:xfrm>
              <a:off x="17178338" y="2487613"/>
              <a:ext cx="520700" cy="520700"/>
            </a:xfrm>
            <a:custGeom>
              <a:avLst/>
              <a:gdLst>
                <a:gd name="T0" fmla="*/ 537 w 685"/>
                <a:gd name="T1" fmla="*/ 0 h 685"/>
                <a:gd name="T2" fmla="*/ 537 w 685"/>
                <a:gd name="T3" fmla="*/ 536 h 685"/>
                <a:gd name="T4" fmla="*/ 0 w 685"/>
                <a:gd name="T5" fmla="*/ 536 h 685"/>
                <a:gd name="T6" fmla="*/ 537 w 685"/>
                <a:gd name="T7" fmla="*/ 0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5" h="685">
                  <a:moveTo>
                    <a:pt x="537" y="0"/>
                  </a:moveTo>
                  <a:cubicBezTo>
                    <a:pt x="685" y="148"/>
                    <a:pt x="685" y="388"/>
                    <a:pt x="537" y="536"/>
                  </a:cubicBezTo>
                  <a:cubicBezTo>
                    <a:pt x="388" y="685"/>
                    <a:pt x="148" y="685"/>
                    <a:pt x="0" y="536"/>
                  </a:cubicBezTo>
                  <a:cubicBezTo>
                    <a:pt x="212" y="324"/>
                    <a:pt x="393" y="143"/>
                    <a:pt x="537" y="0"/>
                  </a:cubicBezTo>
                </a:path>
              </a:pathLst>
            </a:custGeom>
            <a:solidFill>
              <a:srgbClr val="934B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6" name="Freeform 18"/>
            <p:cNvSpPr>
              <a:spLocks/>
            </p:cNvSpPr>
            <p:nvPr/>
          </p:nvSpPr>
          <p:spPr bwMode="auto">
            <a:xfrm>
              <a:off x="14547850" y="171450"/>
              <a:ext cx="2516187" cy="2514600"/>
            </a:xfrm>
            <a:custGeom>
              <a:avLst/>
              <a:gdLst>
                <a:gd name="T0" fmla="*/ 3301 w 3301"/>
                <a:gd name="T1" fmla="*/ 1650 h 3301"/>
                <a:gd name="T2" fmla="*/ 2991 w 3301"/>
                <a:gd name="T3" fmla="*/ 1095 h 3301"/>
                <a:gd name="T4" fmla="*/ 2817 w 3301"/>
                <a:gd name="T5" fmla="*/ 483 h 3301"/>
                <a:gd name="T6" fmla="*/ 2206 w 3301"/>
                <a:gd name="T7" fmla="*/ 310 h 3301"/>
                <a:gd name="T8" fmla="*/ 1650 w 3301"/>
                <a:gd name="T9" fmla="*/ 0 h 3301"/>
                <a:gd name="T10" fmla="*/ 1095 w 3301"/>
                <a:gd name="T11" fmla="*/ 310 h 3301"/>
                <a:gd name="T12" fmla="*/ 483 w 3301"/>
                <a:gd name="T13" fmla="*/ 483 h 3301"/>
                <a:gd name="T14" fmla="*/ 310 w 3301"/>
                <a:gd name="T15" fmla="*/ 1095 h 3301"/>
                <a:gd name="T16" fmla="*/ 0 w 3301"/>
                <a:gd name="T17" fmla="*/ 1650 h 3301"/>
                <a:gd name="T18" fmla="*/ 310 w 3301"/>
                <a:gd name="T19" fmla="*/ 2206 h 3301"/>
                <a:gd name="T20" fmla="*/ 483 w 3301"/>
                <a:gd name="T21" fmla="*/ 2817 h 3301"/>
                <a:gd name="T22" fmla="*/ 945 w 3301"/>
                <a:gd name="T23" fmla="*/ 3009 h 3301"/>
                <a:gd name="T24" fmla="*/ 1095 w 3301"/>
                <a:gd name="T25" fmla="*/ 2991 h 3301"/>
                <a:gd name="T26" fmla="*/ 1650 w 3301"/>
                <a:gd name="T27" fmla="*/ 3301 h 3301"/>
                <a:gd name="T28" fmla="*/ 2206 w 3301"/>
                <a:gd name="T29" fmla="*/ 2991 h 3301"/>
                <a:gd name="T30" fmla="*/ 2356 w 3301"/>
                <a:gd name="T31" fmla="*/ 3009 h 3301"/>
                <a:gd name="T32" fmla="*/ 2817 w 3301"/>
                <a:gd name="T33" fmla="*/ 2817 h 3301"/>
                <a:gd name="T34" fmla="*/ 2991 w 3301"/>
                <a:gd name="T35" fmla="*/ 2206 h 3301"/>
                <a:gd name="T36" fmla="*/ 3301 w 3301"/>
                <a:gd name="T37" fmla="*/ 1650 h 3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1" h="3301">
                  <a:moveTo>
                    <a:pt x="3301" y="1650"/>
                  </a:moveTo>
                  <a:cubicBezTo>
                    <a:pt x="3301" y="1416"/>
                    <a:pt x="3177" y="1210"/>
                    <a:pt x="2991" y="1095"/>
                  </a:cubicBezTo>
                  <a:cubicBezTo>
                    <a:pt x="3041" y="882"/>
                    <a:pt x="2983" y="649"/>
                    <a:pt x="2817" y="483"/>
                  </a:cubicBezTo>
                  <a:cubicBezTo>
                    <a:pt x="2651" y="317"/>
                    <a:pt x="2418" y="260"/>
                    <a:pt x="2206" y="310"/>
                  </a:cubicBezTo>
                  <a:cubicBezTo>
                    <a:pt x="2091" y="124"/>
                    <a:pt x="1885" y="0"/>
                    <a:pt x="1650" y="0"/>
                  </a:cubicBezTo>
                  <a:cubicBezTo>
                    <a:pt x="1416" y="0"/>
                    <a:pt x="1210" y="124"/>
                    <a:pt x="1095" y="310"/>
                  </a:cubicBezTo>
                  <a:cubicBezTo>
                    <a:pt x="882" y="260"/>
                    <a:pt x="649" y="318"/>
                    <a:pt x="483" y="483"/>
                  </a:cubicBezTo>
                  <a:cubicBezTo>
                    <a:pt x="317" y="649"/>
                    <a:pt x="260" y="882"/>
                    <a:pt x="310" y="1095"/>
                  </a:cubicBezTo>
                  <a:cubicBezTo>
                    <a:pt x="124" y="1210"/>
                    <a:pt x="0" y="1416"/>
                    <a:pt x="0" y="1650"/>
                  </a:cubicBezTo>
                  <a:cubicBezTo>
                    <a:pt x="0" y="1885"/>
                    <a:pt x="124" y="2091"/>
                    <a:pt x="310" y="2206"/>
                  </a:cubicBezTo>
                  <a:cubicBezTo>
                    <a:pt x="260" y="2419"/>
                    <a:pt x="317" y="2652"/>
                    <a:pt x="483" y="2817"/>
                  </a:cubicBezTo>
                  <a:cubicBezTo>
                    <a:pt x="611" y="2945"/>
                    <a:pt x="778" y="3009"/>
                    <a:pt x="945" y="3009"/>
                  </a:cubicBezTo>
                  <a:cubicBezTo>
                    <a:pt x="995" y="3009"/>
                    <a:pt x="1046" y="3003"/>
                    <a:pt x="1095" y="2991"/>
                  </a:cubicBezTo>
                  <a:cubicBezTo>
                    <a:pt x="1210" y="3177"/>
                    <a:pt x="1416" y="3301"/>
                    <a:pt x="1650" y="3301"/>
                  </a:cubicBezTo>
                  <a:cubicBezTo>
                    <a:pt x="1885" y="3301"/>
                    <a:pt x="2091" y="3177"/>
                    <a:pt x="2206" y="2991"/>
                  </a:cubicBezTo>
                  <a:cubicBezTo>
                    <a:pt x="2255" y="3003"/>
                    <a:pt x="2305" y="3009"/>
                    <a:pt x="2356" y="3009"/>
                  </a:cubicBezTo>
                  <a:cubicBezTo>
                    <a:pt x="2523" y="3009"/>
                    <a:pt x="2690" y="2945"/>
                    <a:pt x="2817" y="2817"/>
                  </a:cubicBezTo>
                  <a:cubicBezTo>
                    <a:pt x="2983" y="2652"/>
                    <a:pt x="3041" y="2419"/>
                    <a:pt x="2991" y="2206"/>
                  </a:cubicBezTo>
                  <a:cubicBezTo>
                    <a:pt x="3177" y="2091"/>
                    <a:pt x="3301" y="1885"/>
                    <a:pt x="3301" y="1650"/>
                  </a:cubicBezTo>
                </a:path>
              </a:pathLst>
            </a:custGeom>
            <a:solidFill>
              <a:srgbClr val="ABB3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7" name="Freeform 19"/>
            <p:cNvSpPr>
              <a:spLocks/>
            </p:cNvSpPr>
            <p:nvPr/>
          </p:nvSpPr>
          <p:spPr bwMode="auto">
            <a:xfrm>
              <a:off x="15805150" y="171450"/>
              <a:ext cx="1258887" cy="2514600"/>
            </a:xfrm>
            <a:custGeom>
              <a:avLst/>
              <a:gdLst>
                <a:gd name="T0" fmla="*/ 1651 w 1651"/>
                <a:gd name="T1" fmla="*/ 1650 h 3301"/>
                <a:gd name="T2" fmla="*/ 1341 w 1651"/>
                <a:gd name="T3" fmla="*/ 1095 h 3301"/>
                <a:gd name="T4" fmla="*/ 1167 w 1651"/>
                <a:gd name="T5" fmla="*/ 483 h 3301"/>
                <a:gd name="T6" fmla="*/ 556 w 1651"/>
                <a:gd name="T7" fmla="*/ 310 h 3301"/>
                <a:gd name="T8" fmla="*/ 0 w 1651"/>
                <a:gd name="T9" fmla="*/ 0 h 3301"/>
                <a:gd name="T10" fmla="*/ 0 w 1651"/>
                <a:gd name="T11" fmla="*/ 3301 h 3301"/>
                <a:gd name="T12" fmla="*/ 556 w 1651"/>
                <a:gd name="T13" fmla="*/ 2991 h 3301"/>
                <a:gd name="T14" fmla="*/ 706 w 1651"/>
                <a:gd name="T15" fmla="*/ 3009 h 3301"/>
                <a:gd name="T16" fmla="*/ 1167 w 1651"/>
                <a:gd name="T17" fmla="*/ 2817 h 3301"/>
                <a:gd name="T18" fmla="*/ 1341 w 1651"/>
                <a:gd name="T19" fmla="*/ 2206 h 3301"/>
                <a:gd name="T20" fmla="*/ 1651 w 1651"/>
                <a:gd name="T21" fmla="*/ 1650 h 3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51" h="3301">
                  <a:moveTo>
                    <a:pt x="1651" y="1650"/>
                  </a:moveTo>
                  <a:cubicBezTo>
                    <a:pt x="1651" y="1416"/>
                    <a:pt x="1527" y="1210"/>
                    <a:pt x="1341" y="1095"/>
                  </a:cubicBezTo>
                  <a:cubicBezTo>
                    <a:pt x="1391" y="882"/>
                    <a:pt x="1333" y="649"/>
                    <a:pt x="1167" y="483"/>
                  </a:cubicBezTo>
                  <a:cubicBezTo>
                    <a:pt x="1001" y="317"/>
                    <a:pt x="768" y="260"/>
                    <a:pt x="556" y="310"/>
                  </a:cubicBezTo>
                  <a:cubicBezTo>
                    <a:pt x="441" y="124"/>
                    <a:pt x="235" y="0"/>
                    <a:pt x="0" y="0"/>
                  </a:cubicBezTo>
                  <a:lnTo>
                    <a:pt x="0" y="3301"/>
                  </a:lnTo>
                  <a:cubicBezTo>
                    <a:pt x="235" y="3301"/>
                    <a:pt x="441" y="3177"/>
                    <a:pt x="556" y="2991"/>
                  </a:cubicBezTo>
                  <a:cubicBezTo>
                    <a:pt x="605" y="3003"/>
                    <a:pt x="655" y="3009"/>
                    <a:pt x="706" y="3009"/>
                  </a:cubicBezTo>
                  <a:cubicBezTo>
                    <a:pt x="873" y="3009"/>
                    <a:pt x="1040" y="2945"/>
                    <a:pt x="1167" y="2817"/>
                  </a:cubicBezTo>
                  <a:cubicBezTo>
                    <a:pt x="1333" y="2651"/>
                    <a:pt x="1391" y="2419"/>
                    <a:pt x="1341" y="2206"/>
                  </a:cubicBezTo>
                  <a:cubicBezTo>
                    <a:pt x="1527" y="2091"/>
                    <a:pt x="1651" y="1885"/>
                    <a:pt x="1651" y="1650"/>
                  </a:cubicBezTo>
                </a:path>
              </a:pathLst>
            </a:custGeom>
            <a:solidFill>
              <a:srgbClr val="8B96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8" name="Oval 20"/>
            <p:cNvSpPr>
              <a:spLocks noChangeArrowheads="1"/>
            </p:cNvSpPr>
            <p:nvPr/>
          </p:nvSpPr>
          <p:spPr bwMode="auto">
            <a:xfrm>
              <a:off x="15460663" y="1084263"/>
              <a:ext cx="690562" cy="690563"/>
            </a:xfrm>
            <a:prstGeom prst="ellipse">
              <a:avLst/>
            </a:prstGeom>
            <a:solidFill>
              <a:srgbClr val="A86ED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9" name="Freeform 21"/>
            <p:cNvSpPr>
              <a:spLocks/>
            </p:cNvSpPr>
            <p:nvPr/>
          </p:nvSpPr>
          <p:spPr bwMode="auto">
            <a:xfrm>
              <a:off x="15805150" y="1084263"/>
              <a:ext cx="346075" cy="690563"/>
            </a:xfrm>
            <a:custGeom>
              <a:avLst/>
              <a:gdLst>
                <a:gd name="T0" fmla="*/ 0 w 454"/>
                <a:gd name="T1" fmla="*/ 0 h 907"/>
                <a:gd name="T2" fmla="*/ 454 w 454"/>
                <a:gd name="T3" fmla="*/ 453 h 907"/>
                <a:gd name="T4" fmla="*/ 0 w 454"/>
                <a:gd name="T5" fmla="*/ 907 h 907"/>
                <a:gd name="T6" fmla="*/ 0 w 454"/>
                <a:gd name="T7" fmla="*/ 0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4" h="907">
                  <a:moveTo>
                    <a:pt x="0" y="0"/>
                  </a:moveTo>
                  <a:cubicBezTo>
                    <a:pt x="251" y="0"/>
                    <a:pt x="454" y="203"/>
                    <a:pt x="454" y="453"/>
                  </a:cubicBezTo>
                  <a:cubicBezTo>
                    <a:pt x="454" y="704"/>
                    <a:pt x="251" y="907"/>
                    <a:pt x="0" y="90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34BC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70" name="그룹 369"/>
          <p:cNvGrpSpPr/>
          <p:nvPr userDrawn="1"/>
        </p:nvGrpSpPr>
        <p:grpSpPr>
          <a:xfrm>
            <a:off x="3959996" y="4611226"/>
            <a:ext cx="137639" cy="165466"/>
            <a:chOff x="13190538" y="171450"/>
            <a:chExt cx="5245099" cy="6305550"/>
          </a:xfrm>
        </p:grpSpPr>
        <p:sp>
          <p:nvSpPr>
            <p:cNvPr id="371" name="Rectangle 6"/>
            <p:cNvSpPr>
              <a:spLocks noChangeArrowheads="1"/>
            </p:cNvSpPr>
            <p:nvPr/>
          </p:nvSpPr>
          <p:spPr bwMode="auto">
            <a:xfrm>
              <a:off x="15595600" y="2327275"/>
              <a:ext cx="419100" cy="4149725"/>
            </a:xfrm>
            <a:prstGeom prst="rect">
              <a:avLst/>
            </a:prstGeom>
            <a:solidFill>
              <a:srgbClr val="8AB13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2" name="Rectangle 7"/>
            <p:cNvSpPr>
              <a:spLocks noChangeArrowheads="1"/>
            </p:cNvSpPr>
            <p:nvPr/>
          </p:nvSpPr>
          <p:spPr bwMode="auto">
            <a:xfrm>
              <a:off x="15805150" y="2327275"/>
              <a:ext cx="209550" cy="4149725"/>
            </a:xfrm>
            <a:prstGeom prst="rect">
              <a:avLst/>
            </a:prstGeom>
            <a:solidFill>
              <a:srgbClr val="7D9F3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3" name="Freeform 8"/>
            <p:cNvSpPr>
              <a:spLocks/>
            </p:cNvSpPr>
            <p:nvPr/>
          </p:nvSpPr>
          <p:spPr bwMode="auto">
            <a:xfrm>
              <a:off x="14662150" y="3100388"/>
              <a:ext cx="1352550" cy="2492375"/>
            </a:xfrm>
            <a:custGeom>
              <a:avLst/>
              <a:gdLst>
                <a:gd name="T0" fmla="*/ 1775 w 1775"/>
                <a:gd name="T1" fmla="*/ 3272 h 3272"/>
                <a:gd name="T2" fmla="*/ 1225 w 1775"/>
                <a:gd name="T3" fmla="*/ 3272 h 3272"/>
                <a:gd name="T4" fmla="*/ 0 w 1775"/>
                <a:gd name="T5" fmla="*/ 336 h 3272"/>
                <a:gd name="T6" fmla="*/ 435 w 1775"/>
                <a:gd name="T7" fmla="*/ 0 h 3272"/>
                <a:gd name="T8" fmla="*/ 1775 w 1775"/>
                <a:gd name="T9" fmla="*/ 3272 h 3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5" h="3272">
                  <a:moveTo>
                    <a:pt x="1775" y="3272"/>
                  </a:moveTo>
                  <a:lnTo>
                    <a:pt x="1225" y="3272"/>
                  </a:lnTo>
                  <a:cubicBezTo>
                    <a:pt x="1225" y="2276"/>
                    <a:pt x="565" y="1068"/>
                    <a:pt x="0" y="336"/>
                  </a:cubicBezTo>
                  <a:lnTo>
                    <a:pt x="435" y="0"/>
                  </a:lnTo>
                  <a:cubicBezTo>
                    <a:pt x="1083" y="839"/>
                    <a:pt x="1775" y="2139"/>
                    <a:pt x="1775" y="3272"/>
                  </a:cubicBezTo>
                  <a:close/>
                </a:path>
              </a:pathLst>
            </a:custGeom>
            <a:solidFill>
              <a:srgbClr val="8AB13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4" name="Freeform 9"/>
            <p:cNvSpPr>
              <a:spLocks/>
            </p:cNvSpPr>
            <p:nvPr/>
          </p:nvSpPr>
          <p:spPr bwMode="auto">
            <a:xfrm>
              <a:off x="15805150" y="3100388"/>
              <a:ext cx="1144587" cy="2492375"/>
            </a:xfrm>
            <a:custGeom>
              <a:avLst/>
              <a:gdLst>
                <a:gd name="T0" fmla="*/ 275 w 1501"/>
                <a:gd name="T1" fmla="*/ 3272 h 3272"/>
                <a:gd name="T2" fmla="*/ 0 w 1501"/>
                <a:gd name="T3" fmla="*/ 3272 h 3272"/>
                <a:gd name="T4" fmla="*/ 1 w 1501"/>
                <a:gd name="T5" fmla="*/ 1899 h 3272"/>
                <a:gd name="T6" fmla="*/ 1065 w 1501"/>
                <a:gd name="T7" fmla="*/ 0 h 3272"/>
                <a:gd name="T8" fmla="*/ 1501 w 1501"/>
                <a:gd name="T9" fmla="*/ 336 h 3272"/>
                <a:gd name="T10" fmla="*/ 275 w 1501"/>
                <a:gd name="T11" fmla="*/ 3272 h 3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01" h="3272">
                  <a:moveTo>
                    <a:pt x="275" y="3272"/>
                  </a:moveTo>
                  <a:lnTo>
                    <a:pt x="0" y="3272"/>
                  </a:lnTo>
                  <a:cubicBezTo>
                    <a:pt x="0" y="2827"/>
                    <a:pt x="1" y="2336"/>
                    <a:pt x="1" y="1899"/>
                  </a:cubicBezTo>
                  <a:cubicBezTo>
                    <a:pt x="262" y="1189"/>
                    <a:pt x="672" y="509"/>
                    <a:pt x="1065" y="0"/>
                  </a:cubicBezTo>
                  <a:lnTo>
                    <a:pt x="1501" y="336"/>
                  </a:lnTo>
                  <a:cubicBezTo>
                    <a:pt x="936" y="1068"/>
                    <a:pt x="275" y="2276"/>
                    <a:pt x="275" y="3272"/>
                  </a:cubicBezTo>
                  <a:close/>
                </a:path>
              </a:pathLst>
            </a:custGeom>
            <a:solidFill>
              <a:srgbClr val="7D9F3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5" name="Freeform 10"/>
            <p:cNvSpPr>
              <a:spLocks/>
            </p:cNvSpPr>
            <p:nvPr/>
          </p:nvSpPr>
          <p:spPr bwMode="auto">
            <a:xfrm>
              <a:off x="13190538" y="1638300"/>
              <a:ext cx="2105025" cy="2106613"/>
            </a:xfrm>
            <a:custGeom>
              <a:avLst/>
              <a:gdLst>
                <a:gd name="T0" fmla="*/ 2359 w 2763"/>
                <a:gd name="T1" fmla="*/ 405 h 2764"/>
                <a:gd name="T2" fmla="*/ 1846 w 2763"/>
                <a:gd name="T3" fmla="*/ 260 h 2764"/>
                <a:gd name="T4" fmla="*/ 1382 w 2763"/>
                <a:gd name="T5" fmla="*/ 0 h 2764"/>
                <a:gd name="T6" fmla="*/ 917 w 2763"/>
                <a:gd name="T7" fmla="*/ 260 h 2764"/>
                <a:gd name="T8" fmla="*/ 405 w 2763"/>
                <a:gd name="T9" fmla="*/ 405 h 2764"/>
                <a:gd name="T10" fmla="*/ 259 w 2763"/>
                <a:gd name="T11" fmla="*/ 917 h 2764"/>
                <a:gd name="T12" fmla="*/ 0 w 2763"/>
                <a:gd name="T13" fmla="*/ 1382 h 2764"/>
                <a:gd name="T14" fmla="*/ 259 w 2763"/>
                <a:gd name="T15" fmla="*/ 1847 h 2764"/>
                <a:gd name="T16" fmla="*/ 405 w 2763"/>
                <a:gd name="T17" fmla="*/ 2359 h 2764"/>
                <a:gd name="T18" fmla="*/ 917 w 2763"/>
                <a:gd name="T19" fmla="*/ 2505 h 2764"/>
                <a:gd name="T20" fmla="*/ 1382 w 2763"/>
                <a:gd name="T21" fmla="*/ 2764 h 2764"/>
                <a:gd name="T22" fmla="*/ 1768 w 2763"/>
                <a:gd name="T23" fmla="*/ 2604 h 2764"/>
                <a:gd name="T24" fmla="*/ 1847 w 2763"/>
                <a:gd name="T25" fmla="*/ 2505 h 2764"/>
                <a:gd name="T26" fmla="*/ 2359 w 2763"/>
                <a:gd name="T27" fmla="*/ 2359 h 2764"/>
                <a:gd name="T28" fmla="*/ 2504 w 2763"/>
                <a:gd name="T29" fmla="*/ 1847 h 2764"/>
                <a:gd name="T30" fmla="*/ 2603 w 2763"/>
                <a:gd name="T31" fmla="*/ 1769 h 2764"/>
                <a:gd name="T32" fmla="*/ 2763 w 2763"/>
                <a:gd name="T33" fmla="*/ 1382 h 2764"/>
                <a:gd name="T34" fmla="*/ 2504 w 2763"/>
                <a:gd name="T35" fmla="*/ 917 h 2764"/>
                <a:gd name="T36" fmla="*/ 2359 w 2763"/>
                <a:gd name="T37" fmla="*/ 405 h 2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63" h="2764">
                  <a:moveTo>
                    <a:pt x="2359" y="405"/>
                  </a:moveTo>
                  <a:cubicBezTo>
                    <a:pt x="2220" y="266"/>
                    <a:pt x="2025" y="218"/>
                    <a:pt x="1846" y="260"/>
                  </a:cubicBezTo>
                  <a:cubicBezTo>
                    <a:pt x="1750" y="104"/>
                    <a:pt x="1578" y="0"/>
                    <a:pt x="1382" y="0"/>
                  </a:cubicBezTo>
                  <a:cubicBezTo>
                    <a:pt x="1185" y="0"/>
                    <a:pt x="1013" y="104"/>
                    <a:pt x="917" y="260"/>
                  </a:cubicBezTo>
                  <a:cubicBezTo>
                    <a:pt x="739" y="218"/>
                    <a:pt x="544" y="266"/>
                    <a:pt x="405" y="405"/>
                  </a:cubicBezTo>
                  <a:cubicBezTo>
                    <a:pt x="266" y="544"/>
                    <a:pt x="217" y="739"/>
                    <a:pt x="259" y="917"/>
                  </a:cubicBezTo>
                  <a:cubicBezTo>
                    <a:pt x="104" y="1014"/>
                    <a:pt x="0" y="1186"/>
                    <a:pt x="0" y="1382"/>
                  </a:cubicBezTo>
                  <a:cubicBezTo>
                    <a:pt x="0" y="1578"/>
                    <a:pt x="104" y="1751"/>
                    <a:pt x="259" y="1847"/>
                  </a:cubicBezTo>
                  <a:cubicBezTo>
                    <a:pt x="217" y="2025"/>
                    <a:pt x="266" y="2220"/>
                    <a:pt x="405" y="2359"/>
                  </a:cubicBezTo>
                  <a:cubicBezTo>
                    <a:pt x="544" y="2498"/>
                    <a:pt x="739" y="2546"/>
                    <a:pt x="917" y="2505"/>
                  </a:cubicBezTo>
                  <a:cubicBezTo>
                    <a:pt x="1013" y="2660"/>
                    <a:pt x="1185" y="2764"/>
                    <a:pt x="1382" y="2764"/>
                  </a:cubicBezTo>
                  <a:cubicBezTo>
                    <a:pt x="1533" y="2764"/>
                    <a:pt x="1669" y="2703"/>
                    <a:pt x="1768" y="2604"/>
                  </a:cubicBezTo>
                  <a:cubicBezTo>
                    <a:pt x="1798" y="2574"/>
                    <a:pt x="1824" y="2541"/>
                    <a:pt x="1847" y="2505"/>
                  </a:cubicBezTo>
                  <a:cubicBezTo>
                    <a:pt x="2025" y="2546"/>
                    <a:pt x="2220" y="2498"/>
                    <a:pt x="2359" y="2359"/>
                  </a:cubicBezTo>
                  <a:cubicBezTo>
                    <a:pt x="2497" y="2220"/>
                    <a:pt x="2546" y="2025"/>
                    <a:pt x="2504" y="1847"/>
                  </a:cubicBezTo>
                  <a:cubicBezTo>
                    <a:pt x="2540" y="1825"/>
                    <a:pt x="2573" y="1798"/>
                    <a:pt x="2603" y="1769"/>
                  </a:cubicBezTo>
                  <a:cubicBezTo>
                    <a:pt x="2702" y="1670"/>
                    <a:pt x="2763" y="1533"/>
                    <a:pt x="2763" y="1382"/>
                  </a:cubicBezTo>
                  <a:cubicBezTo>
                    <a:pt x="2763" y="1186"/>
                    <a:pt x="2660" y="1014"/>
                    <a:pt x="2504" y="917"/>
                  </a:cubicBezTo>
                  <a:cubicBezTo>
                    <a:pt x="2546" y="739"/>
                    <a:pt x="2497" y="544"/>
                    <a:pt x="2359" y="405"/>
                  </a:cubicBezTo>
                </a:path>
              </a:pathLst>
            </a:custGeom>
            <a:solidFill>
              <a:srgbClr val="E8725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6" name="Freeform 11"/>
            <p:cNvSpPr>
              <a:spLocks/>
            </p:cNvSpPr>
            <p:nvPr/>
          </p:nvSpPr>
          <p:spPr bwMode="auto">
            <a:xfrm>
              <a:off x="13498513" y="1638300"/>
              <a:ext cx="1797050" cy="1797050"/>
            </a:xfrm>
            <a:custGeom>
              <a:avLst/>
              <a:gdLst>
                <a:gd name="T0" fmla="*/ 1954 w 2358"/>
                <a:gd name="T1" fmla="*/ 405 h 2359"/>
                <a:gd name="T2" fmla="*/ 1441 w 2358"/>
                <a:gd name="T3" fmla="*/ 260 h 2359"/>
                <a:gd name="T4" fmla="*/ 977 w 2358"/>
                <a:gd name="T5" fmla="*/ 0 h 2359"/>
                <a:gd name="T6" fmla="*/ 512 w 2358"/>
                <a:gd name="T7" fmla="*/ 260 h 2359"/>
                <a:gd name="T8" fmla="*/ 0 w 2358"/>
                <a:gd name="T9" fmla="*/ 405 h 2359"/>
                <a:gd name="T10" fmla="*/ 1954 w 2358"/>
                <a:gd name="T11" fmla="*/ 2359 h 2359"/>
                <a:gd name="T12" fmla="*/ 2099 w 2358"/>
                <a:gd name="T13" fmla="*/ 1847 h 2359"/>
                <a:gd name="T14" fmla="*/ 2198 w 2358"/>
                <a:gd name="T15" fmla="*/ 1769 h 2359"/>
                <a:gd name="T16" fmla="*/ 2358 w 2358"/>
                <a:gd name="T17" fmla="*/ 1382 h 2359"/>
                <a:gd name="T18" fmla="*/ 2099 w 2358"/>
                <a:gd name="T19" fmla="*/ 917 h 2359"/>
                <a:gd name="T20" fmla="*/ 1954 w 2358"/>
                <a:gd name="T21" fmla="*/ 405 h 2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58" h="2359">
                  <a:moveTo>
                    <a:pt x="1954" y="405"/>
                  </a:moveTo>
                  <a:cubicBezTo>
                    <a:pt x="1815" y="266"/>
                    <a:pt x="1620" y="218"/>
                    <a:pt x="1441" y="260"/>
                  </a:cubicBezTo>
                  <a:cubicBezTo>
                    <a:pt x="1345" y="104"/>
                    <a:pt x="1173" y="0"/>
                    <a:pt x="977" y="0"/>
                  </a:cubicBezTo>
                  <a:cubicBezTo>
                    <a:pt x="780" y="0"/>
                    <a:pt x="608" y="104"/>
                    <a:pt x="512" y="260"/>
                  </a:cubicBezTo>
                  <a:cubicBezTo>
                    <a:pt x="334" y="218"/>
                    <a:pt x="139" y="266"/>
                    <a:pt x="0" y="405"/>
                  </a:cubicBezTo>
                  <a:cubicBezTo>
                    <a:pt x="276" y="681"/>
                    <a:pt x="1724" y="2130"/>
                    <a:pt x="1954" y="2359"/>
                  </a:cubicBezTo>
                  <a:cubicBezTo>
                    <a:pt x="2092" y="2220"/>
                    <a:pt x="2141" y="2025"/>
                    <a:pt x="2099" y="1847"/>
                  </a:cubicBezTo>
                  <a:cubicBezTo>
                    <a:pt x="2135" y="1825"/>
                    <a:pt x="2168" y="1798"/>
                    <a:pt x="2198" y="1769"/>
                  </a:cubicBezTo>
                  <a:cubicBezTo>
                    <a:pt x="2297" y="1670"/>
                    <a:pt x="2358" y="1533"/>
                    <a:pt x="2358" y="1382"/>
                  </a:cubicBezTo>
                  <a:cubicBezTo>
                    <a:pt x="2358" y="1186"/>
                    <a:pt x="2255" y="1014"/>
                    <a:pt x="2099" y="917"/>
                  </a:cubicBezTo>
                  <a:cubicBezTo>
                    <a:pt x="2141" y="739"/>
                    <a:pt x="2092" y="544"/>
                    <a:pt x="1954" y="405"/>
                  </a:cubicBezTo>
                </a:path>
              </a:pathLst>
            </a:custGeom>
            <a:solidFill>
              <a:srgbClr val="E4553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7" name="Oval 12"/>
            <p:cNvSpPr>
              <a:spLocks noChangeArrowheads="1"/>
            </p:cNvSpPr>
            <p:nvPr/>
          </p:nvSpPr>
          <p:spPr bwMode="auto">
            <a:xfrm>
              <a:off x="13954125" y="2401888"/>
              <a:ext cx="577850" cy="579438"/>
            </a:xfrm>
            <a:prstGeom prst="ellipse">
              <a:avLst/>
            </a:prstGeom>
            <a:solidFill>
              <a:srgbClr val="DA0C2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8" name="Freeform 13"/>
            <p:cNvSpPr>
              <a:spLocks/>
            </p:cNvSpPr>
            <p:nvPr/>
          </p:nvSpPr>
          <p:spPr bwMode="auto">
            <a:xfrm>
              <a:off x="14038263" y="2374900"/>
              <a:ext cx="522287" cy="520700"/>
            </a:xfrm>
            <a:custGeom>
              <a:avLst/>
              <a:gdLst>
                <a:gd name="T0" fmla="*/ 0 w 685"/>
                <a:gd name="T1" fmla="*/ 148 h 684"/>
                <a:gd name="T2" fmla="*/ 537 w 685"/>
                <a:gd name="T3" fmla="*/ 148 h 684"/>
                <a:gd name="T4" fmla="*/ 537 w 685"/>
                <a:gd name="T5" fmla="*/ 684 h 684"/>
                <a:gd name="T6" fmla="*/ 0 w 685"/>
                <a:gd name="T7" fmla="*/ 148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5" h="684">
                  <a:moveTo>
                    <a:pt x="0" y="148"/>
                  </a:moveTo>
                  <a:cubicBezTo>
                    <a:pt x="148" y="0"/>
                    <a:pt x="389" y="0"/>
                    <a:pt x="537" y="148"/>
                  </a:cubicBezTo>
                  <a:cubicBezTo>
                    <a:pt x="685" y="296"/>
                    <a:pt x="685" y="536"/>
                    <a:pt x="537" y="684"/>
                  </a:cubicBezTo>
                  <a:cubicBezTo>
                    <a:pt x="324" y="472"/>
                    <a:pt x="144" y="291"/>
                    <a:pt x="0" y="148"/>
                  </a:cubicBezTo>
                  <a:close/>
                </a:path>
              </a:pathLst>
            </a:custGeom>
            <a:solidFill>
              <a:srgbClr val="AE0A1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9" name="Freeform 14"/>
            <p:cNvSpPr>
              <a:spLocks/>
            </p:cNvSpPr>
            <p:nvPr/>
          </p:nvSpPr>
          <p:spPr bwMode="auto">
            <a:xfrm>
              <a:off x="16329025" y="1638300"/>
              <a:ext cx="2106612" cy="2106613"/>
            </a:xfrm>
            <a:custGeom>
              <a:avLst/>
              <a:gdLst>
                <a:gd name="T0" fmla="*/ 2358 w 2763"/>
                <a:gd name="T1" fmla="*/ 2359 h 2764"/>
                <a:gd name="T2" fmla="*/ 2504 w 2763"/>
                <a:gd name="T3" fmla="*/ 1847 h 2764"/>
                <a:gd name="T4" fmla="*/ 2763 w 2763"/>
                <a:gd name="T5" fmla="*/ 1382 h 2764"/>
                <a:gd name="T6" fmla="*/ 2504 w 2763"/>
                <a:gd name="T7" fmla="*/ 917 h 2764"/>
                <a:gd name="T8" fmla="*/ 2358 w 2763"/>
                <a:gd name="T9" fmla="*/ 405 h 2764"/>
                <a:gd name="T10" fmla="*/ 1846 w 2763"/>
                <a:gd name="T11" fmla="*/ 260 h 2764"/>
                <a:gd name="T12" fmla="*/ 1381 w 2763"/>
                <a:gd name="T13" fmla="*/ 0 h 2764"/>
                <a:gd name="T14" fmla="*/ 916 w 2763"/>
                <a:gd name="T15" fmla="*/ 260 h 2764"/>
                <a:gd name="T16" fmla="*/ 404 w 2763"/>
                <a:gd name="T17" fmla="*/ 405 h 2764"/>
                <a:gd name="T18" fmla="*/ 259 w 2763"/>
                <a:gd name="T19" fmla="*/ 917 h 2764"/>
                <a:gd name="T20" fmla="*/ 0 w 2763"/>
                <a:gd name="T21" fmla="*/ 1382 h 2764"/>
                <a:gd name="T22" fmla="*/ 160 w 2763"/>
                <a:gd name="T23" fmla="*/ 1769 h 2764"/>
                <a:gd name="T24" fmla="*/ 259 w 2763"/>
                <a:gd name="T25" fmla="*/ 1847 h 2764"/>
                <a:gd name="T26" fmla="*/ 404 w 2763"/>
                <a:gd name="T27" fmla="*/ 2359 h 2764"/>
                <a:gd name="T28" fmla="*/ 916 w 2763"/>
                <a:gd name="T29" fmla="*/ 2505 h 2764"/>
                <a:gd name="T30" fmla="*/ 995 w 2763"/>
                <a:gd name="T31" fmla="*/ 2604 h 2764"/>
                <a:gd name="T32" fmla="*/ 1381 w 2763"/>
                <a:gd name="T33" fmla="*/ 2764 h 2764"/>
                <a:gd name="T34" fmla="*/ 1846 w 2763"/>
                <a:gd name="T35" fmla="*/ 2505 h 2764"/>
                <a:gd name="T36" fmla="*/ 2358 w 2763"/>
                <a:gd name="T37" fmla="*/ 2359 h 2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63" h="2764">
                  <a:moveTo>
                    <a:pt x="2358" y="2359"/>
                  </a:moveTo>
                  <a:cubicBezTo>
                    <a:pt x="2497" y="2220"/>
                    <a:pt x="2546" y="2025"/>
                    <a:pt x="2504" y="1847"/>
                  </a:cubicBezTo>
                  <a:cubicBezTo>
                    <a:pt x="2659" y="1751"/>
                    <a:pt x="2763" y="1578"/>
                    <a:pt x="2763" y="1382"/>
                  </a:cubicBezTo>
                  <a:cubicBezTo>
                    <a:pt x="2763" y="1186"/>
                    <a:pt x="2659" y="1014"/>
                    <a:pt x="2504" y="917"/>
                  </a:cubicBezTo>
                  <a:cubicBezTo>
                    <a:pt x="2546" y="739"/>
                    <a:pt x="2497" y="544"/>
                    <a:pt x="2358" y="405"/>
                  </a:cubicBezTo>
                  <a:cubicBezTo>
                    <a:pt x="2219" y="266"/>
                    <a:pt x="2024" y="218"/>
                    <a:pt x="1846" y="260"/>
                  </a:cubicBezTo>
                  <a:cubicBezTo>
                    <a:pt x="1750" y="104"/>
                    <a:pt x="1578" y="0"/>
                    <a:pt x="1381" y="0"/>
                  </a:cubicBezTo>
                  <a:cubicBezTo>
                    <a:pt x="1185" y="0"/>
                    <a:pt x="1013" y="104"/>
                    <a:pt x="916" y="260"/>
                  </a:cubicBezTo>
                  <a:cubicBezTo>
                    <a:pt x="738" y="218"/>
                    <a:pt x="543" y="266"/>
                    <a:pt x="404" y="405"/>
                  </a:cubicBezTo>
                  <a:cubicBezTo>
                    <a:pt x="265" y="544"/>
                    <a:pt x="217" y="739"/>
                    <a:pt x="259" y="917"/>
                  </a:cubicBezTo>
                  <a:cubicBezTo>
                    <a:pt x="103" y="1014"/>
                    <a:pt x="0" y="1186"/>
                    <a:pt x="0" y="1382"/>
                  </a:cubicBezTo>
                  <a:cubicBezTo>
                    <a:pt x="0" y="1533"/>
                    <a:pt x="61" y="1670"/>
                    <a:pt x="160" y="1769"/>
                  </a:cubicBezTo>
                  <a:cubicBezTo>
                    <a:pt x="190" y="1798"/>
                    <a:pt x="223" y="1825"/>
                    <a:pt x="259" y="1847"/>
                  </a:cubicBezTo>
                  <a:cubicBezTo>
                    <a:pt x="217" y="2025"/>
                    <a:pt x="265" y="2220"/>
                    <a:pt x="404" y="2359"/>
                  </a:cubicBezTo>
                  <a:cubicBezTo>
                    <a:pt x="543" y="2498"/>
                    <a:pt x="738" y="2546"/>
                    <a:pt x="916" y="2505"/>
                  </a:cubicBezTo>
                  <a:cubicBezTo>
                    <a:pt x="939" y="2541"/>
                    <a:pt x="965" y="2574"/>
                    <a:pt x="995" y="2604"/>
                  </a:cubicBezTo>
                  <a:cubicBezTo>
                    <a:pt x="1094" y="2702"/>
                    <a:pt x="1230" y="2764"/>
                    <a:pt x="1381" y="2764"/>
                  </a:cubicBezTo>
                  <a:cubicBezTo>
                    <a:pt x="1578" y="2764"/>
                    <a:pt x="1750" y="2660"/>
                    <a:pt x="1846" y="2505"/>
                  </a:cubicBezTo>
                  <a:cubicBezTo>
                    <a:pt x="2024" y="2546"/>
                    <a:pt x="2219" y="2498"/>
                    <a:pt x="2358" y="2359"/>
                  </a:cubicBezTo>
                  <a:close/>
                </a:path>
              </a:pathLst>
            </a:custGeom>
            <a:solidFill>
              <a:srgbClr val="E8725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0" name="Freeform 15"/>
            <p:cNvSpPr>
              <a:spLocks/>
            </p:cNvSpPr>
            <p:nvPr/>
          </p:nvSpPr>
          <p:spPr bwMode="auto">
            <a:xfrm>
              <a:off x="16637000" y="1946275"/>
              <a:ext cx="1798637" cy="1798638"/>
            </a:xfrm>
            <a:custGeom>
              <a:avLst/>
              <a:gdLst>
                <a:gd name="T0" fmla="*/ 1954 w 2359"/>
                <a:gd name="T1" fmla="*/ 1954 h 2359"/>
                <a:gd name="T2" fmla="*/ 2100 w 2359"/>
                <a:gd name="T3" fmla="*/ 1442 h 2359"/>
                <a:gd name="T4" fmla="*/ 2359 w 2359"/>
                <a:gd name="T5" fmla="*/ 977 h 2359"/>
                <a:gd name="T6" fmla="*/ 2100 w 2359"/>
                <a:gd name="T7" fmla="*/ 512 h 2359"/>
                <a:gd name="T8" fmla="*/ 1954 w 2359"/>
                <a:gd name="T9" fmla="*/ 0 h 2359"/>
                <a:gd name="T10" fmla="*/ 0 w 2359"/>
                <a:gd name="T11" fmla="*/ 1954 h 2359"/>
                <a:gd name="T12" fmla="*/ 512 w 2359"/>
                <a:gd name="T13" fmla="*/ 2100 h 2359"/>
                <a:gd name="T14" fmla="*/ 591 w 2359"/>
                <a:gd name="T15" fmla="*/ 2199 h 2359"/>
                <a:gd name="T16" fmla="*/ 977 w 2359"/>
                <a:gd name="T17" fmla="*/ 2359 h 2359"/>
                <a:gd name="T18" fmla="*/ 1442 w 2359"/>
                <a:gd name="T19" fmla="*/ 2100 h 2359"/>
                <a:gd name="T20" fmla="*/ 1954 w 2359"/>
                <a:gd name="T21" fmla="*/ 1954 h 2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59" h="2359">
                  <a:moveTo>
                    <a:pt x="1954" y="1954"/>
                  </a:moveTo>
                  <a:cubicBezTo>
                    <a:pt x="2093" y="1815"/>
                    <a:pt x="2142" y="1620"/>
                    <a:pt x="2100" y="1442"/>
                  </a:cubicBezTo>
                  <a:cubicBezTo>
                    <a:pt x="2255" y="1346"/>
                    <a:pt x="2359" y="1173"/>
                    <a:pt x="2359" y="977"/>
                  </a:cubicBezTo>
                  <a:cubicBezTo>
                    <a:pt x="2359" y="781"/>
                    <a:pt x="2255" y="609"/>
                    <a:pt x="2100" y="512"/>
                  </a:cubicBezTo>
                  <a:cubicBezTo>
                    <a:pt x="2142" y="334"/>
                    <a:pt x="2093" y="139"/>
                    <a:pt x="1954" y="0"/>
                  </a:cubicBezTo>
                  <a:cubicBezTo>
                    <a:pt x="1678" y="276"/>
                    <a:pt x="230" y="1725"/>
                    <a:pt x="0" y="1954"/>
                  </a:cubicBezTo>
                  <a:cubicBezTo>
                    <a:pt x="139" y="2093"/>
                    <a:pt x="334" y="2141"/>
                    <a:pt x="512" y="2100"/>
                  </a:cubicBezTo>
                  <a:cubicBezTo>
                    <a:pt x="535" y="2136"/>
                    <a:pt x="561" y="2169"/>
                    <a:pt x="591" y="2199"/>
                  </a:cubicBezTo>
                  <a:cubicBezTo>
                    <a:pt x="690" y="2297"/>
                    <a:pt x="826" y="2359"/>
                    <a:pt x="977" y="2359"/>
                  </a:cubicBezTo>
                  <a:cubicBezTo>
                    <a:pt x="1174" y="2359"/>
                    <a:pt x="1346" y="2255"/>
                    <a:pt x="1442" y="2100"/>
                  </a:cubicBezTo>
                  <a:cubicBezTo>
                    <a:pt x="1620" y="2141"/>
                    <a:pt x="1815" y="2093"/>
                    <a:pt x="1954" y="1954"/>
                  </a:cubicBezTo>
                </a:path>
              </a:pathLst>
            </a:custGeom>
            <a:solidFill>
              <a:srgbClr val="E4553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1" name="Oval 16"/>
            <p:cNvSpPr>
              <a:spLocks noChangeArrowheads="1"/>
            </p:cNvSpPr>
            <p:nvPr/>
          </p:nvSpPr>
          <p:spPr bwMode="auto">
            <a:xfrm>
              <a:off x="17092613" y="2401888"/>
              <a:ext cx="579437" cy="579438"/>
            </a:xfrm>
            <a:prstGeom prst="ellipse">
              <a:avLst/>
            </a:prstGeom>
            <a:solidFill>
              <a:srgbClr val="DA0C2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2" name="Freeform 17"/>
            <p:cNvSpPr>
              <a:spLocks/>
            </p:cNvSpPr>
            <p:nvPr/>
          </p:nvSpPr>
          <p:spPr bwMode="auto">
            <a:xfrm>
              <a:off x="17178338" y="2487613"/>
              <a:ext cx="520700" cy="520700"/>
            </a:xfrm>
            <a:custGeom>
              <a:avLst/>
              <a:gdLst>
                <a:gd name="T0" fmla="*/ 537 w 685"/>
                <a:gd name="T1" fmla="*/ 0 h 685"/>
                <a:gd name="T2" fmla="*/ 537 w 685"/>
                <a:gd name="T3" fmla="*/ 536 h 685"/>
                <a:gd name="T4" fmla="*/ 0 w 685"/>
                <a:gd name="T5" fmla="*/ 536 h 685"/>
                <a:gd name="T6" fmla="*/ 537 w 685"/>
                <a:gd name="T7" fmla="*/ 0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5" h="685">
                  <a:moveTo>
                    <a:pt x="537" y="0"/>
                  </a:moveTo>
                  <a:cubicBezTo>
                    <a:pt x="685" y="148"/>
                    <a:pt x="685" y="388"/>
                    <a:pt x="537" y="536"/>
                  </a:cubicBezTo>
                  <a:cubicBezTo>
                    <a:pt x="388" y="685"/>
                    <a:pt x="148" y="685"/>
                    <a:pt x="0" y="536"/>
                  </a:cubicBezTo>
                  <a:cubicBezTo>
                    <a:pt x="212" y="324"/>
                    <a:pt x="393" y="143"/>
                    <a:pt x="537" y="0"/>
                  </a:cubicBezTo>
                </a:path>
              </a:pathLst>
            </a:custGeom>
            <a:solidFill>
              <a:srgbClr val="AE0A1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3" name="Freeform 18"/>
            <p:cNvSpPr>
              <a:spLocks/>
            </p:cNvSpPr>
            <p:nvPr/>
          </p:nvSpPr>
          <p:spPr bwMode="auto">
            <a:xfrm>
              <a:off x="14547850" y="171450"/>
              <a:ext cx="2516187" cy="2514600"/>
            </a:xfrm>
            <a:custGeom>
              <a:avLst/>
              <a:gdLst>
                <a:gd name="T0" fmla="*/ 3301 w 3301"/>
                <a:gd name="T1" fmla="*/ 1650 h 3301"/>
                <a:gd name="T2" fmla="*/ 2991 w 3301"/>
                <a:gd name="T3" fmla="*/ 1095 h 3301"/>
                <a:gd name="T4" fmla="*/ 2817 w 3301"/>
                <a:gd name="T5" fmla="*/ 483 h 3301"/>
                <a:gd name="T6" fmla="*/ 2206 w 3301"/>
                <a:gd name="T7" fmla="*/ 310 h 3301"/>
                <a:gd name="T8" fmla="*/ 1650 w 3301"/>
                <a:gd name="T9" fmla="*/ 0 h 3301"/>
                <a:gd name="T10" fmla="*/ 1095 w 3301"/>
                <a:gd name="T11" fmla="*/ 310 h 3301"/>
                <a:gd name="T12" fmla="*/ 483 w 3301"/>
                <a:gd name="T13" fmla="*/ 483 h 3301"/>
                <a:gd name="T14" fmla="*/ 310 w 3301"/>
                <a:gd name="T15" fmla="*/ 1095 h 3301"/>
                <a:gd name="T16" fmla="*/ 0 w 3301"/>
                <a:gd name="T17" fmla="*/ 1650 h 3301"/>
                <a:gd name="T18" fmla="*/ 310 w 3301"/>
                <a:gd name="T19" fmla="*/ 2206 h 3301"/>
                <a:gd name="T20" fmla="*/ 483 w 3301"/>
                <a:gd name="T21" fmla="*/ 2817 h 3301"/>
                <a:gd name="T22" fmla="*/ 945 w 3301"/>
                <a:gd name="T23" fmla="*/ 3009 h 3301"/>
                <a:gd name="T24" fmla="*/ 1095 w 3301"/>
                <a:gd name="T25" fmla="*/ 2991 h 3301"/>
                <a:gd name="T26" fmla="*/ 1650 w 3301"/>
                <a:gd name="T27" fmla="*/ 3301 h 3301"/>
                <a:gd name="T28" fmla="*/ 2206 w 3301"/>
                <a:gd name="T29" fmla="*/ 2991 h 3301"/>
                <a:gd name="T30" fmla="*/ 2356 w 3301"/>
                <a:gd name="T31" fmla="*/ 3009 h 3301"/>
                <a:gd name="T32" fmla="*/ 2817 w 3301"/>
                <a:gd name="T33" fmla="*/ 2817 h 3301"/>
                <a:gd name="T34" fmla="*/ 2991 w 3301"/>
                <a:gd name="T35" fmla="*/ 2206 h 3301"/>
                <a:gd name="T36" fmla="*/ 3301 w 3301"/>
                <a:gd name="T37" fmla="*/ 1650 h 3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1" h="3301">
                  <a:moveTo>
                    <a:pt x="3301" y="1650"/>
                  </a:moveTo>
                  <a:cubicBezTo>
                    <a:pt x="3301" y="1416"/>
                    <a:pt x="3177" y="1210"/>
                    <a:pt x="2991" y="1095"/>
                  </a:cubicBezTo>
                  <a:cubicBezTo>
                    <a:pt x="3041" y="882"/>
                    <a:pt x="2983" y="649"/>
                    <a:pt x="2817" y="483"/>
                  </a:cubicBezTo>
                  <a:cubicBezTo>
                    <a:pt x="2651" y="317"/>
                    <a:pt x="2418" y="260"/>
                    <a:pt x="2206" y="310"/>
                  </a:cubicBezTo>
                  <a:cubicBezTo>
                    <a:pt x="2091" y="124"/>
                    <a:pt x="1885" y="0"/>
                    <a:pt x="1650" y="0"/>
                  </a:cubicBezTo>
                  <a:cubicBezTo>
                    <a:pt x="1416" y="0"/>
                    <a:pt x="1210" y="124"/>
                    <a:pt x="1095" y="310"/>
                  </a:cubicBezTo>
                  <a:cubicBezTo>
                    <a:pt x="882" y="260"/>
                    <a:pt x="649" y="318"/>
                    <a:pt x="483" y="483"/>
                  </a:cubicBezTo>
                  <a:cubicBezTo>
                    <a:pt x="317" y="649"/>
                    <a:pt x="260" y="882"/>
                    <a:pt x="310" y="1095"/>
                  </a:cubicBezTo>
                  <a:cubicBezTo>
                    <a:pt x="124" y="1210"/>
                    <a:pt x="0" y="1416"/>
                    <a:pt x="0" y="1650"/>
                  </a:cubicBezTo>
                  <a:cubicBezTo>
                    <a:pt x="0" y="1885"/>
                    <a:pt x="124" y="2091"/>
                    <a:pt x="310" y="2206"/>
                  </a:cubicBezTo>
                  <a:cubicBezTo>
                    <a:pt x="260" y="2419"/>
                    <a:pt x="317" y="2652"/>
                    <a:pt x="483" y="2817"/>
                  </a:cubicBezTo>
                  <a:cubicBezTo>
                    <a:pt x="611" y="2945"/>
                    <a:pt x="778" y="3009"/>
                    <a:pt x="945" y="3009"/>
                  </a:cubicBezTo>
                  <a:cubicBezTo>
                    <a:pt x="995" y="3009"/>
                    <a:pt x="1046" y="3003"/>
                    <a:pt x="1095" y="2991"/>
                  </a:cubicBezTo>
                  <a:cubicBezTo>
                    <a:pt x="1210" y="3177"/>
                    <a:pt x="1416" y="3301"/>
                    <a:pt x="1650" y="3301"/>
                  </a:cubicBezTo>
                  <a:cubicBezTo>
                    <a:pt x="1885" y="3301"/>
                    <a:pt x="2091" y="3177"/>
                    <a:pt x="2206" y="2991"/>
                  </a:cubicBezTo>
                  <a:cubicBezTo>
                    <a:pt x="2255" y="3003"/>
                    <a:pt x="2305" y="3009"/>
                    <a:pt x="2356" y="3009"/>
                  </a:cubicBezTo>
                  <a:cubicBezTo>
                    <a:pt x="2523" y="3009"/>
                    <a:pt x="2690" y="2945"/>
                    <a:pt x="2817" y="2817"/>
                  </a:cubicBezTo>
                  <a:cubicBezTo>
                    <a:pt x="2983" y="2652"/>
                    <a:pt x="3041" y="2419"/>
                    <a:pt x="2991" y="2206"/>
                  </a:cubicBezTo>
                  <a:cubicBezTo>
                    <a:pt x="3177" y="2091"/>
                    <a:pt x="3301" y="1885"/>
                    <a:pt x="3301" y="1650"/>
                  </a:cubicBezTo>
                </a:path>
              </a:pathLst>
            </a:custGeom>
            <a:solidFill>
              <a:srgbClr val="E8725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4" name="Freeform 19"/>
            <p:cNvSpPr>
              <a:spLocks/>
            </p:cNvSpPr>
            <p:nvPr/>
          </p:nvSpPr>
          <p:spPr bwMode="auto">
            <a:xfrm>
              <a:off x="15805150" y="171450"/>
              <a:ext cx="1258887" cy="2514600"/>
            </a:xfrm>
            <a:custGeom>
              <a:avLst/>
              <a:gdLst>
                <a:gd name="T0" fmla="*/ 1651 w 1651"/>
                <a:gd name="T1" fmla="*/ 1650 h 3301"/>
                <a:gd name="T2" fmla="*/ 1341 w 1651"/>
                <a:gd name="T3" fmla="*/ 1095 h 3301"/>
                <a:gd name="T4" fmla="*/ 1167 w 1651"/>
                <a:gd name="T5" fmla="*/ 483 h 3301"/>
                <a:gd name="T6" fmla="*/ 556 w 1651"/>
                <a:gd name="T7" fmla="*/ 310 h 3301"/>
                <a:gd name="T8" fmla="*/ 0 w 1651"/>
                <a:gd name="T9" fmla="*/ 0 h 3301"/>
                <a:gd name="T10" fmla="*/ 0 w 1651"/>
                <a:gd name="T11" fmla="*/ 3301 h 3301"/>
                <a:gd name="T12" fmla="*/ 556 w 1651"/>
                <a:gd name="T13" fmla="*/ 2991 h 3301"/>
                <a:gd name="T14" fmla="*/ 706 w 1651"/>
                <a:gd name="T15" fmla="*/ 3009 h 3301"/>
                <a:gd name="T16" fmla="*/ 1167 w 1651"/>
                <a:gd name="T17" fmla="*/ 2817 h 3301"/>
                <a:gd name="T18" fmla="*/ 1341 w 1651"/>
                <a:gd name="T19" fmla="*/ 2206 h 3301"/>
                <a:gd name="T20" fmla="*/ 1651 w 1651"/>
                <a:gd name="T21" fmla="*/ 1650 h 3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51" h="3301">
                  <a:moveTo>
                    <a:pt x="1651" y="1650"/>
                  </a:moveTo>
                  <a:cubicBezTo>
                    <a:pt x="1651" y="1416"/>
                    <a:pt x="1527" y="1210"/>
                    <a:pt x="1341" y="1095"/>
                  </a:cubicBezTo>
                  <a:cubicBezTo>
                    <a:pt x="1391" y="882"/>
                    <a:pt x="1333" y="649"/>
                    <a:pt x="1167" y="483"/>
                  </a:cubicBezTo>
                  <a:cubicBezTo>
                    <a:pt x="1001" y="317"/>
                    <a:pt x="768" y="260"/>
                    <a:pt x="556" y="310"/>
                  </a:cubicBezTo>
                  <a:cubicBezTo>
                    <a:pt x="441" y="124"/>
                    <a:pt x="235" y="0"/>
                    <a:pt x="0" y="0"/>
                  </a:cubicBezTo>
                  <a:lnTo>
                    <a:pt x="0" y="3301"/>
                  </a:lnTo>
                  <a:cubicBezTo>
                    <a:pt x="235" y="3301"/>
                    <a:pt x="441" y="3177"/>
                    <a:pt x="556" y="2991"/>
                  </a:cubicBezTo>
                  <a:cubicBezTo>
                    <a:pt x="605" y="3003"/>
                    <a:pt x="655" y="3009"/>
                    <a:pt x="706" y="3009"/>
                  </a:cubicBezTo>
                  <a:cubicBezTo>
                    <a:pt x="873" y="3009"/>
                    <a:pt x="1040" y="2945"/>
                    <a:pt x="1167" y="2817"/>
                  </a:cubicBezTo>
                  <a:cubicBezTo>
                    <a:pt x="1333" y="2651"/>
                    <a:pt x="1391" y="2419"/>
                    <a:pt x="1341" y="2206"/>
                  </a:cubicBezTo>
                  <a:cubicBezTo>
                    <a:pt x="1527" y="2091"/>
                    <a:pt x="1651" y="1885"/>
                    <a:pt x="1651" y="1650"/>
                  </a:cubicBezTo>
                </a:path>
              </a:pathLst>
            </a:custGeom>
            <a:solidFill>
              <a:srgbClr val="E4553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5" name="Oval 20"/>
            <p:cNvSpPr>
              <a:spLocks noChangeArrowheads="1"/>
            </p:cNvSpPr>
            <p:nvPr/>
          </p:nvSpPr>
          <p:spPr bwMode="auto">
            <a:xfrm>
              <a:off x="15460663" y="1084263"/>
              <a:ext cx="690562" cy="690563"/>
            </a:xfrm>
            <a:prstGeom prst="ellipse">
              <a:avLst/>
            </a:prstGeom>
            <a:solidFill>
              <a:srgbClr val="DA0C2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6" name="Freeform 21"/>
            <p:cNvSpPr>
              <a:spLocks/>
            </p:cNvSpPr>
            <p:nvPr/>
          </p:nvSpPr>
          <p:spPr bwMode="auto">
            <a:xfrm>
              <a:off x="15805150" y="1084263"/>
              <a:ext cx="346075" cy="690563"/>
            </a:xfrm>
            <a:custGeom>
              <a:avLst/>
              <a:gdLst>
                <a:gd name="T0" fmla="*/ 0 w 454"/>
                <a:gd name="T1" fmla="*/ 0 h 907"/>
                <a:gd name="T2" fmla="*/ 454 w 454"/>
                <a:gd name="T3" fmla="*/ 453 h 907"/>
                <a:gd name="T4" fmla="*/ 0 w 454"/>
                <a:gd name="T5" fmla="*/ 907 h 907"/>
                <a:gd name="T6" fmla="*/ 0 w 454"/>
                <a:gd name="T7" fmla="*/ 0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4" h="907">
                  <a:moveTo>
                    <a:pt x="0" y="0"/>
                  </a:moveTo>
                  <a:cubicBezTo>
                    <a:pt x="251" y="0"/>
                    <a:pt x="454" y="203"/>
                    <a:pt x="454" y="453"/>
                  </a:cubicBezTo>
                  <a:cubicBezTo>
                    <a:pt x="454" y="704"/>
                    <a:pt x="251" y="907"/>
                    <a:pt x="0" y="90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E0A1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87" name="타원 386"/>
          <p:cNvSpPr/>
          <p:nvPr userDrawn="1"/>
        </p:nvSpPr>
        <p:spPr>
          <a:xfrm>
            <a:off x="6479490" y="4087642"/>
            <a:ext cx="309549" cy="148149"/>
          </a:xfrm>
          <a:prstGeom prst="ellipse">
            <a:avLst/>
          </a:prstGeom>
          <a:solidFill>
            <a:srgbClr val="8AB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9" name="타원 388"/>
          <p:cNvSpPr/>
          <p:nvPr userDrawn="1"/>
        </p:nvSpPr>
        <p:spPr>
          <a:xfrm>
            <a:off x="3336218" y="4682391"/>
            <a:ext cx="323750" cy="120907"/>
          </a:xfrm>
          <a:prstGeom prst="ellipse">
            <a:avLst/>
          </a:prstGeom>
          <a:solidFill>
            <a:srgbClr val="8AB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0" name="타원 389"/>
          <p:cNvSpPr/>
          <p:nvPr userDrawn="1"/>
        </p:nvSpPr>
        <p:spPr>
          <a:xfrm>
            <a:off x="3603572" y="4720834"/>
            <a:ext cx="323750" cy="120907"/>
          </a:xfrm>
          <a:prstGeom prst="ellipse">
            <a:avLst/>
          </a:prstGeom>
          <a:solidFill>
            <a:srgbClr val="8AB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1" name="그림 390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374994" y="4114281"/>
            <a:ext cx="340338" cy="667112"/>
          </a:xfrm>
          <a:prstGeom prst="rect">
            <a:avLst/>
          </a:prstGeom>
        </p:spPr>
      </p:pic>
      <p:pic>
        <p:nvPicPr>
          <p:cNvPr id="392" name="그림 39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588250" y="4118615"/>
            <a:ext cx="340540" cy="691934"/>
          </a:xfrm>
          <a:prstGeom prst="rect">
            <a:avLst/>
          </a:prstGeom>
        </p:spPr>
      </p:pic>
      <p:sp>
        <p:nvSpPr>
          <p:cNvPr id="393" name="타원 392"/>
          <p:cNvSpPr/>
          <p:nvPr userDrawn="1"/>
        </p:nvSpPr>
        <p:spPr>
          <a:xfrm rot="615064">
            <a:off x="2219762" y="4558698"/>
            <a:ext cx="323750" cy="120907"/>
          </a:xfrm>
          <a:prstGeom prst="ellipse">
            <a:avLst/>
          </a:prstGeom>
          <a:solidFill>
            <a:srgbClr val="8AB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4" name="그림 393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271915" y="4067812"/>
            <a:ext cx="233408" cy="587368"/>
          </a:xfrm>
          <a:prstGeom prst="rect">
            <a:avLst/>
          </a:prstGeom>
        </p:spPr>
      </p:pic>
      <p:sp>
        <p:nvSpPr>
          <p:cNvPr id="395" name="타원 394"/>
          <p:cNvSpPr/>
          <p:nvPr userDrawn="1"/>
        </p:nvSpPr>
        <p:spPr>
          <a:xfrm rot="787372">
            <a:off x="1550584" y="4773142"/>
            <a:ext cx="355052" cy="150970"/>
          </a:xfrm>
          <a:prstGeom prst="ellipse">
            <a:avLst/>
          </a:prstGeom>
          <a:solidFill>
            <a:srgbClr val="8AB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6" name="그림 395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536775" y="4226985"/>
            <a:ext cx="388180" cy="676184"/>
          </a:xfrm>
          <a:prstGeom prst="rect">
            <a:avLst/>
          </a:prstGeom>
        </p:spPr>
      </p:pic>
      <p:sp>
        <p:nvSpPr>
          <p:cNvPr id="397" name="타원 396"/>
          <p:cNvSpPr/>
          <p:nvPr userDrawn="1"/>
        </p:nvSpPr>
        <p:spPr>
          <a:xfrm>
            <a:off x="3755972" y="4873234"/>
            <a:ext cx="323750" cy="120907"/>
          </a:xfrm>
          <a:prstGeom prst="ellipse">
            <a:avLst/>
          </a:prstGeom>
          <a:solidFill>
            <a:srgbClr val="8AB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8" name="타원 397"/>
          <p:cNvSpPr/>
          <p:nvPr userDrawn="1"/>
        </p:nvSpPr>
        <p:spPr>
          <a:xfrm rot="500129">
            <a:off x="5433272" y="4414216"/>
            <a:ext cx="235624" cy="101688"/>
          </a:xfrm>
          <a:prstGeom prst="ellipse">
            <a:avLst/>
          </a:prstGeom>
          <a:solidFill>
            <a:srgbClr val="8AB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9" name="타원 398"/>
          <p:cNvSpPr/>
          <p:nvPr userDrawn="1"/>
        </p:nvSpPr>
        <p:spPr>
          <a:xfrm rot="21393093">
            <a:off x="5724000" y="4494054"/>
            <a:ext cx="235624" cy="101688"/>
          </a:xfrm>
          <a:prstGeom prst="ellipse">
            <a:avLst/>
          </a:prstGeom>
          <a:solidFill>
            <a:srgbClr val="8AB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0" name="타원 399"/>
          <p:cNvSpPr/>
          <p:nvPr userDrawn="1"/>
        </p:nvSpPr>
        <p:spPr>
          <a:xfrm rot="21393093">
            <a:off x="5674045" y="4326421"/>
            <a:ext cx="237679" cy="102575"/>
          </a:xfrm>
          <a:prstGeom prst="ellipse">
            <a:avLst/>
          </a:prstGeom>
          <a:solidFill>
            <a:srgbClr val="8AB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1" name="그룹 400"/>
          <p:cNvGrpSpPr/>
          <p:nvPr userDrawn="1"/>
        </p:nvGrpSpPr>
        <p:grpSpPr>
          <a:xfrm>
            <a:off x="5409708" y="3809762"/>
            <a:ext cx="585404" cy="770760"/>
            <a:chOff x="5356470" y="3902706"/>
            <a:chExt cx="536803" cy="706770"/>
          </a:xfrm>
        </p:grpSpPr>
        <p:pic>
          <p:nvPicPr>
            <p:cNvPr id="402" name="그림 40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07318" y="3902706"/>
              <a:ext cx="317146" cy="554988"/>
            </a:xfrm>
            <a:prstGeom prst="rect">
              <a:avLst/>
            </a:prstGeom>
          </p:spPr>
        </p:pic>
        <p:pic>
          <p:nvPicPr>
            <p:cNvPr id="403" name="그림 40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56470" y="3950012"/>
              <a:ext cx="289568" cy="586030"/>
            </a:xfrm>
            <a:prstGeom prst="rect">
              <a:avLst/>
            </a:prstGeom>
          </p:spPr>
        </p:pic>
        <p:pic>
          <p:nvPicPr>
            <p:cNvPr id="404" name="그림 40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615196" y="4070558"/>
              <a:ext cx="278077" cy="538918"/>
            </a:xfrm>
            <a:prstGeom prst="rect">
              <a:avLst/>
            </a:prstGeom>
          </p:spPr>
        </p:pic>
      </p:grpSp>
      <p:pic>
        <p:nvPicPr>
          <p:cNvPr id="406" name="그림 405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440643" y="3501281"/>
            <a:ext cx="343915" cy="693841"/>
          </a:xfrm>
          <a:prstGeom prst="rect">
            <a:avLst/>
          </a:prstGeom>
        </p:spPr>
      </p:pic>
      <p:sp>
        <p:nvSpPr>
          <p:cNvPr id="407" name="타원 406"/>
          <p:cNvSpPr/>
          <p:nvPr userDrawn="1"/>
        </p:nvSpPr>
        <p:spPr>
          <a:xfrm rot="21035364">
            <a:off x="7262926" y="4782641"/>
            <a:ext cx="309549" cy="148149"/>
          </a:xfrm>
          <a:prstGeom prst="ellipse">
            <a:avLst/>
          </a:prstGeom>
          <a:solidFill>
            <a:srgbClr val="8AB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8" name="그림 40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327400" y="4274702"/>
            <a:ext cx="204041" cy="634026"/>
          </a:xfrm>
          <a:prstGeom prst="rect">
            <a:avLst/>
          </a:prstGeom>
        </p:spPr>
      </p:pic>
      <p:sp>
        <p:nvSpPr>
          <p:cNvPr id="415" name="타원 414"/>
          <p:cNvSpPr/>
          <p:nvPr userDrawn="1"/>
        </p:nvSpPr>
        <p:spPr>
          <a:xfrm>
            <a:off x="2739037" y="4144894"/>
            <a:ext cx="309549" cy="148149"/>
          </a:xfrm>
          <a:prstGeom prst="ellipse">
            <a:avLst/>
          </a:prstGeom>
          <a:solidFill>
            <a:srgbClr val="8AB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5" name="그림 404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2766031" y="3704197"/>
            <a:ext cx="272333" cy="545626"/>
          </a:xfrm>
          <a:prstGeom prst="rect">
            <a:avLst/>
          </a:prstGeom>
        </p:spPr>
      </p:pic>
      <p:sp>
        <p:nvSpPr>
          <p:cNvPr id="388" name="타원 387"/>
          <p:cNvSpPr/>
          <p:nvPr userDrawn="1"/>
        </p:nvSpPr>
        <p:spPr>
          <a:xfrm>
            <a:off x="4331587" y="4151095"/>
            <a:ext cx="469650" cy="148149"/>
          </a:xfrm>
          <a:prstGeom prst="ellipse">
            <a:avLst/>
          </a:prstGeom>
          <a:solidFill>
            <a:srgbClr val="8AB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" name="그림 408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4368347" y="3880485"/>
            <a:ext cx="421656" cy="37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4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0682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직사각형 34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B7D5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8" name="자유형 347"/>
          <p:cNvSpPr/>
          <p:nvPr userDrawn="1"/>
        </p:nvSpPr>
        <p:spPr>
          <a:xfrm flipH="1">
            <a:off x="0" y="465462"/>
            <a:ext cx="9144000" cy="6392539"/>
          </a:xfrm>
          <a:custGeom>
            <a:avLst/>
            <a:gdLst>
              <a:gd name="connsiteX0" fmla="*/ 9144000 w 9144000"/>
              <a:gd name="connsiteY0" fmla="*/ 0 h 6392539"/>
              <a:gd name="connsiteX1" fmla="*/ 9144000 w 9144000"/>
              <a:gd name="connsiteY1" fmla="*/ 1512039 h 6392539"/>
              <a:gd name="connsiteX2" fmla="*/ 9039828 w 9144000"/>
              <a:gd name="connsiteY2" fmla="*/ 1583258 h 6392539"/>
              <a:gd name="connsiteX3" fmla="*/ 6701742 w 9144000"/>
              <a:gd name="connsiteY3" fmla="*/ 3018519 h 6392539"/>
              <a:gd name="connsiteX4" fmla="*/ 5127585 w 9144000"/>
              <a:gd name="connsiteY4" fmla="*/ 5645972 h 6392539"/>
              <a:gd name="connsiteX5" fmla="*/ 4070130 w 9144000"/>
              <a:gd name="connsiteY5" fmla="*/ 6368056 h 6392539"/>
              <a:gd name="connsiteX6" fmla="*/ 4022306 w 9144000"/>
              <a:gd name="connsiteY6" fmla="*/ 6392539 h 6392539"/>
              <a:gd name="connsiteX7" fmla="*/ 0 w 9144000"/>
              <a:gd name="connsiteY7" fmla="*/ 6392539 h 6392539"/>
              <a:gd name="connsiteX8" fmla="*/ 0 w 9144000"/>
              <a:gd name="connsiteY8" fmla="*/ 3689233 h 6392539"/>
              <a:gd name="connsiteX9" fmla="*/ 132905 w 9144000"/>
              <a:gd name="connsiteY9" fmla="*/ 3682151 h 6392539"/>
              <a:gd name="connsiteX10" fmla="*/ 3206187 w 9144000"/>
              <a:gd name="connsiteY10" fmla="*/ 3319461 h 6392539"/>
              <a:gd name="connsiteX11" fmla="*/ 5578997 w 9144000"/>
              <a:gd name="connsiteY11" fmla="*/ 1455936 h 6392539"/>
              <a:gd name="connsiteX12" fmla="*/ 9012422 w 9144000"/>
              <a:gd name="connsiteY12" fmla="*/ 38770 h 6392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44000" h="6392539">
                <a:moveTo>
                  <a:pt x="9144000" y="0"/>
                </a:moveTo>
                <a:lnTo>
                  <a:pt x="9144000" y="1512039"/>
                </a:lnTo>
                <a:lnTo>
                  <a:pt x="9039828" y="1583258"/>
                </a:lnTo>
                <a:cubicBezTo>
                  <a:pt x="8466881" y="1978726"/>
                  <a:pt x="7353783" y="2341400"/>
                  <a:pt x="6701742" y="3018519"/>
                </a:cubicBezTo>
                <a:cubicBezTo>
                  <a:pt x="6049701" y="3695638"/>
                  <a:pt x="5906947" y="4951491"/>
                  <a:pt x="5127585" y="5645972"/>
                </a:cubicBezTo>
                <a:cubicBezTo>
                  <a:pt x="4835325" y="5906403"/>
                  <a:pt x="4468190" y="6150556"/>
                  <a:pt x="4070130" y="6368056"/>
                </a:cubicBezTo>
                <a:lnTo>
                  <a:pt x="4022306" y="6392539"/>
                </a:lnTo>
                <a:lnTo>
                  <a:pt x="0" y="6392539"/>
                </a:lnTo>
                <a:lnTo>
                  <a:pt x="0" y="3689233"/>
                </a:lnTo>
                <a:lnTo>
                  <a:pt x="132905" y="3682151"/>
                </a:lnTo>
                <a:cubicBezTo>
                  <a:pt x="901310" y="3647937"/>
                  <a:pt x="2332660" y="3668510"/>
                  <a:pt x="3206187" y="3319461"/>
                </a:cubicBezTo>
                <a:cubicBezTo>
                  <a:pt x="4137949" y="2947142"/>
                  <a:pt x="4517984" y="2026954"/>
                  <a:pt x="5578997" y="1455936"/>
                </a:cubicBezTo>
                <a:cubicBezTo>
                  <a:pt x="6441070" y="991984"/>
                  <a:pt x="8036688" y="339552"/>
                  <a:pt x="9012422" y="38770"/>
                </a:cubicBezTo>
                <a:close/>
              </a:path>
            </a:pathLst>
          </a:custGeom>
          <a:solidFill>
            <a:srgbClr val="ADC5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4" name="그룹 353"/>
          <p:cNvGrpSpPr/>
          <p:nvPr userDrawn="1"/>
        </p:nvGrpSpPr>
        <p:grpSpPr>
          <a:xfrm>
            <a:off x="418392" y="3429000"/>
            <a:ext cx="404568" cy="376023"/>
            <a:chOff x="-9275763" y="1728788"/>
            <a:chExt cx="6502401" cy="6043613"/>
          </a:xfrm>
          <a:solidFill>
            <a:srgbClr val="ADC553"/>
          </a:solidFill>
        </p:grpSpPr>
        <p:sp>
          <p:nvSpPr>
            <p:cNvPr id="355" name="Freeform 5"/>
            <p:cNvSpPr>
              <a:spLocks/>
            </p:cNvSpPr>
            <p:nvPr/>
          </p:nvSpPr>
          <p:spPr bwMode="auto">
            <a:xfrm>
              <a:off x="-8513763" y="3263901"/>
              <a:ext cx="2084388" cy="4508500"/>
            </a:xfrm>
            <a:custGeom>
              <a:avLst/>
              <a:gdLst>
                <a:gd name="T0" fmla="*/ 0 w 2736"/>
                <a:gd name="T1" fmla="*/ 0 h 5917"/>
                <a:gd name="T2" fmla="*/ 1291 w 2736"/>
                <a:gd name="T3" fmla="*/ 5917 h 5917"/>
                <a:gd name="T4" fmla="*/ 2628 w 2736"/>
                <a:gd name="T5" fmla="*/ 5917 h 5917"/>
                <a:gd name="T6" fmla="*/ 0 w 2736"/>
                <a:gd name="T7" fmla="*/ 0 h 5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36" h="5917">
                  <a:moveTo>
                    <a:pt x="0" y="0"/>
                  </a:moveTo>
                  <a:cubicBezTo>
                    <a:pt x="0" y="0"/>
                    <a:pt x="1291" y="2689"/>
                    <a:pt x="1291" y="5917"/>
                  </a:cubicBezTo>
                  <a:lnTo>
                    <a:pt x="2628" y="5917"/>
                  </a:lnTo>
                  <a:cubicBezTo>
                    <a:pt x="2628" y="5917"/>
                    <a:pt x="2736" y="1537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6" name="Freeform 6"/>
            <p:cNvSpPr>
              <a:spLocks/>
            </p:cNvSpPr>
            <p:nvPr/>
          </p:nvSpPr>
          <p:spPr bwMode="auto">
            <a:xfrm>
              <a:off x="-5616575" y="3263901"/>
              <a:ext cx="2084388" cy="4508500"/>
            </a:xfrm>
            <a:custGeom>
              <a:avLst/>
              <a:gdLst>
                <a:gd name="T0" fmla="*/ 2736 w 2736"/>
                <a:gd name="T1" fmla="*/ 0 h 5917"/>
                <a:gd name="T2" fmla="*/ 1445 w 2736"/>
                <a:gd name="T3" fmla="*/ 5917 h 5917"/>
                <a:gd name="T4" fmla="*/ 108 w 2736"/>
                <a:gd name="T5" fmla="*/ 5917 h 5917"/>
                <a:gd name="T6" fmla="*/ 2736 w 2736"/>
                <a:gd name="T7" fmla="*/ 0 h 5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36" h="5917">
                  <a:moveTo>
                    <a:pt x="2736" y="0"/>
                  </a:moveTo>
                  <a:cubicBezTo>
                    <a:pt x="2736" y="0"/>
                    <a:pt x="1445" y="2689"/>
                    <a:pt x="1445" y="5917"/>
                  </a:cubicBezTo>
                  <a:lnTo>
                    <a:pt x="108" y="5917"/>
                  </a:lnTo>
                  <a:cubicBezTo>
                    <a:pt x="108" y="5917"/>
                    <a:pt x="0" y="1537"/>
                    <a:pt x="27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7" name="Freeform 7"/>
            <p:cNvSpPr>
              <a:spLocks/>
            </p:cNvSpPr>
            <p:nvPr/>
          </p:nvSpPr>
          <p:spPr bwMode="auto">
            <a:xfrm>
              <a:off x="-4705350" y="5137151"/>
              <a:ext cx="1931988" cy="2635250"/>
            </a:xfrm>
            <a:custGeom>
              <a:avLst/>
              <a:gdLst>
                <a:gd name="T0" fmla="*/ 2536 w 2536"/>
                <a:gd name="T1" fmla="*/ 0 h 3458"/>
                <a:gd name="T2" fmla="*/ 1569 w 2536"/>
                <a:gd name="T3" fmla="*/ 3458 h 3458"/>
                <a:gd name="T4" fmla="*/ 231 w 2536"/>
                <a:gd name="T5" fmla="*/ 3458 h 3458"/>
                <a:gd name="T6" fmla="*/ 2536 w 2536"/>
                <a:gd name="T7" fmla="*/ 0 h 3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6" h="3458">
                  <a:moveTo>
                    <a:pt x="2536" y="0"/>
                  </a:moveTo>
                  <a:cubicBezTo>
                    <a:pt x="2536" y="0"/>
                    <a:pt x="1569" y="1153"/>
                    <a:pt x="1569" y="3458"/>
                  </a:cubicBezTo>
                  <a:lnTo>
                    <a:pt x="231" y="3458"/>
                  </a:lnTo>
                  <a:cubicBezTo>
                    <a:pt x="231" y="3458"/>
                    <a:pt x="0" y="768"/>
                    <a:pt x="25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8" name="Freeform 8"/>
            <p:cNvSpPr>
              <a:spLocks/>
            </p:cNvSpPr>
            <p:nvPr/>
          </p:nvSpPr>
          <p:spPr bwMode="auto">
            <a:xfrm>
              <a:off x="-9275763" y="5137151"/>
              <a:ext cx="1931988" cy="2635250"/>
            </a:xfrm>
            <a:custGeom>
              <a:avLst/>
              <a:gdLst>
                <a:gd name="T0" fmla="*/ 0 w 2536"/>
                <a:gd name="T1" fmla="*/ 0 h 3458"/>
                <a:gd name="T2" fmla="*/ 968 w 2536"/>
                <a:gd name="T3" fmla="*/ 3458 h 3458"/>
                <a:gd name="T4" fmla="*/ 2305 w 2536"/>
                <a:gd name="T5" fmla="*/ 3458 h 3458"/>
                <a:gd name="T6" fmla="*/ 0 w 2536"/>
                <a:gd name="T7" fmla="*/ 0 h 3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6" h="3458">
                  <a:moveTo>
                    <a:pt x="0" y="0"/>
                  </a:moveTo>
                  <a:cubicBezTo>
                    <a:pt x="0" y="0"/>
                    <a:pt x="968" y="1153"/>
                    <a:pt x="968" y="3458"/>
                  </a:cubicBezTo>
                  <a:lnTo>
                    <a:pt x="2305" y="3458"/>
                  </a:lnTo>
                  <a:cubicBezTo>
                    <a:pt x="2305" y="3458"/>
                    <a:pt x="2536" y="76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9" name="Freeform 9"/>
            <p:cNvSpPr>
              <a:spLocks/>
            </p:cNvSpPr>
            <p:nvPr/>
          </p:nvSpPr>
          <p:spPr bwMode="auto">
            <a:xfrm>
              <a:off x="-6719888" y="1728788"/>
              <a:ext cx="2273300" cy="6043613"/>
            </a:xfrm>
            <a:custGeom>
              <a:avLst/>
              <a:gdLst>
                <a:gd name="T0" fmla="*/ 2982 w 2982"/>
                <a:gd name="T1" fmla="*/ 0 h 7931"/>
                <a:gd name="T2" fmla="*/ 1584 w 2982"/>
                <a:gd name="T3" fmla="*/ 7931 h 7931"/>
                <a:gd name="T4" fmla="*/ 246 w 2982"/>
                <a:gd name="T5" fmla="*/ 7931 h 7931"/>
                <a:gd name="T6" fmla="*/ 2982 w 2982"/>
                <a:gd name="T7" fmla="*/ 0 h 7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82" h="7931">
                  <a:moveTo>
                    <a:pt x="2982" y="0"/>
                  </a:moveTo>
                  <a:cubicBezTo>
                    <a:pt x="2982" y="0"/>
                    <a:pt x="1584" y="3351"/>
                    <a:pt x="1584" y="7931"/>
                  </a:cubicBezTo>
                  <a:lnTo>
                    <a:pt x="246" y="7931"/>
                  </a:lnTo>
                  <a:cubicBezTo>
                    <a:pt x="246" y="7931"/>
                    <a:pt x="0" y="2536"/>
                    <a:pt x="298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60" name="그룹 359"/>
          <p:cNvGrpSpPr/>
          <p:nvPr userDrawn="1"/>
        </p:nvGrpSpPr>
        <p:grpSpPr>
          <a:xfrm>
            <a:off x="3207352" y="548640"/>
            <a:ext cx="248593" cy="202946"/>
            <a:chOff x="-1494886" y="5303243"/>
            <a:chExt cx="917244" cy="748814"/>
          </a:xfrm>
          <a:solidFill>
            <a:srgbClr val="ADC553"/>
          </a:solidFill>
        </p:grpSpPr>
        <p:sp>
          <p:nvSpPr>
            <p:cNvPr id="361" name="Freeform 6"/>
            <p:cNvSpPr>
              <a:spLocks/>
            </p:cNvSpPr>
            <p:nvPr/>
          </p:nvSpPr>
          <p:spPr bwMode="auto">
            <a:xfrm>
              <a:off x="-1168359" y="5303243"/>
              <a:ext cx="433060" cy="748813"/>
            </a:xfrm>
            <a:custGeom>
              <a:avLst/>
              <a:gdLst>
                <a:gd name="T0" fmla="*/ 2736 w 2736"/>
                <a:gd name="T1" fmla="*/ 0 h 5917"/>
                <a:gd name="T2" fmla="*/ 1445 w 2736"/>
                <a:gd name="T3" fmla="*/ 5917 h 5917"/>
                <a:gd name="T4" fmla="*/ 108 w 2736"/>
                <a:gd name="T5" fmla="*/ 5917 h 5917"/>
                <a:gd name="T6" fmla="*/ 2736 w 2736"/>
                <a:gd name="T7" fmla="*/ 0 h 5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36" h="5917">
                  <a:moveTo>
                    <a:pt x="2736" y="0"/>
                  </a:moveTo>
                  <a:cubicBezTo>
                    <a:pt x="2736" y="0"/>
                    <a:pt x="1445" y="2689"/>
                    <a:pt x="1445" y="5917"/>
                  </a:cubicBezTo>
                  <a:lnTo>
                    <a:pt x="108" y="5917"/>
                  </a:lnTo>
                  <a:cubicBezTo>
                    <a:pt x="108" y="5917"/>
                    <a:pt x="0" y="1537"/>
                    <a:pt x="27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2" name="Freeform 7"/>
            <p:cNvSpPr>
              <a:spLocks/>
            </p:cNvSpPr>
            <p:nvPr/>
          </p:nvSpPr>
          <p:spPr bwMode="auto">
            <a:xfrm>
              <a:off x="-979039" y="5504548"/>
              <a:ext cx="401397" cy="547509"/>
            </a:xfrm>
            <a:custGeom>
              <a:avLst/>
              <a:gdLst>
                <a:gd name="T0" fmla="*/ 2536 w 2536"/>
                <a:gd name="T1" fmla="*/ 0 h 3458"/>
                <a:gd name="T2" fmla="*/ 1569 w 2536"/>
                <a:gd name="T3" fmla="*/ 3458 h 3458"/>
                <a:gd name="T4" fmla="*/ 231 w 2536"/>
                <a:gd name="T5" fmla="*/ 3458 h 3458"/>
                <a:gd name="T6" fmla="*/ 2536 w 2536"/>
                <a:gd name="T7" fmla="*/ 0 h 3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6" h="3458">
                  <a:moveTo>
                    <a:pt x="2536" y="0"/>
                  </a:moveTo>
                  <a:cubicBezTo>
                    <a:pt x="2536" y="0"/>
                    <a:pt x="1569" y="1153"/>
                    <a:pt x="1569" y="3458"/>
                  </a:cubicBezTo>
                  <a:lnTo>
                    <a:pt x="231" y="3458"/>
                  </a:lnTo>
                  <a:cubicBezTo>
                    <a:pt x="231" y="3458"/>
                    <a:pt x="0" y="768"/>
                    <a:pt x="25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3" name="Freeform 8"/>
            <p:cNvSpPr>
              <a:spLocks/>
            </p:cNvSpPr>
            <p:nvPr/>
          </p:nvSpPr>
          <p:spPr bwMode="auto">
            <a:xfrm>
              <a:off x="-1494886" y="5504548"/>
              <a:ext cx="401397" cy="547509"/>
            </a:xfrm>
            <a:custGeom>
              <a:avLst/>
              <a:gdLst>
                <a:gd name="T0" fmla="*/ 0 w 2536"/>
                <a:gd name="T1" fmla="*/ 0 h 3458"/>
                <a:gd name="T2" fmla="*/ 968 w 2536"/>
                <a:gd name="T3" fmla="*/ 3458 h 3458"/>
                <a:gd name="T4" fmla="*/ 2305 w 2536"/>
                <a:gd name="T5" fmla="*/ 3458 h 3458"/>
                <a:gd name="T6" fmla="*/ 0 w 2536"/>
                <a:gd name="T7" fmla="*/ 0 h 3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6" h="3458">
                  <a:moveTo>
                    <a:pt x="0" y="0"/>
                  </a:moveTo>
                  <a:cubicBezTo>
                    <a:pt x="0" y="0"/>
                    <a:pt x="968" y="1153"/>
                    <a:pt x="968" y="3458"/>
                  </a:cubicBezTo>
                  <a:lnTo>
                    <a:pt x="2305" y="3458"/>
                  </a:lnTo>
                  <a:cubicBezTo>
                    <a:pt x="2305" y="3458"/>
                    <a:pt x="2536" y="76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64" name="그룹 363"/>
          <p:cNvGrpSpPr/>
          <p:nvPr userDrawn="1"/>
        </p:nvGrpSpPr>
        <p:grpSpPr>
          <a:xfrm>
            <a:off x="3172102" y="1918603"/>
            <a:ext cx="283843" cy="263816"/>
            <a:chOff x="-9275763" y="1728788"/>
            <a:chExt cx="6502401" cy="6043613"/>
          </a:xfrm>
          <a:solidFill>
            <a:srgbClr val="B7D564"/>
          </a:solidFill>
        </p:grpSpPr>
        <p:sp>
          <p:nvSpPr>
            <p:cNvPr id="365" name="Freeform 5"/>
            <p:cNvSpPr>
              <a:spLocks/>
            </p:cNvSpPr>
            <p:nvPr/>
          </p:nvSpPr>
          <p:spPr bwMode="auto">
            <a:xfrm>
              <a:off x="-8513763" y="3263901"/>
              <a:ext cx="2084388" cy="4508500"/>
            </a:xfrm>
            <a:custGeom>
              <a:avLst/>
              <a:gdLst>
                <a:gd name="T0" fmla="*/ 0 w 2736"/>
                <a:gd name="T1" fmla="*/ 0 h 5917"/>
                <a:gd name="T2" fmla="*/ 1291 w 2736"/>
                <a:gd name="T3" fmla="*/ 5917 h 5917"/>
                <a:gd name="T4" fmla="*/ 2628 w 2736"/>
                <a:gd name="T5" fmla="*/ 5917 h 5917"/>
                <a:gd name="T6" fmla="*/ 0 w 2736"/>
                <a:gd name="T7" fmla="*/ 0 h 5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36" h="5917">
                  <a:moveTo>
                    <a:pt x="0" y="0"/>
                  </a:moveTo>
                  <a:cubicBezTo>
                    <a:pt x="0" y="0"/>
                    <a:pt x="1291" y="2689"/>
                    <a:pt x="1291" y="5917"/>
                  </a:cubicBezTo>
                  <a:lnTo>
                    <a:pt x="2628" y="5917"/>
                  </a:lnTo>
                  <a:cubicBezTo>
                    <a:pt x="2628" y="5917"/>
                    <a:pt x="2736" y="1537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6" name="Freeform 6"/>
            <p:cNvSpPr>
              <a:spLocks/>
            </p:cNvSpPr>
            <p:nvPr/>
          </p:nvSpPr>
          <p:spPr bwMode="auto">
            <a:xfrm>
              <a:off x="-5616575" y="3263901"/>
              <a:ext cx="2084388" cy="4508500"/>
            </a:xfrm>
            <a:custGeom>
              <a:avLst/>
              <a:gdLst>
                <a:gd name="T0" fmla="*/ 2736 w 2736"/>
                <a:gd name="T1" fmla="*/ 0 h 5917"/>
                <a:gd name="T2" fmla="*/ 1445 w 2736"/>
                <a:gd name="T3" fmla="*/ 5917 h 5917"/>
                <a:gd name="T4" fmla="*/ 108 w 2736"/>
                <a:gd name="T5" fmla="*/ 5917 h 5917"/>
                <a:gd name="T6" fmla="*/ 2736 w 2736"/>
                <a:gd name="T7" fmla="*/ 0 h 5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36" h="5917">
                  <a:moveTo>
                    <a:pt x="2736" y="0"/>
                  </a:moveTo>
                  <a:cubicBezTo>
                    <a:pt x="2736" y="0"/>
                    <a:pt x="1445" y="2689"/>
                    <a:pt x="1445" y="5917"/>
                  </a:cubicBezTo>
                  <a:lnTo>
                    <a:pt x="108" y="5917"/>
                  </a:lnTo>
                  <a:cubicBezTo>
                    <a:pt x="108" y="5917"/>
                    <a:pt x="0" y="1537"/>
                    <a:pt x="27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7" name="Freeform 7"/>
            <p:cNvSpPr>
              <a:spLocks/>
            </p:cNvSpPr>
            <p:nvPr/>
          </p:nvSpPr>
          <p:spPr bwMode="auto">
            <a:xfrm>
              <a:off x="-4705350" y="5137151"/>
              <a:ext cx="1931988" cy="2635250"/>
            </a:xfrm>
            <a:custGeom>
              <a:avLst/>
              <a:gdLst>
                <a:gd name="T0" fmla="*/ 2536 w 2536"/>
                <a:gd name="T1" fmla="*/ 0 h 3458"/>
                <a:gd name="T2" fmla="*/ 1569 w 2536"/>
                <a:gd name="T3" fmla="*/ 3458 h 3458"/>
                <a:gd name="T4" fmla="*/ 231 w 2536"/>
                <a:gd name="T5" fmla="*/ 3458 h 3458"/>
                <a:gd name="T6" fmla="*/ 2536 w 2536"/>
                <a:gd name="T7" fmla="*/ 0 h 3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6" h="3458">
                  <a:moveTo>
                    <a:pt x="2536" y="0"/>
                  </a:moveTo>
                  <a:cubicBezTo>
                    <a:pt x="2536" y="0"/>
                    <a:pt x="1569" y="1153"/>
                    <a:pt x="1569" y="3458"/>
                  </a:cubicBezTo>
                  <a:lnTo>
                    <a:pt x="231" y="3458"/>
                  </a:lnTo>
                  <a:cubicBezTo>
                    <a:pt x="231" y="3458"/>
                    <a:pt x="0" y="768"/>
                    <a:pt x="25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8" name="Freeform 8"/>
            <p:cNvSpPr>
              <a:spLocks/>
            </p:cNvSpPr>
            <p:nvPr/>
          </p:nvSpPr>
          <p:spPr bwMode="auto">
            <a:xfrm>
              <a:off x="-9275763" y="5137151"/>
              <a:ext cx="1931988" cy="2635250"/>
            </a:xfrm>
            <a:custGeom>
              <a:avLst/>
              <a:gdLst>
                <a:gd name="T0" fmla="*/ 0 w 2536"/>
                <a:gd name="T1" fmla="*/ 0 h 3458"/>
                <a:gd name="T2" fmla="*/ 968 w 2536"/>
                <a:gd name="T3" fmla="*/ 3458 h 3458"/>
                <a:gd name="T4" fmla="*/ 2305 w 2536"/>
                <a:gd name="T5" fmla="*/ 3458 h 3458"/>
                <a:gd name="T6" fmla="*/ 0 w 2536"/>
                <a:gd name="T7" fmla="*/ 0 h 3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6" h="3458">
                  <a:moveTo>
                    <a:pt x="0" y="0"/>
                  </a:moveTo>
                  <a:cubicBezTo>
                    <a:pt x="0" y="0"/>
                    <a:pt x="968" y="1153"/>
                    <a:pt x="968" y="3458"/>
                  </a:cubicBezTo>
                  <a:lnTo>
                    <a:pt x="2305" y="3458"/>
                  </a:lnTo>
                  <a:cubicBezTo>
                    <a:pt x="2305" y="3458"/>
                    <a:pt x="2536" y="76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9" name="Freeform 9"/>
            <p:cNvSpPr>
              <a:spLocks/>
            </p:cNvSpPr>
            <p:nvPr/>
          </p:nvSpPr>
          <p:spPr bwMode="auto">
            <a:xfrm>
              <a:off x="-6719888" y="1728788"/>
              <a:ext cx="2273300" cy="6043613"/>
            </a:xfrm>
            <a:custGeom>
              <a:avLst/>
              <a:gdLst>
                <a:gd name="T0" fmla="*/ 2982 w 2982"/>
                <a:gd name="T1" fmla="*/ 0 h 7931"/>
                <a:gd name="T2" fmla="*/ 1584 w 2982"/>
                <a:gd name="T3" fmla="*/ 7931 h 7931"/>
                <a:gd name="T4" fmla="*/ 246 w 2982"/>
                <a:gd name="T5" fmla="*/ 7931 h 7931"/>
                <a:gd name="T6" fmla="*/ 2982 w 2982"/>
                <a:gd name="T7" fmla="*/ 0 h 7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82" h="7931">
                  <a:moveTo>
                    <a:pt x="2982" y="0"/>
                  </a:moveTo>
                  <a:cubicBezTo>
                    <a:pt x="2982" y="0"/>
                    <a:pt x="1584" y="3351"/>
                    <a:pt x="1584" y="7931"/>
                  </a:cubicBezTo>
                  <a:lnTo>
                    <a:pt x="246" y="7931"/>
                  </a:lnTo>
                  <a:cubicBezTo>
                    <a:pt x="246" y="7931"/>
                    <a:pt x="0" y="2536"/>
                    <a:pt x="298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70" name="그룹 369"/>
          <p:cNvGrpSpPr/>
          <p:nvPr userDrawn="1"/>
        </p:nvGrpSpPr>
        <p:grpSpPr>
          <a:xfrm>
            <a:off x="8615341" y="934315"/>
            <a:ext cx="274040" cy="223720"/>
            <a:chOff x="-1494886" y="5303243"/>
            <a:chExt cx="917244" cy="748814"/>
          </a:xfrm>
          <a:solidFill>
            <a:srgbClr val="B7D564"/>
          </a:solidFill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-1168359" y="5303243"/>
              <a:ext cx="433060" cy="748813"/>
            </a:xfrm>
            <a:custGeom>
              <a:avLst/>
              <a:gdLst>
                <a:gd name="T0" fmla="*/ 2736 w 2736"/>
                <a:gd name="T1" fmla="*/ 0 h 5917"/>
                <a:gd name="T2" fmla="*/ 1445 w 2736"/>
                <a:gd name="T3" fmla="*/ 5917 h 5917"/>
                <a:gd name="T4" fmla="*/ 108 w 2736"/>
                <a:gd name="T5" fmla="*/ 5917 h 5917"/>
                <a:gd name="T6" fmla="*/ 2736 w 2736"/>
                <a:gd name="T7" fmla="*/ 0 h 5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36" h="5917">
                  <a:moveTo>
                    <a:pt x="2736" y="0"/>
                  </a:moveTo>
                  <a:cubicBezTo>
                    <a:pt x="2736" y="0"/>
                    <a:pt x="1445" y="2689"/>
                    <a:pt x="1445" y="5917"/>
                  </a:cubicBezTo>
                  <a:lnTo>
                    <a:pt x="108" y="5917"/>
                  </a:lnTo>
                  <a:cubicBezTo>
                    <a:pt x="108" y="5917"/>
                    <a:pt x="0" y="1537"/>
                    <a:pt x="27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2" name="Freeform 7"/>
            <p:cNvSpPr>
              <a:spLocks/>
            </p:cNvSpPr>
            <p:nvPr/>
          </p:nvSpPr>
          <p:spPr bwMode="auto">
            <a:xfrm>
              <a:off x="-979039" y="5504548"/>
              <a:ext cx="401397" cy="547509"/>
            </a:xfrm>
            <a:custGeom>
              <a:avLst/>
              <a:gdLst>
                <a:gd name="T0" fmla="*/ 2536 w 2536"/>
                <a:gd name="T1" fmla="*/ 0 h 3458"/>
                <a:gd name="T2" fmla="*/ 1569 w 2536"/>
                <a:gd name="T3" fmla="*/ 3458 h 3458"/>
                <a:gd name="T4" fmla="*/ 231 w 2536"/>
                <a:gd name="T5" fmla="*/ 3458 h 3458"/>
                <a:gd name="T6" fmla="*/ 2536 w 2536"/>
                <a:gd name="T7" fmla="*/ 0 h 3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6" h="3458">
                  <a:moveTo>
                    <a:pt x="2536" y="0"/>
                  </a:moveTo>
                  <a:cubicBezTo>
                    <a:pt x="2536" y="0"/>
                    <a:pt x="1569" y="1153"/>
                    <a:pt x="1569" y="3458"/>
                  </a:cubicBezTo>
                  <a:lnTo>
                    <a:pt x="231" y="3458"/>
                  </a:lnTo>
                  <a:cubicBezTo>
                    <a:pt x="231" y="3458"/>
                    <a:pt x="0" y="768"/>
                    <a:pt x="25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3" name="Freeform 8"/>
            <p:cNvSpPr>
              <a:spLocks/>
            </p:cNvSpPr>
            <p:nvPr/>
          </p:nvSpPr>
          <p:spPr bwMode="auto">
            <a:xfrm>
              <a:off x="-1494886" y="5504548"/>
              <a:ext cx="401397" cy="547509"/>
            </a:xfrm>
            <a:custGeom>
              <a:avLst/>
              <a:gdLst>
                <a:gd name="T0" fmla="*/ 0 w 2536"/>
                <a:gd name="T1" fmla="*/ 0 h 3458"/>
                <a:gd name="T2" fmla="*/ 968 w 2536"/>
                <a:gd name="T3" fmla="*/ 3458 h 3458"/>
                <a:gd name="T4" fmla="*/ 2305 w 2536"/>
                <a:gd name="T5" fmla="*/ 3458 h 3458"/>
                <a:gd name="T6" fmla="*/ 0 w 2536"/>
                <a:gd name="T7" fmla="*/ 0 h 3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6" h="3458">
                  <a:moveTo>
                    <a:pt x="0" y="0"/>
                  </a:moveTo>
                  <a:cubicBezTo>
                    <a:pt x="0" y="0"/>
                    <a:pt x="968" y="1153"/>
                    <a:pt x="968" y="3458"/>
                  </a:cubicBezTo>
                  <a:lnTo>
                    <a:pt x="2305" y="3458"/>
                  </a:lnTo>
                  <a:cubicBezTo>
                    <a:pt x="2305" y="3458"/>
                    <a:pt x="2536" y="76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74" name="그룹 373"/>
          <p:cNvGrpSpPr/>
          <p:nvPr userDrawn="1"/>
        </p:nvGrpSpPr>
        <p:grpSpPr>
          <a:xfrm>
            <a:off x="411071" y="6169400"/>
            <a:ext cx="307784" cy="251268"/>
            <a:chOff x="-1494886" y="5303243"/>
            <a:chExt cx="917244" cy="748814"/>
          </a:xfrm>
          <a:solidFill>
            <a:srgbClr val="ADC553"/>
          </a:solidFill>
        </p:grpSpPr>
        <p:sp>
          <p:nvSpPr>
            <p:cNvPr id="375" name="Freeform 6"/>
            <p:cNvSpPr>
              <a:spLocks/>
            </p:cNvSpPr>
            <p:nvPr/>
          </p:nvSpPr>
          <p:spPr bwMode="auto">
            <a:xfrm>
              <a:off x="-1168359" y="5303243"/>
              <a:ext cx="433060" cy="748813"/>
            </a:xfrm>
            <a:custGeom>
              <a:avLst/>
              <a:gdLst>
                <a:gd name="T0" fmla="*/ 2736 w 2736"/>
                <a:gd name="T1" fmla="*/ 0 h 5917"/>
                <a:gd name="T2" fmla="*/ 1445 w 2736"/>
                <a:gd name="T3" fmla="*/ 5917 h 5917"/>
                <a:gd name="T4" fmla="*/ 108 w 2736"/>
                <a:gd name="T5" fmla="*/ 5917 h 5917"/>
                <a:gd name="T6" fmla="*/ 2736 w 2736"/>
                <a:gd name="T7" fmla="*/ 0 h 5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36" h="5917">
                  <a:moveTo>
                    <a:pt x="2736" y="0"/>
                  </a:moveTo>
                  <a:cubicBezTo>
                    <a:pt x="2736" y="0"/>
                    <a:pt x="1445" y="2689"/>
                    <a:pt x="1445" y="5917"/>
                  </a:cubicBezTo>
                  <a:lnTo>
                    <a:pt x="108" y="5917"/>
                  </a:lnTo>
                  <a:cubicBezTo>
                    <a:pt x="108" y="5917"/>
                    <a:pt x="0" y="1537"/>
                    <a:pt x="27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6" name="Freeform 7"/>
            <p:cNvSpPr>
              <a:spLocks/>
            </p:cNvSpPr>
            <p:nvPr/>
          </p:nvSpPr>
          <p:spPr bwMode="auto">
            <a:xfrm>
              <a:off x="-979039" y="5504548"/>
              <a:ext cx="401397" cy="547509"/>
            </a:xfrm>
            <a:custGeom>
              <a:avLst/>
              <a:gdLst>
                <a:gd name="T0" fmla="*/ 2536 w 2536"/>
                <a:gd name="T1" fmla="*/ 0 h 3458"/>
                <a:gd name="T2" fmla="*/ 1569 w 2536"/>
                <a:gd name="T3" fmla="*/ 3458 h 3458"/>
                <a:gd name="T4" fmla="*/ 231 w 2536"/>
                <a:gd name="T5" fmla="*/ 3458 h 3458"/>
                <a:gd name="T6" fmla="*/ 2536 w 2536"/>
                <a:gd name="T7" fmla="*/ 0 h 3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6" h="3458">
                  <a:moveTo>
                    <a:pt x="2536" y="0"/>
                  </a:moveTo>
                  <a:cubicBezTo>
                    <a:pt x="2536" y="0"/>
                    <a:pt x="1569" y="1153"/>
                    <a:pt x="1569" y="3458"/>
                  </a:cubicBezTo>
                  <a:lnTo>
                    <a:pt x="231" y="3458"/>
                  </a:lnTo>
                  <a:cubicBezTo>
                    <a:pt x="231" y="3458"/>
                    <a:pt x="0" y="768"/>
                    <a:pt x="25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7" name="Freeform 8"/>
            <p:cNvSpPr>
              <a:spLocks/>
            </p:cNvSpPr>
            <p:nvPr/>
          </p:nvSpPr>
          <p:spPr bwMode="auto">
            <a:xfrm>
              <a:off x="-1494886" y="5504548"/>
              <a:ext cx="401397" cy="547509"/>
            </a:xfrm>
            <a:custGeom>
              <a:avLst/>
              <a:gdLst>
                <a:gd name="T0" fmla="*/ 0 w 2536"/>
                <a:gd name="T1" fmla="*/ 0 h 3458"/>
                <a:gd name="T2" fmla="*/ 968 w 2536"/>
                <a:gd name="T3" fmla="*/ 3458 h 3458"/>
                <a:gd name="T4" fmla="*/ 2305 w 2536"/>
                <a:gd name="T5" fmla="*/ 3458 h 3458"/>
                <a:gd name="T6" fmla="*/ 0 w 2536"/>
                <a:gd name="T7" fmla="*/ 0 h 3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6" h="3458">
                  <a:moveTo>
                    <a:pt x="0" y="0"/>
                  </a:moveTo>
                  <a:cubicBezTo>
                    <a:pt x="0" y="0"/>
                    <a:pt x="968" y="1153"/>
                    <a:pt x="968" y="3458"/>
                  </a:cubicBezTo>
                  <a:lnTo>
                    <a:pt x="2305" y="3458"/>
                  </a:lnTo>
                  <a:cubicBezTo>
                    <a:pt x="2305" y="3458"/>
                    <a:pt x="2536" y="76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78" name="그룹 377"/>
          <p:cNvGrpSpPr/>
          <p:nvPr userDrawn="1"/>
        </p:nvGrpSpPr>
        <p:grpSpPr>
          <a:xfrm>
            <a:off x="3829323" y="2405405"/>
            <a:ext cx="307784" cy="251268"/>
            <a:chOff x="-1494886" y="5303243"/>
            <a:chExt cx="917244" cy="748814"/>
          </a:xfrm>
          <a:solidFill>
            <a:srgbClr val="ADC553"/>
          </a:solidFill>
        </p:grpSpPr>
        <p:sp>
          <p:nvSpPr>
            <p:cNvPr id="379" name="Freeform 6"/>
            <p:cNvSpPr>
              <a:spLocks/>
            </p:cNvSpPr>
            <p:nvPr/>
          </p:nvSpPr>
          <p:spPr bwMode="auto">
            <a:xfrm>
              <a:off x="-1168359" y="5303243"/>
              <a:ext cx="433060" cy="748813"/>
            </a:xfrm>
            <a:custGeom>
              <a:avLst/>
              <a:gdLst>
                <a:gd name="T0" fmla="*/ 2736 w 2736"/>
                <a:gd name="T1" fmla="*/ 0 h 5917"/>
                <a:gd name="T2" fmla="*/ 1445 w 2736"/>
                <a:gd name="T3" fmla="*/ 5917 h 5917"/>
                <a:gd name="T4" fmla="*/ 108 w 2736"/>
                <a:gd name="T5" fmla="*/ 5917 h 5917"/>
                <a:gd name="T6" fmla="*/ 2736 w 2736"/>
                <a:gd name="T7" fmla="*/ 0 h 5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36" h="5917">
                  <a:moveTo>
                    <a:pt x="2736" y="0"/>
                  </a:moveTo>
                  <a:cubicBezTo>
                    <a:pt x="2736" y="0"/>
                    <a:pt x="1445" y="2689"/>
                    <a:pt x="1445" y="5917"/>
                  </a:cubicBezTo>
                  <a:lnTo>
                    <a:pt x="108" y="5917"/>
                  </a:lnTo>
                  <a:cubicBezTo>
                    <a:pt x="108" y="5917"/>
                    <a:pt x="0" y="1537"/>
                    <a:pt x="27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0" name="Freeform 7"/>
            <p:cNvSpPr>
              <a:spLocks/>
            </p:cNvSpPr>
            <p:nvPr/>
          </p:nvSpPr>
          <p:spPr bwMode="auto">
            <a:xfrm>
              <a:off x="-979039" y="5504548"/>
              <a:ext cx="401397" cy="547509"/>
            </a:xfrm>
            <a:custGeom>
              <a:avLst/>
              <a:gdLst>
                <a:gd name="T0" fmla="*/ 2536 w 2536"/>
                <a:gd name="T1" fmla="*/ 0 h 3458"/>
                <a:gd name="T2" fmla="*/ 1569 w 2536"/>
                <a:gd name="T3" fmla="*/ 3458 h 3458"/>
                <a:gd name="T4" fmla="*/ 231 w 2536"/>
                <a:gd name="T5" fmla="*/ 3458 h 3458"/>
                <a:gd name="T6" fmla="*/ 2536 w 2536"/>
                <a:gd name="T7" fmla="*/ 0 h 3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6" h="3458">
                  <a:moveTo>
                    <a:pt x="2536" y="0"/>
                  </a:moveTo>
                  <a:cubicBezTo>
                    <a:pt x="2536" y="0"/>
                    <a:pt x="1569" y="1153"/>
                    <a:pt x="1569" y="3458"/>
                  </a:cubicBezTo>
                  <a:lnTo>
                    <a:pt x="231" y="3458"/>
                  </a:lnTo>
                  <a:cubicBezTo>
                    <a:pt x="231" y="3458"/>
                    <a:pt x="0" y="768"/>
                    <a:pt x="25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1" name="Freeform 8"/>
            <p:cNvSpPr>
              <a:spLocks/>
            </p:cNvSpPr>
            <p:nvPr/>
          </p:nvSpPr>
          <p:spPr bwMode="auto">
            <a:xfrm>
              <a:off x="-1494886" y="5504548"/>
              <a:ext cx="401397" cy="547509"/>
            </a:xfrm>
            <a:custGeom>
              <a:avLst/>
              <a:gdLst>
                <a:gd name="T0" fmla="*/ 0 w 2536"/>
                <a:gd name="T1" fmla="*/ 0 h 3458"/>
                <a:gd name="T2" fmla="*/ 968 w 2536"/>
                <a:gd name="T3" fmla="*/ 3458 h 3458"/>
                <a:gd name="T4" fmla="*/ 2305 w 2536"/>
                <a:gd name="T5" fmla="*/ 3458 h 3458"/>
                <a:gd name="T6" fmla="*/ 0 w 2536"/>
                <a:gd name="T7" fmla="*/ 0 h 3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6" h="3458">
                  <a:moveTo>
                    <a:pt x="0" y="0"/>
                  </a:moveTo>
                  <a:cubicBezTo>
                    <a:pt x="0" y="0"/>
                    <a:pt x="968" y="1153"/>
                    <a:pt x="968" y="3458"/>
                  </a:cubicBezTo>
                  <a:lnTo>
                    <a:pt x="2305" y="3458"/>
                  </a:lnTo>
                  <a:cubicBezTo>
                    <a:pt x="2305" y="3458"/>
                    <a:pt x="2536" y="76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2" name="그룹 381"/>
          <p:cNvGrpSpPr/>
          <p:nvPr userDrawn="1"/>
        </p:nvGrpSpPr>
        <p:grpSpPr>
          <a:xfrm>
            <a:off x="1219200" y="993609"/>
            <a:ext cx="313688" cy="291555"/>
            <a:chOff x="-9275763" y="1728788"/>
            <a:chExt cx="6502401" cy="6043613"/>
          </a:xfrm>
          <a:solidFill>
            <a:srgbClr val="ADC553"/>
          </a:solidFill>
        </p:grpSpPr>
        <p:sp>
          <p:nvSpPr>
            <p:cNvPr id="383" name="Freeform 5"/>
            <p:cNvSpPr>
              <a:spLocks/>
            </p:cNvSpPr>
            <p:nvPr/>
          </p:nvSpPr>
          <p:spPr bwMode="auto">
            <a:xfrm>
              <a:off x="-8513763" y="3263901"/>
              <a:ext cx="2084388" cy="4508500"/>
            </a:xfrm>
            <a:custGeom>
              <a:avLst/>
              <a:gdLst>
                <a:gd name="T0" fmla="*/ 0 w 2736"/>
                <a:gd name="T1" fmla="*/ 0 h 5917"/>
                <a:gd name="T2" fmla="*/ 1291 w 2736"/>
                <a:gd name="T3" fmla="*/ 5917 h 5917"/>
                <a:gd name="T4" fmla="*/ 2628 w 2736"/>
                <a:gd name="T5" fmla="*/ 5917 h 5917"/>
                <a:gd name="T6" fmla="*/ 0 w 2736"/>
                <a:gd name="T7" fmla="*/ 0 h 5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36" h="5917">
                  <a:moveTo>
                    <a:pt x="0" y="0"/>
                  </a:moveTo>
                  <a:cubicBezTo>
                    <a:pt x="0" y="0"/>
                    <a:pt x="1291" y="2689"/>
                    <a:pt x="1291" y="5917"/>
                  </a:cubicBezTo>
                  <a:lnTo>
                    <a:pt x="2628" y="5917"/>
                  </a:lnTo>
                  <a:cubicBezTo>
                    <a:pt x="2628" y="5917"/>
                    <a:pt x="2736" y="1537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4" name="Freeform 6"/>
            <p:cNvSpPr>
              <a:spLocks/>
            </p:cNvSpPr>
            <p:nvPr/>
          </p:nvSpPr>
          <p:spPr bwMode="auto">
            <a:xfrm>
              <a:off x="-5616575" y="3263901"/>
              <a:ext cx="2084388" cy="4508500"/>
            </a:xfrm>
            <a:custGeom>
              <a:avLst/>
              <a:gdLst>
                <a:gd name="T0" fmla="*/ 2736 w 2736"/>
                <a:gd name="T1" fmla="*/ 0 h 5917"/>
                <a:gd name="T2" fmla="*/ 1445 w 2736"/>
                <a:gd name="T3" fmla="*/ 5917 h 5917"/>
                <a:gd name="T4" fmla="*/ 108 w 2736"/>
                <a:gd name="T5" fmla="*/ 5917 h 5917"/>
                <a:gd name="T6" fmla="*/ 2736 w 2736"/>
                <a:gd name="T7" fmla="*/ 0 h 5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36" h="5917">
                  <a:moveTo>
                    <a:pt x="2736" y="0"/>
                  </a:moveTo>
                  <a:cubicBezTo>
                    <a:pt x="2736" y="0"/>
                    <a:pt x="1445" y="2689"/>
                    <a:pt x="1445" y="5917"/>
                  </a:cubicBezTo>
                  <a:lnTo>
                    <a:pt x="108" y="5917"/>
                  </a:lnTo>
                  <a:cubicBezTo>
                    <a:pt x="108" y="5917"/>
                    <a:pt x="0" y="1537"/>
                    <a:pt x="27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5" name="Freeform 7"/>
            <p:cNvSpPr>
              <a:spLocks/>
            </p:cNvSpPr>
            <p:nvPr/>
          </p:nvSpPr>
          <p:spPr bwMode="auto">
            <a:xfrm>
              <a:off x="-4705350" y="5137151"/>
              <a:ext cx="1931988" cy="2635250"/>
            </a:xfrm>
            <a:custGeom>
              <a:avLst/>
              <a:gdLst>
                <a:gd name="T0" fmla="*/ 2536 w 2536"/>
                <a:gd name="T1" fmla="*/ 0 h 3458"/>
                <a:gd name="T2" fmla="*/ 1569 w 2536"/>
                <a:gd name="T3" fmla="*/ 3458 h 3458"/>
                <a:gd name="T4" fmla="*/ 231 w 2536"/>
                <a:gd name="T5" fmla="*/ 3458 h 3458"/>
                <a:gd name="T6" fmla="*/ 2536 w 2536"/>
                <a:gd name="T7" fmla="*/ 0 h 3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6" h="3458">
                  <a:moveTo>
                    <a:pt x="2536" y="0"/>
                  </a:moveTo>
                  <a:cubicBezTo>
                    <a:pt x="2536" y="0"/>
                    <a:pt x="1569" y="1153"/>
                    <a:pt x="1569" y="3458"/>
                  </a:cubicBezTo>
                  <a:lnTo>
                    <a:pt x="231" y="3458"/>
                  </a:lnTo>
                  <a:cubicBezTo>
                    <a:pt x="231" y="3458"/>
                    <a:pt x="0" y="768"/>
                    <a:pt x="25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6" name="Freeform 8"/>
            <p:cNvSpPr>
              <a:spLocks/>
            </p:cNvSpPr>
            <p:nvPr/>
          </p:nvSpPr>
          <p:spPr bwMode="auto">
            <a:xfrm>
              <a:off x="-9275763" y="5137151"/>
              <a:ext cx="1931988" cy="2635250"/>
            </a:xfrm>
            <a:custGeom>
              <a:avLst/>
              <a:gdLst>
                <a:gd name="T0" fmla="*/ 0 w 2536"/>
                <a:gd name="T1" fmla="*/ 0 h 3458"/>
                <a:gd name="T2" fmla="*/ 968 w 2536"/>
                <a:gd name="T3" fmla="*/ 3458 h 3458"/>
                <a:gd name="T4" fmla="*/ 2305 w 2536"/>
                <a:gd name="T5" fmla="*/ 3458 h 3458"/>
                <a:gd name="T6" fmla="*/ 0 w 2536"/>
                <a:gd name="T7" fmla="*/ 0 h 3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6" h="3458">
                  <a:moveTo>
                    <a:pt x="0" y="0"/>
                  </a:moveTo>
                  <a:cubicBezTo>
                    <a:pt x="0" y="0"/>
                    <a:pt x="968" y="1153"/>
                    <a:pt x="968" y="3458"/>
                  </a:cubicBezTo>
                  <a:lnTo>
                    <a:pt x="2305" y="3458"/>
                  </a:lnTo>
                  <a:cubicBezTo>
                    <a:pt x="2305" y="3458"/>
                    <a:pt x="2536" y="76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7" name="Freeform 9"/>
            <p:cNvSpPr>
              <a:spLocks/>
            </p:cNvSpPr>
            <p:nvPr/>
          </p:nvSpPr>
          <p:spPr bwMode="auto">
            <a:xfrm>
              <a:off x="-6719888" y="1728788"/>
              <a:ext cx="2273300" cy="6043613"/>
            </a:xfrm>
            <a:custGeom>
              <a:avLst/>
              <a:gdLst>
                <a:gd name="T0" fmla="*/ 2982 w 2982"/>
                <a:gd name="T1" fmla="*/ 0 h 7931"/>
                <a:gd name="T2" fmla="*/ 1584 w 2982"/>
                <a:gd name="T3" fmla="*/ 7931 h 7931"/>
                <a:gd name="T4" fmla="*/ 246 w 2982"/>
                <a:gd name="T5" fmla="*/ 7931 h 7931"/>
                <a:gd name="T6" fmla="*/ 2982 w 2982"/>
                <a:gd name="T7" fmla="*/ 0 h 7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82" h="7931">
                  <a:moveTo>
                    <a:pt x="2982" y="0"/>
                  </a:moveTo>
                  <a:cubicBezTo>
                    <a:pt x="2982" y="0"/>
                    <a:pt x="1584" y="3351"/>
                    <a:pt x="1584" y="7931"/>
                  </a:cubicBezTo>
                  <a:lnTo>
                    <a:pt x="246" y="7931"/>
                  </a:lnTo>
                  <a:cubicBezTo>
                    <a:pt x="246" y="7931"/>
                    <a:pt x="0" y="2536"/>
                    <a:pt x="298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8" name="그룹 387"/>
          <p:cNvGrpSpPr/>
          <p:nvPr userDrawn="1"/>
        </p:nvGrpSpPr>
        <p:grpSpPr>
          <a:xfrm>
            <a:off x="7142480" y="314042"/>
            <a:ext cx="313688" cy="291555"/>
            <a:chOff x="-9275763" y="1728788"/>
            <a:chExt cx="6502401" cy="6043613"/>
          </a:xfrm>
          <a:solidFill>
            <a:srgbClr val="ADC553"/>
          </a:solidFill>
        </p:grpSpPr>
        <p:sp>
          <p:nvSpPr>
            <p:cNvPr id="389" name="Freeform 5"/>
            <p:cNvSpPr>
              <a:spLocks/>
            </p:cNvSpPr>
            <p:nvPr/>
          </p:nvSpPr>
          <p:spPr bwMode="auto">
            <a:xfrm>
              <a:off x="-8513763" y="3263901"/>
              <a:ext cx="2084388" cy="4508500"/>
            </a:xfrm>
            <a:custGeom>
              <a:avLst/>
              <a:gdLst>
                <a:gd name="T0" fmla="*/ 0 w 2736"/>
                <a:gd name="T1" fmla="*/ 0 h 5917"/>
                <a:gd name="T2" fmla="*/ 1291 w 2736"/>
                <a:gd name="T3" fmla="*/ 5917 h 5917"/>
                <a:gd name="T4" fmla="*/ 2628 w 2736"/>
                <a:gd name="T5" fmla="*/ 5917 h 5917"/>
                <a:gd name="T6" fmla="*/ 0 w 2736"/>
                <a:gd name="T7" fmla="*/ 0 h 5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36" h="5917">
                  <a:moveTo>
                    <a:pt x="0" y="0"/>
                  </a:moveTo>
                  <a:cubicBezTo>
                    <a:pt x="0" y="0"/>
                    <a:pt x="1291" y="2689"/>
                    <a:pt x="1291" y="5917"/>
                  </a:cubicBezTo>
                  <a:lnTo>
                    <a:pt x="2628" y="5917"/>
                  </a:lnTo>
                  <a:cubicBezTo>
                    <a:pt x="2628" y="5917"/>
                    <a:pt x="2736" y="1537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0" name="Freeform 6"/>
            <p:cNvSpPr>
              <a:spLocks/>
            </p:cNvSpPr>
            <p:nvPr/>
          </p:nvSpPr>
          <p:spPr bwMode="auto">
            <a:xfrm>
              <a:off x="-5616575" y="3263901"/>
              <a:ext cx="2084388" cy="4508500"/>
            </a:xfrm>
            <a:custGeom>
              <a:avLst/>
              <a:gdLst>
                <a:gd name="T0" fmla="*/ 2736 w 2736"/>
                <a:gd name="T1" fmla="*/ 0 h 5917"/>
                <a:gd name="T2" fmla="*/ 1445 w 2736"/>
                <a:gd name="T3" fmla="*/ 5917 h 5917"/>
                <a:gd name="T4" fmla="*/ 108 w 2736"/>
                <a:gd name="T5" fmla="*/ 5917 h 5917"/>
                <a:gd name="T6" fmla="*/ 2736 w 2736"/>
                <a:gd name="T7" fmla="*/ 0 h 5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36" h="5917">
                  <a:moveTo>
                    <a:pt x="2736" y="0"/>
                  </a:moveTo>
                  <a:cubicBezTo>
                    <a:pt x="2736" y="0"/>
                    <a:pt x="1445" y="2689"/>
                    <a:pt x="1445" y="5917"/>
                  </a:cubicBezTo>
                  <a:lnTo>
                    <a:pt x="108" y="5917"/>
                  </a:lnTo>
                  <a:cubicBezTo>
                    <a:pt x="108" y="5917"/>
                    <a:pt x="0" y="1537"/>
                    <a:pt x="27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1" name="Freeform 7"/>
            <p:cNvSpPr>
              <a:spLocks/>
            </p:cNvSpPr>
            <p:nvPr/>
          </p:nvSpPr>
          <p:spPr bwMode="auto">
            <a:xfrm>
              <a:off x="-4705350" y="5137151"/>
              <a:ext cx="1931988" cy="2635250"/>
            </a:xfrm>
            <a:custGeom>
              <a:avLst/>
              <a:gdLst>
                <a:gd name="T0" fmla="*/ 2536 w 2536"/>
                <a:gd name="T1" fmla="*/ 0 h 3458"/>
                <a:gd name="T2" fmla="*/ 1569 w 2536"/>
                <a:gd name="T3" fmla="*/ 3458 h 3458"/>
                <a:gd name="T4" fmla="*/ 231 w 2536"/>
                <a:gd name="T5" fmla="*/ 3458 h 3458"/>
                <a:gd name="T6" fmla="*/ 2536 w 2536"/>
                <a:gd name="T7" fmla="*/ 0 h 3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6" h="3458">
                  <a:moveTo>
                    <a:pt x="2536" y="0"/>
                  </a:moveTo>
                  <a:cubicBezTo>
                    <a:pt x="2536" y="0"/>
                    <a:pt x="1569" y="1153"/>
                    <a:pt x="1569" y="3458"/>
                  </a:cubicBezTo>
                  <a:lnTo>
                    <a:pt x="231" y="3458"/>
                  </a:lnTo>
                  <a:cubicBezTo>
                    <a:pt x="231" y="3458"/>
                    <a:pt x="0" y="768"/>
                    <a:pt x="25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2" name="Freeform 8"/>
            <p:cNvSpPr>
              <a:spLocks/>
            </p:cNvSpPr>
            <p:nvPr/>
          </p:nvSpPr>
          <p:spPr bwMode="auto">
            <a:xfrm>
              <a:off x="-9275763" y="5137151"/>
              <a:ext cx="1931988" cy="2635250"/>
            </a:xfrm>
            <a:custGeom>
              <a:avLst/>
              <a:gdLst>
                <a:gd name="T0" fmla="*/ 0 w 2536"/>
                <a:gd name="T1" fmla="*/ 0 h 3458"/>
                <a:gd name="T2" fmla="*/ 968 w 2536"/>
                <a:gd name="T3" fmla="*/ 3458 h 3458"/>
                <a:gd name="T4" fmla="*/ 2305 w 2536"/>
                <a:gd name="T5" fmla="*/ 3458 h 3458"/>
                <a:gd name="T6" fmla="*/ 0 w 2536"/>
                <a:gd name="T7" fmla="*/ 0 h 3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6" h="3458">
                  <a:moveTo>
                    <a:pt x="0" y="0"/>
                  </a:moveTo>
                  <a:cubicBezTo>
                    <a:pt x="0" y="0"/>
                    <a:pt x="968" y="1153"/>
                    <a:pt x="968" y="3458"/>
                  </a:cubicBezTo>
                  <a:lnTo>
                    <a:pt x="2305" y="3458"/>
                  </a:lnTo>
                  <a:cubicBezTo>
                    <a:pt x="2305" y="3458"/>
                    <a:pt x="2536" y="76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3" name="Freeform 9"/>
            <p:cNvSpPr>
              <a:spLocks/>
            </p:cNvSpPr>
            <p:nvPr/>
          </p:nvSpPr>
          <p:spPr bwMode="auto">
            <a:xfrm>
              <a:off x="-6719888" y="1728788"/>
              <a:ext cx="2273300" cy="6043613"/>
            </a:xfrm>
            <a:custGeom>
              <a:avLst/>
              <a:gdLst>
                <a:gd name="T0" fmla="*/ 2982 w 2982"/>
                <a:gd name="T1" fmla="*/ 0 h 7931"/>
                <a:gd name="T2" fmla="*/ 1584 w 2982"/>
                <a:gd name="T3" fmla="*/ 7931 h 7931"/>
                <a:gd name="T4" fmla="*/ 246 w 2982"/>
                <a:gd name="T5" fmla="*/ 7931 h 7931"/>
                <a:gd name="T6" fmla="*/ 2982 w 2982"/>
                <a:gd name="T7" fmla="*/ 0 h 7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82" h="7931">
                  <a:moveTo>
                    <a:pt x="2982" y="0"/>
                  </a:moveTo>
                  <a:cubicBezTo>
                    <a:pt x="2982" y="0"/>
                    <a:pt x="1584" y="3351"/>
                    <a:pt x="1584" y="7931"/>
                  </a:cubicBezTo>
                  <a:lnTo>
                    <a:pt x="246" y="7931"/>
                  </a:lnTo>
                  <a:cubicBezTo>
                    <a:pt x="246" y="7931"/>
                    <a:pt x="0" y="2536"/>
                    <a:pt x="298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94" name="그룹 393"/>
          <p:cNvGrpSpPr/>
          <p:nvPr userDrawn="1"/>
        </p:nvGrpSpPr>
        <p:grpSpPr>
          <a:xfrm>
            <a:off x="7843520" y="3805023"/>
            <a:ext cx="313688" cy="291555"/>
            <a:chOff x="-9275763" y="1728788"/>
            <a:chExt cx="6502401" cy="6043613"/>
          </a:xfrm>
          <a:solidFill>
            <a:srgbClr val="ADC553"/>
          </a:solidFill>
        </p:grpSpPr>
        <p:sp>
          <p:nvSpPr>
            <p:cNvPr id="395" name="Freeform 5"/>
            <p:cNvSpPr>
              <a:spLocks/>
            </p:cNvSpPr>
            <p:nvPr/>
          </p:nvSpPr>
          <p:spPr bwMode="auto">
            <a:xfrm>
              <a:off x="-8513763" y="3263901"/>
              <a:ext cx="2084388" cy="4508500"/>
            </a:xfrm>
            <a:custGeom>
              <a:avLst/>
              <a:gdLst>
                <a:gd name="T0" fmla="*/ 0 w 2736"/>
                <a:gd name="T1" fmla="*/ 0 h 5917"/>
                <a:gd name="T2" fmla="*/ 1291 w 2736"/>
                <a:gd name="T3" fmla="*/ 5917 h 5917"/>
                <a:gd name="T4" fmla="*/ 2628 w 2736"/>
                <a:gd name="T5" fmla="*/ 5917 h 5917"/>
                <a:gd name="T6" fmla="*/ 0 w 2736"/>
                <a:gd name="T7" fmla="*/ 0 h 5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36" h="5917">
                  <a:moveTo>
                    <a:pt x="0" y="0"/>
                  </a:moveTo>
                  <a:cubicBezTo>
                    <a:pt x="0" y="0"/>
                    <a:pt x="1291" y="2689"/>
                    <a:pt x="1291" y="5917"/>
                  </a:cubicBezTo>
                  <a:lnTo>
                    <a:pt x="2628" y="5917"/>
                  </a:lnTo>
                  <a:cubicBezTo>
                    <a:pt x="2628" y="5917"/>
                    <a:pt x="2736" y="1537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6" name="Freeform 6"/>
            <p:cNvSpPr>
              <a:spLocks/>
            </p:cNvSpPr>
            <p:nvPr/>
          </p:nvSpPr>
          <p:spPr bwMode="auto">
            <a:xfrm>
              <a:off x="-5616575" y="3263901"/>
              <a:ext cx="2084388" cy="4508500"/>
            </a:xfrm>
            <a:custGeom>
              <a:avLst/>
              <a:gdLst>
                <a:gd name="T0" fmla="*/ 2736 w 2736"/>
                <a:gd name="T1" fmla="*/ 0 h 5917"/>
                <a:gd name="T2" fmla="*/ 1445 w 2736"/>
                <a:gd name="T3" fmla="*/ 5917 h 5917"/>
                <a:gd name="T4" fmla="*/ 108 w 2736"/>
                <a:gd name="T5" fmla="*/ 5917 h 5917"/>
                <a:gd name="T6" fmla="*/ 2736 w 2736"/>
                <a:gd name="T7" fmla="*/ 0 h 5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36" h="5917">
                  <a:moveTo>
                    <a:pt x="2736" y="0"/>
                  </a:moveTo>
                  <a:cubicBezTo>
                    <a:pt x="2736" y="0"/>
                    <a:pt x="1445" y="2689"/>
                    <a:pt x="1445" y="5917"/>
                  </a:cubicBezTo>
                  <a:lnTo>
                    <a:pt x="108" y="5917"/>
                  </a:lnTo>
                  <a:cubicBezTo>
                    <a:pt x="108" y="5917"/>
                    <a:pt x="0" y="1537"/>
                    <a:pt x="27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7" name="Freeform 7"/>
            <p:cNvSpPr>
              <a:spLocks/>
            </p:cNvSpPr>
            <p:nvPr/>
          </p:nvSpPr>
          <p:spPr bwMode="auto">
            <a:xfrm>
              <a:off x="-4705350" y="5137151"/>
              <a:ext cx="1931988" cy="2635250"/>
            </a:xfrm>
            <a:custGeom>
              <a:avLst/>
              <a:gdLst>
                <a:gd name="T0" fmla="*/ 2536 w 2536"/>
                <a:gd name="T1" fmla="*/ 0 h 3458"/>
                <a:gd name="T2" fmla="*/ 1569 w 2536"/>
                <a:gd name="T3" fmla="*/ 3458 h 3458"/>
                <a:gd name="T4" fmla="*/ 231 w 2536"/>
                <a:gd name="T5" fmla="*/ 3458 h 3458"/>
                <a:gd name="T6" fmla="*/ 2536 w 2536"/>
                <a:gd name="T7" fmla="*/ 0 h 3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6" h="3458">
                  <a:moveTo>
                    <a:pt x="2536" y="0"/>
                  </a:moveTo>
                  <a:cubicBezTo>
                    <a:pt x="2536" y="0"/>
                    <a:pt x="1569" y="1153"/>
                    <a:pt x="1569" y="3458"/>
                  </a:cubicBezTo>
                  <a:lnTo>
                    <a:pt x="231" y="3458"/>
                  </a:lnTo>
                  <a:cubicBezTo>
                    <a:pt x="231" y="3458"/>
                    <a:pt x="0" y="768"/>
                    <a:pt x="25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8" name="Freeform 8"/>
            <p:cNvSpPr>
              <a:spLocks/>
            </p:cNvSpPr>
            <p:nvPr/>
          </p:nvSpPr>
          <p:spPr bwMode="auto">
            <a:xfrm>
              <a:off x="-9275763" y="5137151"/>
              <a:ext cx="1931988" cy="2635250"/>
            </a:xfrm>
            <a:custGeom>
              <a:avLst/>
              <a:gdLst>
                <a:gd name="T0" fmla="*/ 0 w 2536"/>
                <a:gd name="T1" fmla="*/ 0 h 3458"/>
                <a:gd name="T2" fmla="*/ 968 w 2536"/>
                <a:gd name="T3" fmla="*/ 3458 h 3458"/>
                <a:gd name="T4" fmla="*/ 2305 w 2536"/>
                <a:gd name="T5" fmla="*/ 3458 h 3458"/>
                <a:gd name="T6" fmla="*/ 0 w 2536"/>
                <a:gd name="T7" fmla="*/ 0 h 3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6" h="3458">
                  <a:moveTo>
                    <a:pt x="0" y="0"/>
                  </a:moveTo>
                  <a:cubicBezTo>
                    <a:pt x="0" y="0"/>
                    <a:pt x="968" y="1153"/>
                    <a:pt x="968" y="3458"/>
                  </a:cubicBezTo>
                  <a:lnTo>
                    <a:pt x="2305" y="3458"/>
                  </a:lnTo>
                  <a:cubicBezTo>
                    <a:pt x="2305" y="3458"/>
                    <a:pt x="2536" y="76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9" name="Freeform 9"/>
            <p:cNvSpPr>
              <a:spLocks/>
            </p:cNvSpPr>
            <p:nvPr/>
          </p:nvSpPr>
          <p:spPr bwMode="auto">
            <a:xfrm>
              <a:off x="-6719888" y="1728788"/>
              <a:ext cx="2273300" cy="6043613"/>
            </a:xfrm>
            <a:custGeom>
              <a:avLst/>
              <a:gdLst>
                <a:gd name="T0" fmla="*/ 2982 w 2982"/>
                <a:gd name="T1" fmla="*/ 0 h 7931"/>
                <a:gd name="T2" fmla="*/ 1584 w 2982"/>
                <a:gd name="T3" fmla="*/ 7931 h 7931"/>
                <a:gd name="T4" fmla="*/ 246 w 2982"/>
                <a:gd name="T5" fmla="*/ 7931 h 7931"/>
                <a:gd name="T6" fmla="*/ 2982 w 2982"/>
                <a:gd name="T7" fmla="*/ 0 h 7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82" h="7931">
                  <a:moveTo>
                    <a:pt x="2982" y="0"/>
                  </a:moveTo>
                  <a:cubicBezTo>
                    <a:pt x="2982" y="0"/>
                    <a:pt x="1584" y="3351"/>
                    <a:pt x="1584" y="7931"/>
                  </a:cubicBezTo>
                  <a:lnTo>
                    <a:pt x="246" y="7931"/>
                  </a:lnTo>
                  <a:cubicBezTo>
                    <a:pt x="246" y="7931"/>
                    <a:pt x="0" y="2536"/>
                    <a:pt x="298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01" name="그룹 400"/>
          <p:cNvGrpSpPr/>
          <p:nvPr userDrawn="1"/>
        </p:nvGrpSpPr>
        <p:grpSpPr>
          <a:xfrm>
            <a:off x="3782046" y="6420668"/>
            <a:ext cx="313688" cy="291555"/>
            <a:chOff x="-9275763" y="1728788"/>
            <a:chExt cx="6502401" cy="6043613"/>
          </a:xfrm>
          <a:solidFill>
            <a:srgbClr val="ADC553"/>
          </a:solidFill>
        </p:grpSpPr>
        <p:sp>
          <p:nvSpPr>
            <p:cNvPr id="402" name="Freeform 5"/>
            <p:cNvSpPr>
              <a:spLocks/>
            </p:cNvSpPr>
            <p:nvPr/>
          </p:nvSpPr>
          <p:spPr bwMode="auto">
            <a:xfrm>
              <a:off x="-8513763" y="3263901"/>
              <a:ext cx="2084388" cy="4508500"/>
            </a:xfrm>
            <a:custGeom>
              <a:avLst/>
              <a:gdLst>
                <a:gd name="T0" fmla="*/ 0 w 2736"/>
                <a:gd name="T1" fmla="*/ 0 h 5917"/>
                <a:gd name="T2" fmla="*/ 1291 w 2736"/>
                <a:gd name="T3" fmla="*/ 5917 h 5917"/>
                <a:gd name="T4" fmla="*/ 2628 w 2736"/>
                <a:gd name="T5" fmla="*/ 5917 h 5917"/>
                <a:gd name="T6" fmla="*/ 0 w 2736"/>
                <a:gd name="T7" fmla="*/ 0 h 5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36" h="5917">
                  <a:moveTo>
                    <a:pt x="0" y="0"/>
                  </a:moveTo>
                  <a:cubicBezTo>
                    <a:pt x="0" y="0"/>
                    <a:pt x="1291" y="2689"/>
                    <a:pt x="1291" y="5917"/>
                  </a:cubicBezTo>
                  <a:lnTo>
                    <a:pt x="2628" y="5917"/>
                  </a:lnTo>
                  <a:cubicBezTo>
                    <a:pt x="2628" y="5917"/>
                    <a:pt x="2736" y="1537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3" name="Freeform 6"/>
            <p:cNvSpPr>
              <a:spLocks/>
            </p:cNvSpPr>
            <p:nvPr/>
          </p:nvSpPr>
          <p:spPr bwMode="auto">
            <a:xfrm>
              <a:off x="-5616575" y="3263901"/>
              <a:ext cx="2084388" cy="4508500"/>
            </a:xfrm>
            <a:custGeom>
              <a:avLst/>
              <a:gdLst>
                <a:gd name="T0" fmla="*/ 2736 w 2736"/>
                <a:gd name="T1" fmla="*/ 0 h 5917"/>
                <a:gd name="T2" fmla="*/ 1445 w 2736"/>
                <a:gd name="T3" fmla="*/ 5917 h 5917"/>
                <a:gd name="T4" fmla="*/ 108 w 2736"/>
                <a:gd name="T5" fmla="*/ 5917 h 5917"/>
                <a:gd name="T6" fmla="*/ 2736 w 2736"/>
                <a:gd name="T7" fmla="*/ 0 h 5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36" h="5917">
                  <a:moveTo>
                    <a:pt x="2736" y="0"/>
                  </a:moveTo>
                  <a:cubicBezTo>
                    <a:pt x="2736" y="0"/>
                    <a:pt x="1445" y="2689"/>
                    <a:pt x="1445" y="5917"/>
                  </a:cubicBezTo>
                  <a:lnTo>
                    <a:pt x="108" y="5917"/>
                  </a:lnTo>
                  <a:cubicBezTo>
                    <a:pt x="108" y="5917"/>
                    <a:pt x="0" y="1537"/>
                    <a:pt x="27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4" name="Freeform 7"/>
            <p:cNvSpPr>
              <a:spLocks/>
            </p:cNvSpPr>
            <p:nvPr/>
          </p:nvSpPr>
          <p:spPr bwMode="auto">
            <a:xfrm>
              <a:off x="-4705350" y="5137151"/>
              <a:ext cx="1931988" cy="2635250"/>
            </a:xfrm>
            <a:custGeom>
              <a:avLst/>
              <a:gdLst>
                <a:gd name="T0" fmla="*/ 2536 w 2536"/>
                <a:gd name="T1" fmla="*/ 0 h 3458"/>
                <a:gd name="T2" fmla="*/ 1569 w 2536"/>
                <a:gd name="T3" fmla="*/ 3458 h 3458"/>
                <a:gd name="T4" fmla="*/ 231 w 2536"/>
                <a:gd name="T5" fmla="*/ 3458 h 3458"/>
                <a:gd name="T6" fmla="*/ 2536 w 2536"/>
                <a:gd name="T7" fmla="*/ 0 h 3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6" h="3458">
                  <a:moveTo>
                    <a:pt x="2536" y="0"/>
                  </a:moveTo>
                  <a:cubicBezTo>
                    <a:pt x="2536" y="0"/>
                    <a:pt x="1569" y="1153"/>
                    <a:pt x="1569" y="3458"/>
                  </a:cubicBezTo>
                  <a:lnTo>
                    <a:pt x="231" y="3458"/>
                  </a:lnTo>
                  <a:cubicBezTo>
                    <a:pt x="231" y="3458"/>
                    <a:pt x="0" y="768"/>
                    <a:pt x="25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5" name="Freeform 8"/>
            <p:cNvSpPr>
              <a:spLocks/>
            </p:cNvSpPr>
            <p:nvPr/>
          </p:nvSpPr>
          <p:spPr bwMode="auto">
            <a:xfrm>
              <a:off x="-9275763" y="5137151"/>
              <a:ext cx="1931988" cy="2635250"/>
            </a:xfrm>
            <a:custGeom>
              <a:avLst/>
              <a:gdLst>
                <a:gd name="T0" fmla="*/ 0 w 2536"/>
                <a:gd name="T1" fmla="*/ 0 h 3458"/>
                <a:gd name="T2" fmla="*/ 968 w 2536"/>
                <a:gd name="T3" fmla="*/ 3458 h 3458"/>
                <a:gd name="T4" fmla="*/ 2305 w 2536"/>
                <a:gd name="T5" fmla="*/ 3458 h 3458"/>
                <a:gd name="T6" fmla="*/ 0 w 2536"/>
                <a:gd name="T7" fmla="*/ 0 h 3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6" h="3458">
                  <a:moveTo>
                    <a:pt x="0" y="0"/>
                  </a:moveTo>
                  <a:cubicBezTo>
                    <a:pt x="0" y="0"/>
                    <a:pt x="968" y="1153"/>
                    <a:pt x="968" y="3458"/>
                  </a:cubicBezTo>
                  <a:lnTo>
                    <a:pt x="2305" y="3458"/>
                  </a:lnTo>
                  <a:cubicBezTo>
                    <a:pt x="2305" y="3458"/>
                    <a:pt x="2536" y="76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6" name="Freeform 9"/>
            <p:cNvSpPr>
              <a:spLocks/>
            </p:cNvSpPr>
            <p:nvPr/>
          </p:nvSpPr>
          <p:spPr bwMode="auto">
            <a:xfrm>
              <a:off x="-6719888" y="1728788"/>
              <a:ext cx="2273300" cy="6043613"/>
            </a:xfrm>
            <a:custGeom>
              <a:avLst/>
              <a:gdLst>
                <a:gd name="T0" fmla="*/ 2982 w 2982"/>
                <a:gd name="T1" fmla="*/ 0 h 7931"/>
                <a:gd name="T2" fmla="*/ 1584 w 2982"/>
                <a:gd name="T3" fmla="*/ 7931 h 7931"/>
                <a:gd name="T4" fmla="*/ 246 w 2982"/>
                <a:gd name="T5" fmla="*/ 7931 h 7931"/>
                <a:gd name="T6" fmla="*/ 2982 w 2982"/>
                <a:gd name="T7" fmla="*/ 0 h 7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82" h="7931">
                  <a:moveTo>
                    <a:pt x="2982" y="0"/>
                  </a:moveTo>
                  <a:cubicBezTo>
                    <a:pt x="2982" y="0"/>
                    <a:pt x="1584" y="3351"/>
                    <a:pt x="1584" y="7931"/>
                  </a:cubicBezTo>
                  <a:lnTo>
                    <a:pt x="246" y="7931"/>
                  </a:lnTo>
                  <a:cubicBezTo>
                    <a:pt x="246" y="7931"/>
                    <a:pt x="0" y="2536"/>
                    <a:pt x="298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782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201468" y="255444"/>
            <a:ext cx="1636568" cy="208160"/>
            <a:chOff x="755650" y="2943225"/>
            <a:chExt cx="7600950" cy="966788"/>
          </a:xfrm>
        </p:grpSpPr>
        <p:sp>
          <p:nvSpPr>
            <p:cNvPr id="4" name="Freeform 87"/>
            <p:cNvSpPr>
              <a:spLocks/>
            </p:cNvSpPr>
            <p:nvPr/>
          </p:nvSpPr>
          <p:spPr bwMode="auto">
            <a:xfrm>
              <a:off x="5810250" y="2986088"/>
              <a:ext cx="354013" cy="673100"/>
            </a:xfrm>
            <a:custGeom>
              <a:avLst/>
              <a:gdLst>
                <a:gd name="T0" fmla="*/ 111 w 465"/>
                <a:gd name="T1" fmla="*/ 883 h 883"/>
                <a:gd name="T2" fmla="*/ 465 w 465"/>
                <a:gd name="T3" fmla="*/ 883 h 883"/>
                <a:gd name="T4" fmla="*/ 465 w 465"/>
                <a:gd name="T5" fmla="*/ 747 h 883"/>
                <a:gd name="T6" fmla="*/ 162 w 465"/>
                <a:gd name="T7" fmla="*/ 747 h 883"/>
                <a:gd name="T8" fmla="*/ 162 w 465"/>
                <a:gd name="T9" fmla="*/ 136 h 883"/>
                <a:gd name="T10" fmla="*/ 450 w 465"/>
                <a:gd name="T11" fmla="*/ 136 h 883"/>
                <a:gd name="T12" fmla="*/ 450 w 465"/>
                <a:gd name="T13" fmla="*/ 0 h 883"/>
                <a:gd name="T14" fmla="*/ 4 w 465"/>
                <a:gd name="T15" fmla="*/ 0 h 883"/>
                <a:gd name="T16" fmla="*/ 4 w 465"/>
                <a:gd name="T17" fmla="*/ 782 h 883"/>
                <a:gd name="T18" fmla="*/ 111 w 465"/>
                <a:gd name="T19" fmla="*/ 883 h 883"/>
                <a:gd name="T20" fmla="*/ 111 w 465"/>
                <a:gd name="T21" fmla="*/ 883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5" h="883">
                  <a:moveTo>
                    <a:pt x="111" y="883"/>
                  </a:moveTo>
                  <a:lnTo>
                    <a:pt x="465" y="883"/>
                  </a:lnTo>
                  <a:lnTo>
                    <a:pt x="465" y="747"/>
                  </a:lnTo>
                  <a:lnTo>
                    <a:pt x="162" y="747"/>
                  </a:lnTo>
                  <a:lnTo>
                    <a:pt x="162" y="136"/>
                  </a:lnTo>
                  <a:lnTo>
                    <a:pt x="450" y="136"/>
                  </a:lnTo>
                  <a:lnTo>
                    <a:pt x="450" y="0"/>
                  </a:lnTo>
                  <a:lnTo>
                    <a:pt x="4" y="0"/>
                  </a:lnTo>
                  <a:lnTo>
                    <a:pt x="4" y="782"/>
                  </a:lnTo>
                  <a:cubicBezTo>
                    <a:pt x="4" y="782"/>
                    <a:pt x="0" y="883"/>
                    <a:pt x="111" y="883"/>
                  </a:cubicBezTo>
                  <a:lnTo>
                    <a:pt x="111" y="883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" name="Freeform 88"/>
            <p:cNvSpPr>
              <a:spLocks/>
            </p:cNvSpPr>
            <p:nvPr/>
          </p:nvSpPr>
          <p:spPr bwMode="auto">
            <a:xfrm>
              <a:off x="7534275" y="3263900"/>
              <a:ext cx="822325" cy="407988"/>
            </a:xfrm>
            <a:custGeom>
              <a:avLst/>
              <a:gdLst>
                <a:gd name="T0" fmla="*/ 334 w 518"/>
                <a:gd name="T1" fmla="*/ 193 h 257"/>
                <a:gd name="T2" fmla="*/ 334 w 518"/>
                <a:gd name="T3" fmla="*/ 0 h 257"/>
                <a:gd name="T4" fmla="*/ 260 w 518"/>
                <a:gd name="T5" fmla="*/ 0 h 257"/>
                <a:gd name="T6" fmla="*/ 260 w 518"/>
                <a:gd name="T7" fmla="*/ 193 h 257"/>
                <a:gd name="T8" fmla="*/ 176 w 518"/>
                <a:gd name="T9" fmla="*/ 193 h 257"/>
                <a:gd name="T10" fmla="*/ 176 w 518"/>
                <a:gd name="T11" fmla="*/ 0 h 257"/>
                <a:gd name="T12" fmla="*/ 100 w 518"/>
                <a:gd name="T13" fmla="*/ 0 h 257"/>
                <a:gd name="T14" fmla="*/ 100 w 518"/>
                <a:gd name="T15" fmla="*/ 193 h 257"/>
                <a:gd name="T16" fmla="*/ 0 w 518"/>
                <a:gd name="T17" fmla="*/ 193 h 257"/>
                <a:gd name="T18" fmla="*/ 0 w 518"/>
                <a:gd name="T19" fmla="*/ 257 h 257"/>
                <a:gd name="T20" fmla="*/ 518 w 518"/>
                <a:gd name="T21" fmla="*/ 257 h 257"/>
                <a:gd name="T22" fmla="*/ 518 w 518"/>
                <a:gd name="T23" fmla="*/ 193 h 257"/>
                <a:gd name="T24" fmla="*/ 334 w 518"/>
                <a:gd name="T25" fmla="*/ 193 h 257"/>
                <a:gd name="T26" fmla="*/ 334 w 518"/>
                <a:gd name="T27" fmla="*/ 193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8" h="257">
                  <a:moveTo>
                    <a:pt x="334" y="193"/>
                  </a:moveTo>
                  <a:lnTo>
                    <a:pt x="334" y="0"/>
                  </a:lnTo>
                  <a:lnTo>
                    <a:pt x="260" y="0"/>
                  </a:lnTo>
                  <a:lnTo>
                    <a:pt x="260" y="193"/>
                  </a:lnTo>
                  <a:lnTo>
                    <a:pt x="176" y="193"/>
                  </a:lnTo>
                  <a:lnTo>
                    <a:pt x="176" y="0"/>
                  </a:lnTo>
                  <a:lnTo>
                    <a:pt x="100" y="0"/>
                  </a:lnTo>
                  <a:lnTo>
                    <a:pt x="100" y="193"/>
                  </a:lnTo>
                  <a:lnTo>
                    <a:pt x="0" y="193"/>
                  </a:lnTo>
                  <a:lnTo>
                    <a:pt x="0" y="257"/>
                  </a:lnTo>
                  <a:lnTo>
                    <a:pt x="518" y="257"/>
                  </a:lnTo>
                  <a:lnTo>
                    <a:pt x="518" y="193"/>
                  </a:lnTo>
                  <a:lnTo>
                    <a:pt x="334" y="193"/>
                  </a:lnTo>
                  <a:lnTo>
                    <a:pt x="334" y="193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Freeform 89"/>
            <p:cNvSpPr>
              <a:spLocks/>
            </p:cNvSpPr>
            <p:nvPr/>
          </p:nvSpPr>
          <p:spPr bwMode="auto">
            <a:xfrm>
              <a:off x="4926013" y="3371850"/>
              <a:ext cx="784225" cy="517525"/>
            </a:xfrm>
            <a:custGeom>
              <a:avLst/>
              <a:gdLst>
                <a:gd name="T0" fmla="*/ 964 w 1028"/>
                <a:gd name="T1" fmla="*/ 311 h 678"/>
                <a:gd name="T2" fmla="*/ 964 w 1028"/>
                <a:gd name="T3" fmla="*/ 678 h 678"/>
                <a:gd name="T4" fmla="*/ 806 w 1028"/>
                <a:gd name="T5" fmla="*/ 678 h 678"/>
                <a:gd name="T6" fmla="*/ 806 w 1028"/>
                <a:gd name="T7" fmla="*/ 367 h 678"/>
                <a:gd name="T8" fmla="*/ 53 w 1028"/>
                <a:gd name="T9" fmla="*/ 367 h 678"/>
                <a:gd name="T10" fmla="*/ 53 w 1028"/>
                <a:gd name="T11" fmla="*/ 235 h 678"/>
                <a:gd name="T12" fmla="*/ 427 w 1028"/>
                <a:gd name="T13" fmla="*/ 235 h 678"/>
                <a:gd name="T14" fmla="*/ 427 w 1028"/>
                <a:gd name="T15" fmla="*/ 124 h 678"/>
                <a:gd name="T16" fmla="*/ 0 w 1028"/>
                <a:gd name="T17" fmla="*/ 124 h 678"/>
                <a:gd name="T18" fmla="*/ 0 w 1028"/>
                <a:gd name="T19" fmla="*/ 0 h 678"/>
                <a:gd name="T20" fmla="*/ 1028 w 1028"/>
                <a:gd name="T21" fmla="*/ 0 h 678"/>
                <a:gd name="T22" fmla="*/ 1028 w 1028"/>
                <a:gd name="T23" fmla="*/ 124 h 678"/>
                <a:gd name="T24" fmla="*/ 585 w 1028"/>
                <a:gd name="T25" fmla="*/ 124 h 678"/>
                <a:gd name="T26" fmla="*/ 585 w 1028"/>
                <a:gd name="T27" fmla="*/ 235 h 678"/>
                <a:gd name="T28" fmla="*/ 895 w 1028"/>
                <a:gd name="T29" fmla="*/ 235 h 678"/>
                <a:gd name="T30" fmla="*/ 964 w 1028"/>
                <a:gd name="T31" fmla="*/ 311 h 678"/>
                <a:gd name="T32" fmla="*/ 964 w 1028"/>
                <a:gd name="T33" fmla="*/ 311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8" h="678">
                  <a:moveTo>
                    <a:pt x="964" y="311"/>
                  </a:moveTo>
                  <a:lnTo>
                    <a:pt x="964" y="678"/>
                  </a:lnTo>
                  <a:lnTo>
                    <a:pt x="806" y="678"/>
                  </a:lnTo>
                  <a:lnTo>
                    <a:pt x="806" y="367"/>
                  </a:lnTo>
                  <a:lnTo>
                    <a:pt x="53" y="367"/>
                  </a:lnTo>
                  <a:lnTo>
                    <a:pt x="53" y="235"/>
                  </a:lnTo>
                  <a:lnTo>
                    <a:pt x="427" y="235"/>
                  </a:lnTo>
                  <a:lnTo>
                    <a:pt x="42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028" y="0"/>
                  </a:lnTo>
                  <a:lnTo>
                    <a:pt x="1028" y="124"/>
                  </a:lnTo>
                  <a:lnTo>
                    <a:pt x="585" y="124"/>
                  </a:lnTo>
                  <a:lnTo>
                    <a:pt x="585" y="235"/>
                  </a:lnTo>
                  <a:lnTo>
                    <a:pt x="895" y="235"/>
                  </a:lnTo>
                  <a:cubicBezTo>
                    <a:pt x="895" y="235"/>
                    <a:pt x="964" y="235"/>
                    <a:pt x="964" y="311"/>
                  </a:cubicBezTo>
                  <a:lnTo>
                    <a:pt x="964" y="311"/>
                  </a:lnTo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90"/>
            <p:cNvSpPr>
              <a:spLocks noEditPoints="1"/>
            </p:cNvSpPr>
            <p:nvPr/>
          </p:nvSpPr>
          <p:spPr bwMode="auto">
            <a:xfrm>
              <a:off x="4967288" y="2979738"/>
              <a:ext cx="693738" cy="323850"/>
            </a:xfrm>
            <a:custGeom>
              <a:avLst/>
              <a:gdLst>
                <a:gd name="T0" fmla="*/ 64 w 911"/>
                <a:gd name="T1" fmla="*/ 425 h 425"/>
                <a:gd name="T2" fmla="*/ 911 w 911"/>
                <a:gd name="T3" fmla="*/ 425 h 425"/>
                <a:gd name="T4" fmla="*/ 911 w 911"/>
                <a:gd name="T5" fmla="*/ 0 h 425"/>
                <a:gd name="T6" fmla="*/ 753 w 911"/>
                <a:gd name="T7" fmla="*/ 0 h 425"/>
                <a:gd name="T8" fmla="*/ 753 w 911"/>
                <a:gd name="T9" fmla="*/ 89 h 425"/>
                <a:gd name="T10" fmla="*/ 162 w 911"/>
                <a:gd name="T11" fmla="*/ 89 h 425"/>
                <a:gd name="T12" fmla="*/ 162 w 911"/>
                <a:gd name="T13" fmla="*/ 0 h 425"/>
                <a:gd name="T14" fmla="*/ 3 w 911"/>
                <a:gd name="T15" fmla="*/ 0 h 425"/>
                <a:gd name="T16" fmla="*/ 3 w 911"/>
                <a:gd name="T17" fmla="*/ 361 h 425"/>
                <a:gd name="T18" fmla="*/ 64 w 911"/>
                <a:gd name="T19" fmla="*/ 425 h 425"/>
                <a:gd name="T20" fmla="*/ 753 w 911"/>
                <a:gd name="T21" fmla="*/ 212 h 425"/>
                <a:gd name="T22" fmla="*/ 753 w 911"/>
                <a:gd name="T23" fmla="*/ 295 h 425"/>
                <a:gd name="T24" fmla="*/ 162 w 911"/>
                <a:gd name="T25" fmla="*/ 295 h 425"/>
                <a:gd name="T26" fmla="*/ 162 w 911"/>
                <a:gd name="T27" fmla="*/ 212 h 425"/>
                <a:gd name="T28" fmla="*/ 753 w 911"/>
                <a:gd name="T29" fmla="*/ 212 h 425"/>
                <a:gd name="T30" fmla="*/ 753 w 911"/>
                <a:gd name="T31" fmla="*/ 212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11" h="425">
                  <a:moveTo>
                    <a:pt x="64" y="425"/>
                  </a:moveTo>
                  <a:lnTo>
                    <a:pt x="911" y="425"/>
                  </a:lnTo>
                  <a:lnTo>
                    <a:pt x="911" y="0"/>
                  </a:lnTo>
                  <a:lnTo>
                    <a:pt x="753" y="0"/>
                  </a:lnTo>
                  <a:lnTo>
                    <a:pt x="753" y="89"/>
                  </a:lnTo>
                  <a:lnTo>
                    <a:pt x="162" y="89"/>
                  </a:lnTo>
                  <a:lnTo>
                    <a:pt x="162" y="0"/>
                  </a:lnTo>
                  <a:lnTo>
                    <a:pt x="3" y="0"/>
                  </a:lnTo>
                  <a:lnTo>
                    <a:pt x="3" y="361"/>
                  </a:lnTo>
                  <a:cubicBezTo>
                    <a:pt x="3" y="361"/>
                    <a:pt x="0" y="425"/>
                    <a:pt x="64" y="425"/>
                  </a:cubicBezTo>
                  <a:close/>
                  <a:moveTo>
                    <a:pt x="753" y="212"/>
                  </a:moveTo>
                  <a:lnTo>
                    <a:pt x="753" y="295"/>
                  </a:lnTo>
                  <a:lnTo>
                    <a:pt x="162" y="295"/>
                  </a:lnTo>
                  <a:lnTo>
                    <a:pt x="162" y="212"/>
                  </a:lnTo>
                  <a:lnTo>
                    <a:pt x="753" y="212"/>
                  </a:lnTo>
                  <a:lnTo>
                    <a:pt x="753" y="212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91"/>
            <p:cNvSpPr>
              <a:spLocks/>
            </p:cNvSpPr>
            <p:nvPr/>
          </p:nvSpPr>
          <p:spPr bwMode="auto">
            <a:xfrm>
              <a:off x="6218238" y="2976563"/>
              <a:ext cx="352425" cy="708025"/>
            </a:xfrm>
            <a:custGeom>
              <a:avLst/>
              <a:gdLst>
                <a:gd name="T0" fmla="*/ 146 w 222"/>
                <a:gd name="T1" fmla="*/ 154 h 446"/>
                <a:gd name="T2" fmla="*/ 76 w 222"/>
                <a:gd name="T3" fmla="*/ 154 h 446"/>
                <a:gd name="T4" fmla="*/ 76 w 222"/>
                <a:gd name="T5" fmla="*/ 0 h 446"/>
                <a:gd name="T6" fmla="*/ 0 w 222"/>
                <a:gd name="T7" fmla="*/ 0 h 446"/>
                <a:gd name="T8" fmla="*/ 0 w 222"/>
                <a:gd name="T9" fmla="*/ 446 h 446"/>
                <a:gd name="T10" fmla="*/ 76 w 222"/>
                <a:gd name="T11" fmla="*/ 446 h 446"/>
                <a:gd name="T12" fmla="*/ 76 w 222"/>
                <a:gd name="T13" fmla="*/ 219 h 446"/>
                <a:gd name="T14" fmla="*/ 146 w 222"/>
                <a:gd name="T15" fmla="*/ 219 h 446"/>
                <a:gd name="T16" fmla="*/ 146 w 222"/>
                <a:gd name="T17" fmla="*/ 446 h 446"/>
                <a:gd name="T18" fmla="*/ 222 w 222"/>
                <a:gd name="T19" fmla="*/ 446 h 446"/>
                <a:gd name="T20" fmla="*/ 222 w 222"/>
                <a:gd name="T21" fmla="*/ 0 h 446"/>
                <a:gd name="T22" fmla="*/ 146 w 222"/>
                <a:gd name="T23" fmla="*/ 0 h 446"/>
                <a:gd name="T24" fmla="*/ 146 w 222"/>
                <a:gd name="T25" fmla="*/ 154 h 446"/>
                <a:gd name="T26" fmla="*/ 146 w 222"/>
                <a:gd name="T27" fmla="*/ 154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2" h="446">
                  <a:moveTo>
                    <a:pt x="146" y="154"/>
                  </a:moveTo>
                  <a:lnTo>
                    <a:pt x="76" y="154"/>
                  </a:lnTo>
                  <a:lnTo>
                    <a:pt x="76" y="0"/>
                  </a:lnTo>
                  <a:lnTo>
                    <a:pt x="0" y="0"/>
                  </a:lnTo>
                  <a:lnTo>
                    <a:pt x="0" y="446"/>
                  </a:lnTo>
                  <a:lnTo>
                    <a:pt x="76" y="446"/>
                  </a:lnTo>
                  <a:lnTo>
                    <a:pt x="76" y="219"/>
                  </a:lnTo>
                  <a:lnTo>
                    <a:pt x="146" y="219"/>
                  </a:lnTo>
                  <a:lnTo>
                    <a:pt x="146" y="446"/>
                  </a:lnTo>
                  <a:lnTo>
                    <a:pt x="222" y="446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6" y="154"/>
                  </a:lnTo>
                  <a:lnTo>
                    <a:pt x="146" y="154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92"/>
            <p:cNvSpPr>
              <a:spLocks/>
            </p:cNvSpPr>
            <p:nvPr/>
          </p:nvSpPr>
          <p:spPr bwMode="auto">
            <a:xfrm>
              <a:off x="7577138" y="2986088"/>
              <a:ext cx="714375" cy="441325"/>
            </a:xfrm>
            <a:custGeom>
              <a:avLst/>
              <a:gdLst>
                <a:gd name="T0" fmla="*/ 937 w 937"/>
                <a:gd name="T1" fmla="*/ 98 h 579"/>
                <a:gd name="T2" fmla="*/ 937 w 937"/>
                <a:gd name="T3" fmla="*/ 579 h 579"/>
                <a:gd name="T4" fmla="*/ 782 w 937"/>
                <a:gd name="T5" fmla="*/ 579 h 579"/>
                <a:gd name="T6" fmla="*/ 782 w 937"/>
                <a:gd name="T7" fmla="*/ 142 h 579"/>
                <a:gd name="T8" fmla="*/ 0 w 937"/>
                <a:gd name="T9" fmla="*/ 142 h 579"/>
                <a:gd name="T10" fmla="*/ 0 w 937"/>
                <a:gd name="T11" fmla="*/ 6 h 579"/>
                <a:gd name="T12" fmla="*/ 845 w 937"/>
                <a:gd name="T13" fmla="*/ 6 h 579"/>
                <a:gd name="T14" fmla="*/ 937 w 937"/>
                <a:gd name="T15" fmla="*/ 98 h 579"/>
                <a:gd name="T16" fmla="*/ 937 w 937"/>
                <a:gd name="T17" fmla="*/ 98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7" h="579">
                  <a:moveTo>
                    <a:pt x="937" y="98"/>
                  </a:moveTo>
                  <a:lnTo>
                    <a:pt x="937" y="579"/>
                  </a:lnTo>
                  <a:lnTo>
                    <a:pt x="782" y="579"/>
                  </a:lnTo>
                  <a:lnTo>
                    <a:pt x="782" y="142"/>
                  </a:lnTo>
                  <a:lnTo>
                    <a:pt x="0" y="142"/>
                  </a:lnTo>
                  <a:lnTo>
                    <a:pt x="0" y="6"/>
                  </a:lnTo>
                  <a:lnTo>
                    <a:pt x="845" y="6"/>
                  </a:lnTo>
                  <a:cubicBezTo>
                    <a:pt x="845" y="6"/>
                    <a:pt x="937" y="0"/>
                    <a:pt x="937" y="98"/>
                  </a:cubicBezTo>
                  <a:lnTo>
                    <a:pt x="937" y="98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3"/>
            <p:cNvSpPr>
              <a:spLocks noEditPoints="1"/>
            </p:cNvSpPr>
            <p:nvPr/>
          </p:nvSpPr>
          <p:spPr bwMode="auto">
            <a:xfrm>
              <a:off x="6688138" y="2943225"/>
              <a:ext cx="827088" cy="947738"/>
            </a:xfrm>
            <a:custGeom>
              <a:avLst/>
              <a:gdLst>
                <a:gd name="T0" fmla="*/ 873 w 1085"/>
                <a:gd name="T1" fmla="*/ 817 h 1244"/>
                <a:gd name="T2" fmla="*/ 54 w 1085"/>
                <a:gd name="T3" fmla="*/ 813 h 1244"/>
                <a:gd name="T4" fmla="*/ 54 w 1085"/>
                <a:gd name="T5" fmla="*/ 949 h 1244"/>
                <a:gd name="T6" fmla="*/ 788 w 1085"/>
                <a:gd name="T7" fmla="*/ 949 h 1244"/>
                <a:gd name="T8" fmla="*/ 788 w 1085"/>
                <a:gd name="T9" fmla="*/ 1244 h 1244"/>
                <a:gd name="T10" fmla="*/ 946 w 1085"/>
                <a:gd name="T11" fmla="*/ 1244 h 1244"/>
                <a:gd name="T12" fmla="*/ 946 w 1085"/>
                <a:gd name="T13" fmla="*/ 877 h 1244"/>
                <a:gd name="T14" fmla="*/ 873 w 1085"/>
                <a:gd name="T15" fmla="*/ 817 h 1244"/>
                <a:gd name="T16" fmla="*/ 943 w 1085"/>
                <a:gd name="T17" fmla="*/ 323 h 1244"/>
                <a:gd name="T18" fmla="*/ 943 w 1085"/>
                <a:gd name="T19" fmla="*/ 44 h 1244"/>
                <a:gd name="T20" fmla="*/ 784 w 1085"/>
                <a:gd name="T21" fmla="*/ 44 h 1244"/>
                <a:gd name="T22" fmla="*/ 784 w 1085"/>
                <a:gd name="T23" fmla="*/ 737 h 1244"/>
                <a:gd name="T24" fmla="*/ 943 w 1085"/>
                <a:gd name="T25" fmla="*/ 737 h 1244"/>
                <a:gd name="T26" fmla="*/ 943 w 1085"/>
                <a:gd name="T27" fmla="*/ 456 h 1244"/>
                <a:gd name="T28" fmla="*/ 1085 w 1085"/>
                <a:gd name="T29" fmla="*/ 456 h 1244"/>
                <a:gd name="T30" fmla="*/ 1085 w 1085"/>
                <a:gd name="T31" fmla="*/ 323 h 1244"/>
                <a:gd name="T32" fmla="*/ 943 w 1085"/>
                <a:gd name="T33" fmla="*/ 323 h 1244"/>
                <a:gd name="T34" fmla="*/ 225 w 1085"/>
                <a:gd name="T35" fmla="*/ 250 h 1244"/>
                <a:gd name="T36" fmla="*/ 16 w 1085"/>
                <a:gd name="T37" fmla="*/ 497 h 1244"/>
                <a:gd name="T38" fmla="*/ 307 w 1085"/>
                <a:gd name="T39" fmla="*/ 753 h 1244"/>
                <a:gd name="T40" fmla="*/ 601 w 1085"/>
                <a:gd name="T41" fmla="*/ 497 h 1244"/>
                <a:gd name="T42" fmla="*/ 373 w 1085"/>
                <a:gd name="T43" fmla="*/ 247 h 1244"/>
                <a:gd name="T44" fmla="*/ 373 w 1085"/>
                <a:gd name="T45" fmla="*/ 212 h 1244"/>
                <a:gd name="T46" fmla="*/ 620 w 1085"/>
                <a:gd name="T47" fmla="*/ 212 h 1244"/>
                <a:gd name="T48" fmla="*/ 620 w 1085"/>
                <a:gd name="T49" fmla="*/ 79 h 1244"/>
                <a:gd name="T50" fmla="*/ 380 w 1085"/>
                <a:gd name="T51" fmla="*/ 79 h 1244"/>
                <a:gd name="T52" fmla="*/ 380 w 1085"/>
                <a:gd name="T53" fmla="*/ 0 h 1244"/>
                <a:gd name="T54" fmla="*/ 225 w 1085"/>
                <a:gd name="T55" fmla="*/ 0 h 1244"/>
                <a:gd name="T56" fmla="*/ 225 w 1085"/>
                <a:gd name="T57" fmla="*/ 79 h 1244"/>
                <a:gd name="T58" fmla="*/ 0 w 1085"/>
                <a:gd name="T59" fmla="*/ 79 h 1244"/>
                <a:gd name="T60" fmla="*/ 0 w 1085"/>
                <a:gd name="T61" fmla="*/ 212 h 1244"/>
                <a:gd name="T62" fmla="*/ 231 w 1085"/>
                <a:gd name="T63" fmla="*/ 212 h 1244"/>
                <a:gd name="T64" fmla="*/ 231 w 1085"/>
                <a:gd name="T65" fmla="*/ 247 h 1244"/>
                <a:gd name="T66" fmla="*/ 225 w 1085"/>
                <a:gd name="T67" fmla="*/ 250 h 1244"/>
                <a:gd name="T68" fmla="*/ 307 w 1085"/>
                <a:gd name="T69" fmla="*/ 370 h 1244"/>
                <a:gd name="T70" fmla="*/ 449 w 1085"/>
                <a:gd name="T71" fmla="*/ 497 h 1244"/>
                <a:gd name="T72" fmla="*/ 307 w 1085"/>
                <a:gd name="T73" fmla="*/ 620 h 1244"/>
                <a:gd name="T74" fmla="*/ 168 w 1085"/>
                <a:gd name="T75" fmla="*/ 497 h 1244"/>
                <a:gd name="T76" fmla="*/ 307 w 1085"/>
                <a:gd name="T77" fmla="*/ 370 h 1244"/>
                <a:gd name="T78" fmla="*/ 307 w 1085"/>
                <a:gd name="T79" fmla="*/ 37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85" h="1244">
                  <a:moveTo>
                    <a:pt x="873" y="817"/>
                  </a:moveTo>
                  <a:lnTo>
                    <a:pt x="54" y="813"/>
                  </a:lnTo>
                  <a:lnTo>
                    <a:pt x="54" y="949"/>
                  </a:lnTo>
                  <a:lnTo>
                    <a:pt x="788" y="949"/>
                  </a:lnTo>
                  <a:lnTo>
                    <a:pt x="788" y="1244"/>
                  </a:lnTo>
                  <a:lnTo>
                    <a:pt x="946" y="1244"/>
                  </a:lnTo>
                  <a:lnTo>
                    <a:pt x="946" y="877"/>
                  </a:lnTo>
                  <a:cubicBezTo>
                    <a:pt x="946" y="807"/>
                    <a:pt x="873" y="817"/>
                    <a:pt x="873" y="817"/>
                  </a:cubicBezTo>
                  <a:close/>
                  <a:moveTo>
                    <a:pt x="943" y="323"/>
                  </a:moveTo>
                  <a:lnTo>
                    <a:pt x="943" y="44"/>
                  </a:lnTo>
                  <a:lnTo>
                    <a:pt x="784" y="44"/>
                  </a:lnTo>
                  <a:lnTo>
                    <a:pt x="784" y="737"/>
                  </a:lnTo>
                  <a:lnTo>
                    <a:pt x="943" y="737"/>
                  </a:lnTo>
                  <a:lnTo>
                    <a:pt x="943" y="456"/>
                  </a:lnTo>
                  <a:lnTo>
                    <a:pt x="1085" y="456"/>
                  </a:lnTo>
                  <a:lnTo>
                    <a:pt x="1085" y="323"/>
                  </a:lnTo>
                  <a:lnTo>
                    <a:pt x="943" y="323"/>
                  </a:lnTo>
                  <a:close/>
                  <a:moveTo>
                    <a:pt x="225" y="250"/>
                  </a:moveTo>
                  <a:cubicBezTo>
                    <a:pt x="104" y="282"/>
                    <a:pt x="16" y="383"/>
                    <a:pt x="16" y="497"/>
                  </a:cubicBezTo>
                  <a:cubicBezTo>
                    <a:pt x="16" y="639"/>
                    <a:pt x="149" y="753"/>
                    <a:pt x="307" y="753"/>
                  </a:cubicBezTo>
                  <a:cubicBezTo>
                    <a:pt x="465" y="753"/>
                    <a:pt x="601" y="639"/>
                    <a:pt x="601" y="497"/>
                  </a:cubicBezTo>
                  <a:cubicBezTo>
                    <a:pt x="601" y="380"/>
                    <a:pt x="503" y="275"/>
                    <a:pt x="373" y="247"/>
                  </a:cubicBezTo>
                  <a:lnTo>
                    <a:pt x="373" y="212"/>
                  </a:lnTo>
                  <a:lnTo>
                    <a:pt x="620" y="212"/>
                  </a:lnTo>
                  <a:lnTo>
                    <a:pt x="620" y="79"/>
                  </a:lnTo>
                  <a:lnTo>
                    <a:pt x="380" y="79"/>
                  </a:lnTo>
                  <a:lnTo>
                    <a:pt x="380" y="0"/>
                  </a:lnTo>
                  <a:lnTo>
                    <a:pt x="225" y="0"/>
                  </a:lnTo>
                  <a:lnTo>
                    <a:pt x="225" y="79"/>
                  </a:lnTo>
                  <a:lnTo>
                    <a:pt x="0" y="79"/>
                  </a:lnTo>
                  <a:lnTo>
                    <a:pt x="0" y="212"/>
                  </a:lnTo>
                  <a:lnTo>
                    <a:pt x="231" y="212"/>
                  </a:lnTo>
                  <a:lnTo>
                    <a:pt x="231" y="247"/>
                  </a:lnTo>
                  <a:lnTo>
                    <a:pt x="225" y="250"/>
                  </a:lnTo>
                  <a:close/>
                  <a:moveTo>
                    <a:pt x="307" y="370"/>
                  </a:moveTo>
                  <a:cubicBezTo>
                    <a:pt x="386" y="370"/>
                    <a:pt x="449" y="427"/>
                    <a:pt x="449" y="497"/>
                  </a:cubicBezTo>
                  <a:cubicBezTo>
                    <a:pt x="449" y="567"/>
                    <a:pt x="386" y="620"/>
                    <a:pt x="307" y="620"/>
                  </a:cubicBezTo>
                  <a:cubicBezTo>
                    <a:pt x="231" y="620"/>
                    <a:pt x="168" y="567"/>
                    <a:pt x="168" y="497"/>
                  </a:cubicBezTo>
                  <a:cubicBezTo>
                    <a:pt x="168" y="427"/>
                    <a:pt x="231" y="370"/>
                    <a:pt x="307" y="370"/>
                  </a:cubicBezTo>
                  <a:lnTo>
                    <a:pt x="307" y="370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94"/>
            <p:cNvSpPr>
              <a:spLocks noEditPoints="1"/>
            </p:cNvSpPr>
            <p:nvPr/>
          </p:nvSpPr>
          <p:spPr bwMode="auto">
            <a:xfrm>
              <a:off x="4222750" y="3449638"/>
              <a:ext cx="601663" cy="436563"/>
            </a:xfrm>
            <a:custGeom>
              <a:avLst/>
              <a:gdLst>
                <a:gd name="T0" fmla="*/ 791 w 791"/>
                <a:gd name="T1" fmla="*/ 288 h 573"/>
                <a:gd name="T2" fmla="*/ 791 w 791"/>
                <a:gd name="T3" fmla="*/ 288 h 573"/>
                <a:gd name="T4" fmla="*/ 395 w 791"/>
                <a:gd name="T5" fmla="*/ 0 h 573"/>
                <a:gd name="T6" fmla="*/ 0 w 791"/>
                <a:gd name="T7" fmla="*/ 288 h 573"/>
                <a:gd name="T8" fmla="*/ 395 w 791"/>
                <a:gd name="T9" fmla="*/ 573 h 573"/>
                <a:gd name="T10" fmla="*/ 791 w 791"/>
                <a:gd name="T11" fmla="*/ 288 h 573"/>
                <a:gd name="T12" fmla="*/ 395 w 791"/>
                <a:gd name="T13" fmla="*/ 449 h 573"/>
                <a:gd name="T14" fmla="*/ 158 w 791"/>
                <a:gd name="T15" fmla="*/ 288 h 573"/>
                <a:gd name="T16" fmla="*/ 395 w 791"/>
                <a:gd name="T17" fmla="*/ 123 h 573"/>
                <a:gd name="T18" fmla="*/ 636 w 791"/>
                <a:gd name="T19" fmla="*/ 288 h 573"/>
                <a:gd name="T20" fmla="*/ 395 w 791"/>
                <a:gd name="T21" fmla="*/ 449 h 573"/>
                <a:gd name="T22" fmla="*/ 395 w 791"/>
                <a:gd name="T23" fmla="*/ 449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1" h="573">
                  <a:moveTo>
                    <a:pt x="791" y="288"/>
                  </a:moveTo>
                  <a:lnTo>
                    <a:pt x="791" y="288"/>
                  </a:lnTo>
                  <a:cubicBezTo>
                    <a:pt x="791" y="129"/>
                    <a:pt x="613" y="0"/>
                    <a:pt x="395" y="0"/>
                  </a:cubicBezTo>
                  <a:cubicBezTo>
                    <a:pt x="177" y="0"/>
                    <a:pt x="0" y="129"/>
                    <a:pt x="0" y="288"/>
                  </a:cubicBezTo>
                  <a:cubicBezTo>
                    <a:pt x="0" y="446"/>
                    <a:pt x="177" y="573"/>
                    <a:pt x="395" y="573"/>
                  </a:cubicBezTo>
                  <a:cubicBezTo>
                    <a:pt x="613" y="573"/>
                    <a:pt x="791" y="446"/>
                    <a:pt x="791" y="288"/>
                  </a:cubicBezTo>
                  <a:close/>
                  <a:moveTo>
                    <a:pt x="395" y="449"/>
                  </a:moveTo>
                  <a:cubicBezTo>
                    <a:pt x="266" y="449"/>
                    <a:pt x="158" y="376"/>
                    <a:pt x="158" y="288"/>
                  </a:cubicBezTo>
                  <a:cubicBezTo>
                    <a:pt x="158" y="199"/>
                    <a:pt x="266" y="123"/>
                    <a:pt x="395" y="123"/>
                  </a:cubicBezTo>
                  <a:cubicBezTo>
                    <a:pt x="503" y="123"/>
                    <a:pt x="636" y="186"/>
                    <a:pt x="636" y="288"/>
                  </a:cubicBezTo>
                  <a:cubicBezTo>
                    <a:pt x="636" y="389"/>
                    <a:pt x="503" y="449"/>
                    <a:pt x="395" y="449"/>
                  </a:cubicBezTo>
                  <a:lnTo>
                    <a:pt x="395" y="449"/>
                  </a:lnTo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95"/>
            <p:cNvSpPr>
              <a:spLocks noEditPoints="1"/>
            </p:cNvSpPr>
            <p:nvPr/>
          </p:nvSpPr>
          <p:spPr bwMode="auto">
            <a:xfrm>
              <a:off x="4067175" y="2971800"/>
              <a:ext cx="752475" cy="492125"/>
            </a:xfrm>
            <a:custGeom>
              <a:avLst/>
              <a:gdLst>
                <a:gd name="T0" fmla="*/ 503 w 987"/>
                <a:gd name="T1" fmla="*/ 19 h 646"/>
                <a:gd name="T2" fmla="*/ 19 w 987"/>
                <a:gd name="T3" fmla="*/ 19 h 646"/>
                <a:gd name="T4" fmla="*/ 19 w 987"/>
                <a:gd name="T5" fmla="*/ 142 h 646"/>
                <a:gd name="T6" fmla="*/ 377 w 987"/>
                <a:gd name="T7" fmla="*/ 142 h 646"/>
                <a:gd name="T8" fmla="*/ 358 w 987"/>
                <a:gd name="T9" fmla="*/ 237 h 646"/>
                <a:gd name="T10" fmla="*/ 0 w 987"/>
                <a:gd name="T11" fmla="*/ 529 h 646"/>
                <a:gd name="T12" fmla="*/ 4 w 987"/>
                <a:gd name="T13" fmla="*/ 646 h 646"/>
                <a:gd name="T14" fmla="*/ 541 w 987"/>
                <a:gd name="T15" fmla="*/ 63 h 646"/>
                <a:gd name="T16" fmla="*/ 503 w 987"/>
                <a:gd name="T17" fmla="*/ 19 h 646"/>
                <a:gd name="T18" fmla="*/ 826 w 987"/>
                <a:gd name="T19" fmla="*/ 0 h 646"/>
                <a:gd name="T20" fmla="*/ 826 w 987"/>
                <a:gd name="T21" fmla="*/ 123 h 646"/>
                <a:gd name="T22" fmla="*/ 579 w 987"/>
                <a:gd name="T23" fmla="*/ 123 h 646"/>
                <a:gd name="T24" fmla="*/ 579 w 987"/>
                <a:gd name="T25" fmla="*/ 259 h 646"/>
                <a:gd name="T26" fmla="*/ 826 w 987"/>
                <a:gd name="T27" fmla="*/ 259 h 646"/>
                <a:gd name="T28" fmla="*/ 826 w 987"/>
                <a:gd name="T29" fmla="*/ 351 h 646"/>
                <a:gd name="T30" fmla="*/ 573 w 987"/>
                <a:gd name="T31" fmla="*/ 351 h 646"/>
                <a:gd name="T32" fmla="*/ 573 w 987"/>
                <a:gd name="T33" fmla="*/ 484 h 646"/>
                <a:gd name="T34" fmla="*/ 826 w 987"/>
                <a:gd name="T35" fmla="*/ 484 h 646"/>
                <a:gd name="T36" fmla="*/ 826 w 987"/>
                <a:gd name="T37" fmla="*/ 639 h 646"/>
                <a:gd name="T38" fmla="*/ 987 w 987"/>
                <a:gd name="T39" fmla="*/ 639 h 646"/>
                <a:gd name="T40" fmla="*/ 987 w 987"/>
                <a:gd name="T41" fmla="*/ 0 h 646"/>
                <a:gd name="T42" fmla="*/ 826 w 987"/>
                <a:gd name="T43" fmla="*/ 0 h 646"/>
                <a:gd name="T44" fmla="*/ 826 w 987"/>
                <a:gd name="T45" fmla="*/ 0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7" h="646">
                  <a:moveTo>
                    <a:pt x="503" y="19"/>
                  </a:moveTo>
                  <a:lnTo>
                    <a:pt x="19" y="19"/>
                  </a:lnTo>
                  <a:lnTo>
                    <a:pt x="19" y="142"/>
                  </a:lnTo>
                  <a:lnTo>
                    <a:pt x="377" y="142"/>
                  </a:lnTo>
                  <a:cubicBezTo>
                    <a:pt x="377" y="161"/>
                    <a:pt x="374" y="193"/>
                    <a:pt x="358" y="237"/>
                  </a:cubicBezTo>
                  <a:cubicBezTo>
                    <a:pt x="276" y="484"/>
                    <a:pt x="0" y="529"/>
                    <a:pt x="0" y="529"/>
                  </a:cubicBezTo>
                  <a:lnTo>
                    <a:pt x="4" y="646"/>
                  </a:lnTo>
                  <a:cubicBezTo>
                    <a:pt x="567" y="566"/>
                    <a:pt x="541" y="63"/>
                    <a:pt x="541" y="63"/>
                  </a:cubicBezTo>
                  <a:cubicBezTo>
                    <a:pt x="541" y="22"/>
                    <a:pt x="503" y="19"/>
                    <a:pt x="503" y="19"/>
                  </a:cubicBezTo>
                  <a:close/>
                  <a:moveTo>
                    <a:pt x="826" y="0"/>
                  </a:moveTo>
                  <a:lnTo>
                    <a:pt x="826" y="123"/>
                  </a:lnTo>
                  <a:lnTo>
                    <a:pt x="579" y="123"/>
                  </a:lnTo>
                  <a:lnTo>
                    <a:pt x="579" y="259"/>
                  </a:lnTo>
                  <a:lnTo>
                    <a:pt x="826" y="259"/>
                  </a:lnTo>
                  <a:lnTo>
                    <a:pt x="826" y="351"/>
                  </a:lnTo>
                  <a:lnTo>
                    <a:pt x="573" y="351"/>
                  </a:lnTo>
                  <a:lnTo>
                    <a:pt x="573" y="484"/>
                  </a:lnTo>
                  <a:lnTo>
                    <a:pt x="826" y="484"/>
                  </a:lnTo>
                  <a:lnTo>
                    <a:pt x="826" y="639"/>
                  </a:lnTo>
                  <a:lnTo>
                    <a:pt x="987" y="639"/>
                  </a:lnTo>
                  <a:lnTo>
                    <a:pt x="987" y="0"/>
                  </a:lnTo>
                  <a:lnTo>
                    <a:pt x="826" y="0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96"/>
            <p:cNvSpPr>
              <a:spLocks noEditPoints="1"/>
            </p:cNvSpPr>
            <p:nvPr/>
          </p:nvSpPr>
          <p:spPr bwMode="auto">
            <a:xfrm>
              <a:off x="755650" y="2960688"/>
              <a:ext cx="2989263" cy="949325"/>
            </a:xfrm>
            <a:custGeom>
              <a:avLst/>
              <a:gdLst>
                <a:gd name="T0" fmla="*/ 395 w 3923"/>
                <a:gd name="T1" fmla="*/ 22 h 1247"/>
                <a:gd name="T2" fmla="*/ 0 w 3923"/>
                <a:gd name="T3" fmla="*/ 22 h 1247"/>
                <a:gd name="T4" fmla="*/ 79 w 3923"/>
                <a:gd name="T5" fmla="*/ 158 h 1247"/>
                <a:gd name="T6" fmla="*/ 79 w 3923"/>
                <a:gd name="T7" fmla="*/ 1222 h 1247"/>
                <a:gd name="T8" fmla="*/ 395 w 3923"/>
                <a:gd name="T9" fmla="*/ 1222 h 1247"/>
                <a:gd name="T10" fmla="*/ 395 w 3923"/>
                <a:gd name="T11" fmla="*/ 22 h 1247"/>
                <a:gd name="T12" fmla="*/ 405 w 3923"/>
                <a:gd name="T13" fmla="*/ 516 h 1247"/>
                <a:gd name="T14" fmla="*/ 943 w 3923"/>
                <a:gd name="T15" fmla="*/ 1231 h 1247"/>
                <a:gd name="T16" fmla="*/ 1310 w 3923"/>
                <a:gd name="T17" fmla="*/ 1231 h 1247"/>
                <a:gd name="T18" fmla="*/ 743 w 3923"/>
                <a:gd name="T19" fmla="*/ 516 h 1247"/>
                <a:gd name="T20" fmla="*/ 1284 w 3923"/>
                <a:gd name="T21" fmla="*/ 19 h 1247"/>
                <a:gd name="T22" fmla="*/ 965 w 3923"/>
                <a:gd name="T23" fmla="*/ 19 h 1247"/>
                <a:gd name="T24" fmla="*/ 408 w 3923"/>
                <a:gd name="T25" fmla="*/ 513 h 1247"/>
                <a:gd name="T26" fmla="*/ 405 w 3923"/>
                <a:gd name="T27" fmla="*/ 516 h 1247"/>
                <a:gd name="T28" fmla="*/ 3923 w 3923"/>
                <a:gd name="T29" fmla="*/ 1225 h 1247"/>
                <a:gd name="T30" fmla="*/ 3923 w 3923"/>
                <a:gd name="T31" fmla="*/ 19 h 1247"/>
                <a:gd name="T32" fmla="*/ 3609 w 3923"/>
                <a:gd name="T33" fmla="*/ 19 h 1247"/>
                <a:gd name="T34" fmla="*/ 3609 w 3923"/>
                <a:gd name="T35" fmla="*/ 1029 h 1247"/>
                <a:gd name="T36" fmla="*/ 3242 w 3923"/>
                <a:gd name="T37" fmla="*/ 1029 h 1247"/>
                <a:gd name="T38" fmla="*/ 3141 w 3923"/>
                <a:gd name="T39" fmla="*/ 902 h 1247"/>
                <a:gd name="T40" fmla="*/ 3141 w 3923"/>
                <a:gd name="T41" fmla="*/ 22 h 1247"/>
                <a:gd name="T42" fmla="*/ 2752 w 3923"/>
                <a:gd name="T43" fmla="*/ 22 h 1247"/>
                <a:gd name="T44" fmla="*/ 2834 w 3923"/>
                <a:gd name="T45" fmla="*/ 155 h 1247"/>
                <a:gd name="T46" fmla="*/ 2834 w 3923"/>
                <a:gd name="T47" fmla="*/ 855 h 1247"/>
                <a:gd name="T48" fmla="*/ 3163 w 3923"/>
                <a:gd name="T49" fmla="*/ 1225 h 1247"/>
                <a:gd name="T50" fmla="*/ 3923 w 3923"/>
                <a:gd name="T51" fmla="*/ 1225 h 1247"/>
                <a:gd name="T52" fmla="*/ 2227 w 3923"/>
                <a:gd name="T53" fmla="*/ 1225 h 1247"/>
                <a:gd name="T54" fmla="*/ 2540 w 3923"/>
                <a:gd name="T55" fmla="*/ 1225 h 1247"/>
                <a:gd name="T56" fmla="*/ 2540 w 3923"/>
                <a:gd name="T57" fmla="*/ 389 h 1247"/>
                <a:gd name="T58" fmla="*/ 2208 w 3923"/>
                <a:gd name="T59" fmla="*/ 19 h 1247"/>
                <a:gd name="T60" fmla="*/ 1367 w 3923"/>
                <a:gd name="T61" fmla="*/ 19 h 1247"/>
                <a:gd name="T62" fmla="*/ 1442 w 3923"/>
                <a:gd name="T63" fmla="*/ 152 h 1247"/>
                <a:gd name="T64" fmla="*/ 1442 w 3923"/>
                <a:gd name="T65" fmla="*/ 1225 h 1247"/>
                <a:gd name="T66" fmla="*/ 1756 w 3923"/>
                <a:gd name="T67" fmla="*/ 1225 h 1247"/>
                <a:gd name="T68" fmla="*/ 1756 w 3923"/>
                <a:gd name="T69" fmla="*/ 215 h 1247"/>
                <a:gd name="T70" fmla="*/ 2123 w 3923"/>
                <a:gd name="T71" fmla="*/ 215 h 1247"/>
                <a:gd name="T72" fmla="*/ 2227 w 3923"/>
                <a:gd name="T73" fmla="*/ 342 h 1247"/>
                <a:gd name="T74" fmla="*/ 2227 w 3923"/>
                <a:gd name="T75" fmla="*/ 1225 h 1247"/>
                <a:gd name="T76" fmla="*/ 2227 w 3923"/>
                <a:gd name="T77" fmla="*/ 1225 h 1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23" h="1247">
                  <a:moveTo>
                    <a:pt x="395" y="22"/>
                  </a:moveTo>
                  <a:lnTo>
                    <a:pt x="0" y="22"/>
                  </a:lnTo>
                  <a:cubicBezTo>
                    <a:pt x="0" y="22"/>
                    <a:pt x="79" y="38"/>
                    <a:pt x="79" y="158"/>
                  </a:cubicBezTo>
                  <a:lnTo>
                    <a:pt x="79" y="1222"/>
                  </a:lnTo>
                  <a:lnTo>
                    <a:pt x="395" y="1222"/>
                  </a:lnTo>
                  <a:lnTo>
                    <a:pt x="395" y="22"/>
                  </a:lnTo>
                  <a:close/>
                  <a:moveTo>
                    <a:pt x="405" y="516"/>
                  </a:moveTo>
                  <a:lnTo>
                    <a:pt x="943" y="1231"/>
                  </a:lnTo>
                  <a:lnTo>
                    <a:pt x="1310" y="1231"/>
                  </a:lnTo>
                  <a:lnTo>
                    <a:pt x="743" y="516"/>
                  </a:lnTo>
                  <a:lnTo>
                    <a:pt x="1284" y="19"/>
                  </a:lnTo>
                  <a:lnTo>
                    <a:pt x="965" y="19"/>
                  </a:lnTo>
                  <a:lnTo>
                    <a:pt x="408" y="513"/>
                  </a:lnTo>
                  <a:lnTo>
                    <a:pt x="405" y="516"/>
                  </a:lnTo>
                  <a:close/>
                  <a:moveTo>
                    <a:pt x="3923" y="1225"/>
                  </a:moveTo>
                  <a:lnTo>
                    <a:pt x="3923" y="19"/>
                  </a:lnTo>
                  <a:lnTo>
                    <a:pt x="3609" y="19"/>
                  </a:lnTo>
                  <a:lnTo>
                    <a:pt x="3609" y="1029"/>
                  </a:lnTo>
                  <a:lnTo>
                    <a:pt x="3242" y="1029"/>
                  </a:lnTo>
                  <a:cubicBezTo>
                    <a:pt x="3208" y="1029"/>
                    <a:pt x="3141" y="1000"/>
                    <a:pt x="3141" y="902"/>
                  </a:cubicBezTo>
                  <a:lnTo>
                    <a:pt x="3141" y="22"/>
                  </a:lnTo>
                  <a:lnTo>
                    <a:pt x="2752" y="22"/>
                  </a:lnTo>
                  <a:cubicBezTo>
                    <a:pt x="2752" y="22"/>
                    <a:pt x="2834" y="38"/>
                    <a:pt x="2834" y="155"/>
                  </a:cubicBezTo>
                  <a:lnTo>
                    <a:pt x="2834" y="855"/>
                  </a:lnTo>
                  <a:cubicBezTo>
                    <a:pt x="2834" y="1247"/>
                    <a:pt x="3163" y="1225"/>
                    <a:pt x="3163" y="1225"/>
                  </a:cubicBezTo>
                  <a:lnTo>
                    <a:pt x="3923" y="1225"/>
                  </a:lnTo>
                  <a:close/>
                  <a:moveTo>
                    <a:pt x="2227" y="1225"/>
                  </a:moveTo>
                  <a:lnTo>
                    <a:pt x="2540" y="1225"/>
                  </a:lnTo>
                  <a:lnTo>
                    <a:pt x="2540" y="389"/>
                  </a:lnTo>
                  <a:cubicBezTo>
                    <a:pt x="2540" y="0"/>
                    <a:pt x="2243" y="19"/>
                    <a:pt x="2208" y="19"/>
                  </a:cubicBezTo>
                  <a:lnTo>
                    <a:pt x="1367" y="19"/>
                  </a:lnTo>
                  <a:cubicBezTo>
                    <a:pt x="1367" y="19"/>
                    <a:pt x="1442" y="48"/>
                    <a:pt x="1442" y="152"/>
                  </a:cubicBezTo>
                  <a:lnTo>
                    <a:pt x="1442" y="1225"/>
                  </a:lnTo>
                  <a:lnTo>
                    <a:pt x="1756" y="1225"/>
                  </a:lnTo>
                  <a:lnTo>
                    <a:pt x="1756" y="215"/>
                  </a:lnTo>
                  <a:lnTo>
                    <a:pt x="2123" y="215"/>
                  </a:lnTo>
                  <a:cubicBezTo>
                    <a:pt x="2157" y="215"/>
                    <a:pt x="2227" y="244"/>
                    <a:pt x="2227" y="342"/>
                  </a:cubicBezTo>
                  <a:lnTo>
                    <a:pt x="2227" y="1225"/>
                  </a:lnTo>
                  <a:lnTo>
                    <a:pt x="2227" y="1225"/>
                  </a:lnTo>
                </a:path>
              </a:pathLst>
            </a:custGeom>
            <a:solidFill>
              <a:srgbClr val="DC1F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4" name="직사각형 13"/>
          <p:cNvSpPr/>
          <p:nvPr userDrawn="1"/>
        </p:nvSpPr>
        <p:spPr>
          <a:xfrm>
            <a:off x="0" y="6632294"/>
            <a:ext cx="9144000" cy="225706"/>
          </a:xfrm>
          <a:prstGeom prst="rect">
            <a:avLst/>
          </a:prstGeom>
          <a:solidFill>
            <a:srgbClr val="C70B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7141497" y="5920059"/>
            <a:ext cx="622475" cy="712235"/>
            <a:chOff x="-2735755" y="4113015"/>
            <a:chExt cx="622475" cy="712235"/>
          </a:xfrm>
        </p:grpSpPr>
        <p:sp>
          <p:nvSpPr>
            <p:cNvPr id="16" name="직사각형 15"/>
            <p:cNvSpPr/>
            <p:nvPr/>
          </p:nvSpPr>
          <p:spPr>
            <a:xfrm>
              <a:off x="-2689903" y="4335786"/>
              <a:ext cx="71623" cy="489464"/>
            </a:xfrm>
            <a:prstGeom prst="rect">
              <a:avLst/>
            </a:prstGeom>
            <a:solidFill>
              <a:srgbClr val="A269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-2219621" y="4335786"/>
              <a:ext cx="71623" cy="489464"/>
            </a:xfrm>
            <a:prstGeom prst="rect">
              <a:avLst/>
            </a:prstGeom>
            <a:solidFill>
              <a:srgbClr val="A269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-2735755" y="4113015"/>
              <a:ext cx="622475" cy="489464"/>
            </a:xfrm>
            <a:prstGeom prst="rect">
              <a:avLst/>
            </a:prstGeom>
            <a:solidFill>
              <a:srgbClr val="C58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>
            <a:off x="2239134" y="4671138"/>
            <a:ext cx="990026" cy="704501"/>
            <a:chOff x="3761740" y="3735172"/>
            <a:chExt cx="1620520" cy="1153160"/>
          </a:xfrm>
        </p:grpSpPr>
        <p:grpSp>
          <p:nvGrpSpPr>
            <p:cNvPr id="20" name="그룹 19"/>
            <p:cNvGrpSpPr/>
            <p:nvPr/>
          </p:nvGrpSpPr>
          <p:grpSpPr>
            <a:xfrm>
              <a:off x="3761740" y="3735172"/>
              <a:ext cx="1620520" cy="1153160"/>
              <a:chOff x="-5186680" y="2529840"/>
              <a:chExt cx="1620520" cy="1153160"/>
            </a:xfrm>
          </p:grpSpPr>
          <p:sp>
            <p:nvSpPr>
              <p:cNvPr id="40" name="모서리가 둥근 직사각형 39"/>
              <p:cNvSpPr/>
              <p:nvPr/>
            </p:nvSpPr>
            <p:spPr>
              <a:xfrm>
                <a:off x="-5186680" y="2529840"/>
                <a:ext cx="1620520" cy="1153160"/>
              </a:xfrm>
              <a:prstGeom prst="roundRect">
                <a:avLst>
                  <a:gd name="adj" fmla="val 3892"/>
                </a:avLst>
              </a:prstGeom>
              <a:solidFill>
                <a:srgbClr val="F3AC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모서리가 둥근 직사각형 40"/>
              <p:cNvSpPr/>
              <p:nvPr/>
            </p:nvSpPr>
            <p:spPr>
              <a:xfrm>
                <a:off x="-5114420" y="2602420"/>
                <a:ext cx="1476000" cy="1008000"/>
              </a:xfrm>
              <a:prstGeom prst="roundRect">
                <a:avLst>
                  <a:gd name="adj" fmla="val 389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3898988" y="3861819"/>
              <a:ext cx="179791" cy="179791"/>
            </a:xfrm>
            <a:prstGeom prst="rect">
              <a:avLst/>
            </a:prstGeom>
            <a:solidFill>
              <a:srgbClr val="C993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609190" y="3861819"/>
              <a:ext cx="179791" cy="179791"/>
            </a:xfrm>
            <a:prstGeom prst="rect">
              <a:avLst/>
            </a:prstGeom>
            <a:solidFill>
              <a:srgbClr val="66C2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845924" y="3861819"/>
              <a:ext cx="179791" cy="179791"/>
            </a:xfrm>
            <a:prstGeom prst="rect">
              <a:avLst/>
            </a:prstGeom>
            <a:solidFill>
              <a:srgbClr val="C993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898988" y="4101998"/>
              <a:ext cx="179791" cy="179791"/>
            </a:xfrm>
            <a:prstGeom prst="rect">
              <a:avLst/>
            </a:prstGeom>
            <a:solidFill>
              <a:srgbClr val="F0B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135722" y="4101998"/>
              <a:ext cx="179791" cy="179791"/>
            </a:xfrm>
            <a:prstGeom prst="rect">
              <a:avLst/>
            </a:prstGeom>
            <a:solidFill>
              <a:srgbClr val="F4A6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372456" y="4101998"/>
              <a:ext cx="179791" cy="179791"/>
            </a:xfrm>
            <a:prstGeom prst="rect">
              <a:avLst/>
            </a:prstGeom>
            <a:solidFill>
              <a:srgbClr val="F4A6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609190" y="4101998"/>
              <a:ext cx="179791" cy="179791"/>
            </a:xfrm>
            <a:prstGeom prst="rect">
              <a:avLst/>
            </a:prstGeom>
            <a:solidFill>
              <a:srgbClr val="66C2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845924" y="4101998"/>
              <a:ext cx="179791" cy="179791"/>
            </a:xfrm>
            <a:prstGeom prst="rect">
              <a:avLst/>
            </a:prstGeom>
            <a:solidFill>
              <a:srgbClr val="F0B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082657" y="4101998"/>
              <a:ext cx="179791" cy="179791"/>
            </a:xfrm>
            <a:prstGeom prst="rect">
              <a:avLst/>
            </a:prstGeom>
            <a:solidFill>
              <a:srgbClr val="66C2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898988" y="4342177"/>
              <a:ext cx="179791" cy="179791"/>
            </a:xfrm>
            <a:prstGeom prst="rect">
              <a:avLst/>
            </a:prstGeom>
            <a:solidFill>
              <a:srgbClr val="F0B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135722" y="4342177"/>
              <a:ext cx="179791" cy="179791"/>
            </a:xfrm>
            <a:prstGeom prst="rect">
              <a:avLst/>
            </a:prstGeom>
            <a:solidFill>
              <a:srgbClr val="7BE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372456" y="4342177"/>
              <a:ext cx="179791" cy="179791"/>
            </a:xfrm>
            <a:prstGeom prst="rect">
              <a:avLst/>
            </a:prstGeom>
            <a:solidFill>
              <a:srgbClr val="7BE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609190" y="4342177"/>
              <a:ext cx="179791" cy="179791"/>
            </a:xfrm>
            <a:prstGeom prst="rect">
              <a:avLst/>
            </a:prstGeom>
            <a:solidFill>
              <a:srgbClr val="7BE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4845924" y="4342177"/>
              <a:ext cx="179791" cy="179791"/>
            </a:xfrm>
            <a:prstGeom prst="rect">
              <a:avLst/>
            </a:prstGeom>
            <a:solidFill>
              <a:srgbClr val="F0B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4135722" y="4582356"/>
              <a:ext cx="179791" cy="179791"/>
            </a:xfrm>
            <a:prstGeom prst="rect">
              <a:avLst/>
            </a:prstGeom>
            <a:solidFill>
              <a:srgbClr val="B8D6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4372456" y="4582356"/>
              <a:ext cx="179791" cy="179791"/>
            </a:xfrm>
            <a:prstGeom prst="rect">
              <a:avLst/>
            </a:prstGeom>
            <a:solidFill>
              <a:srgbClr val="E55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4845924" y="4582356"/>
              <a:ext cx="179791" cy="179791"/>
            </a:xfrm>
            <a:prstGeom prst="rect">
              <a:avLst/>
            </a:prstGeom>
            <a:solidFill>
              <a:srgbClr val="B8D6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082657" y="4582356"/>
              <a:ext cx="179791" cy="179791"/>
            </a:xfrm>
            <a:prstGeom prst="rect">
              <a:avLst/>
            </a:prstGeom>
            <a:solidFill>
              <a:srgbClr val="E55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082657" y="3861819"/>
              <a:ext cx="179791" cy="179791"/>
            </a:xfrm>
            <a:prstGeom prst="rect">
              <a:avLst/>
            </a:prstGeom>
            <a:solidFill>
              <a:srgbClr val="66C2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/>
          <p:cNvGrpSpPr/>
          <p:nvPr userDrawn="1"/>
        </p:nvGrpSpPr>
        <p:grpSpPr>
          <a:xfrm>
            <a:off x="4823514" y="5508160"/>
            <a:ext cx="972625" cy="1124134"/>
            <a:chOff x="4289823" y="5508160"/>
            <a:chExt cx="972625" cy="1124134"/>
          </a:xfrm>
        </p:grpSpPr>
        <p:grpSp>
          <p:nvGrpSpPr>
            <p:cNvPr id="43" name="그룹 42"/>
            <p:cNvGrpSpPr/>
            <p:nvPr/>
          </p:nvGrpSpPr>
          <p:grpSpPr>
            <a:xfrm>
              <a:off x="4289823" y="5508160"/>
              <a:ext cx="972625" cy="1124134"/>
              <a:chOff x="4289823" y="5508160"/>
              <a:chExt cx="972625" cy="1124134"/>
            </a:xfrm>
          </p:grpSpPr>
          <p:sp>
            <p:nvSpPr>
              <p:cNvPr id="45" name="타원 44"/>
              <p:cNvSpPr/>
              <p:nvPr/>
            </p:nvSpPr>
            <p:spPr>
              <a:xfrm rot="1578840">
                <a:off x="4700385" y="6478307"/>
                <a:ext cx="134796" cy="67998"/>
              </a:xfrm>
              <a:prstGeom prst="ellipse">
                <a:avLst/>
              </a:prstGeom>
              <a:solidFill>
                <a:srgbClr val="74061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6" name="그룹 45"/>
              <p:cNvGrpSpPr/>
              <p:nvPr/>
            </p:nvGrpSpPr>
            <p:grpSpPr>
              <a:xfrm>
                <a:off x="4767783" y="5937073"/>
                <a:ext cx="337185" cy="49307"/>
                <a:chOff x="-3444240" y="4135859"/>
                <a:chExt cx="337185" cy="49307"/>
              </a:xfrm>
            </p:grpSpPr>
            <p:sp>
              <p:nvSpPr>
                <p:cNvPr id="68" name="모서리가 둥근 직사각형 67"/>
                <p:cNvSpPr/>
                <p:nvPr/>
              </p:nvSpPr>
              <p:spPr>
                <a:xfrm>
                  <a:off x="-3444240" y="4135859"/>
                  <a:ext cx="337185" cy="45719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" name="양쪽 모서리가 둥근 사각형 68"/>
                <p:cNvSpPr/>
                <p:nvPr/>
              </p:nvSpPr>
              <p:spPr>
                <a:xfrm flipV="1">
                  <a:off x="-3444240" y="4170766"/>
                  <a:ext cx="337185" cy="14400"/>
                </a:xfrm>
                <a:prstGeom prst="round2Same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7" name="모서리가 둥근 직사각형 46"/>
              <p:cNvSpPr/>
              <p:nvPr/>
            </p:nvSpPr>
            <p:spPr>
              <a:xfrm rot="5400000">
                <a:off x="4239865" y="5937197"/>
                <a:ext cx="459104" cy="169089"/>
              </a:xfrm>
              <a:prstGeom prst="roundRect">
                <a:avLst>
                  <a:gd name="adj" fmla="val 33100"/>
                </a:avLst>
              </a:prstGeom>
              <a:solidFill>
                <a:srgbClr val="C70B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8" name="그룹 47"/>
              <p:cNvGrpSpPr/>
              <p:nvPr/>
            </p:nvGrpSpPr>
            <p:grpSpPr>
              <a:xfrm rot="1815525">
                <a:off x="4415014" y="5508160"/>
                <a:ext cx="263331" cy="431385"/>
                <a:chOff x="-3082512" y="3551334"/>
                <a:chExt cx="263331" cy="431385"/>
              </a:xfrm>
            </p:grpSpPr>
            <p:sp>
              <p:nvSpPr>
                <p:cNvPr id="65" name="모서리가 둥근 직사각형 64"/>
                <p:cNvSpPr/>
                <p:nvPr/>
              </p:nvSpPr>
              <p:spPr>
                <a:xfrm rot="5400000">
                  <a:off x="-3066174" y="3633367"/>
                  <a:ext cx="259229" cy="18196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EDA9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원형 65"/>
                <p:cNvSpPr/>
                <p:nvPr/>
              </p:nvSpPr>
              <p:spPr>
                <a:xfrm>
                  <a:off x="-3082512" y="3551334"/>
                  <a:ext cx="263331" cy="263331"/>
                </a:xfrm>
                <a:prstGeom prst="pie">
                  <a:avLst>
                    <a:gd name="adj1" fmla="val 10835248"/>
                    <a:gd name="adj2" fmla="val 21578257"/>
                  </a:avLst>
                </a:prstGeom>
                <a:solidFill>
                  <a:srgbClr val="C5875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직사각형 66"/>
                <p:cNvSpPr/>
                <p:nvPr/>
              </p:nvSpPr>
              <p:spPr>
                <a:xfrm>
                  <a:off x="-3082512" y="3675034"/>
                  <a:ext cx="139742" cy="307685"/>
                </a:xfrm>
                <a:prstGeom prst="rect">
                  <a:avLst/>
                </a:prstGeom>
                <a:solidFill>
                  <a:srgbClr val="C5875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9" name="직사각형 48"/>
              <p:cNvSpPr/>
              <p:nvPr/>
            </p:nvSpPr>
            <p:spPr>
              <a:xfrm>
                <a:off x="4452383" y="6183234"/>
                <a:ext cx="193480" cy="68060"/>
              </a:xfrm>
              <a:prstGeom prst="rect">
                <a:avLst/>
              </a:prstGeom>
              <a:solidFill>
                <a:srgbClr val="C70B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막힌 원호 49"/>
              <p:cNvSpPr/>
              <p:nvPr/>
            </p:nvSpPr>
            <p:spPr>
              <a:xfrm>
                <a:off x="4582842" y="6224722"/>
                <a:ext cx="201981" cy="201981"/>
              </a:xfrm>
              <a:prstGeom prst="blockArc">
                <a:avLst>
                  <a:gd name="adj1" fmla="val 16302977"/>
                  <a:gd name="adj2" fmla="val 39113"/>
                  <a:gd name="adj3" fmla="val 29134"/>
                </a:avLst>
              </a:prstGeom>
              <a:solidFill>
                <a:srgbClr val="FEDA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막힌 원호 50"/>
              <p:cNvSpPr/>
              <p:nvPr/>
            </p:nvSpPr>
            <p:spPr>
              <a:xfrm>
                <a:off x="4502822" y="6183338"/>
                <a:ext cx="268563" cy="268563"/>
              </a:xfrm>
              <a:prstGeom prst="blockArc">
                <a:avLst>
                  <a:gd name="adj1" fmla="val 16302977"/>
                  <a:gd name="adj2" fmla="val 19578586"/>
                  <a:gd name="adj3" fmla="val 31725"/>
                </a:avLst>
              </a:prstGeom>
              <a:solidFill>
                <a:srgbClr val="C70B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양쪽 모서리가 둥근 사각형 51"/>
              <p:cNvSpPr/>
              <p:nvPr/>
            </p:nvSpPr>
            <p:spPr>
              <a:xfrm rot="10800000">
                <a:off x="4727925" y="6323954"/>
                <a:ext cx="54993" cy="17540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EDA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양쪽 모서리가 둥근 사각형 52"/>
              <p:cNvSpPr/>
              <p:nvPr/>
            </p:nvSpPr>
            <p:spPr>
              <a:xfrm rot="18900000">
                <a:off x="4867573" y="5688055"/>
                <a:ext cx="36000" cy="315608"/>
              </a:xfrm>
              <a:prstGeom prst="round2Same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막힌 원호 53"/>
              <p:cNvSpPr/>
              <p:nvPr/>
            </p:nvSpPr>
            <p:spPr>
              <a:xfrm rot="9873167">
                <a:off x="4472156" y="5724393"/>
                <a:ext cx="449075" cy="235606"/>
              </a:xfrm>
              <a:prstGeom prst="blockArc">
                <a:avLst>
                  <a:gd name="adj1" fmla="val 11942458"/>
                  <a:gd name="adj2" fmla="val 0"/>
                  <a:gd name="adj3" fmla="val 25000"/>
                </a:avLst>
              </a:prstGeom>
              <a:solidFill>
                <a:srgbClr val="C70B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4820846" y="5802117"/>
                <a:ext cx="80287" cy="80287"/>
              </a:xfrm>
              <a:prstGeom prst="ellipse">
                <a:avLst/>
              </a:prstGeom>
              <a:solidFill>
                <a:srgbClr val="FEDA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6" name="그룹 55"/>
              <p:cNvGrpSpPr/>
              <p:nvPr/>
            </p:nvGrpSpPr>
            <p:grpSpPr>
              <a:xfrm>
                <a:off x="4289823" y="5928064"/>
                <a:ext cx="972625" cy="704230"/>
                <a:chOff x="-3922200" y="4126850"/>
                <a:chExt cx="972625" cy="704230"/>
              </a:xfrm>
            </p:grpSpPr>
            <p:sp>
              <p:nvSpPr>
                <p:cNvPr id="57" name="직사각형 56"/>
                <p:cNvSpPr/>
                <p:nvPr/>
              </p:nvSpPr>
              <p:spPr>
                <a:xfrm rot="5400000">
                  <a:off x="-3449557" y="4489865"/>
                  <a:ext cx="522000" cy="36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/>
                <p:cNvSpPr/>
                <p:nvPr/>
              </p:nvSpPr>
              <p:spPr>
                <a:xfrm rot="5400000">
                  <a:off x="-3339066" y="4489865"/>
                  <a:ext cx="522000" cy="36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직사각형 58"/>
                <p:cNvSpPr/>
                <p:nvPr/>
              </p:nvSpPr>
              <p:spPr>
                <a:xfrm>
                  <a:off x="-3581400" y="4184650"/>
                  <a:ext cx="631825" cy="63500"/>
                </a:xfrm>
                <a:prstGeom prst="rect">
                  <a:avLst/>
                </a:prstGeom>
                <a:solidFill>
                  <a:srgbClr val="F3AC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직사각형 59"/>
                <p:cNvSpPr/>
                <p:nvPr/>
              </p:nvSpPr>
              <p:spPr>
                <a:xfrm>
                  <a:off x="-3482340" y="4767580"/>
                  <a:ext cx="492760" cy="63500"/>
                </a:xfrm>
                <a:prstGeom prst="rect">
                  <a:avLst/>
                </a:prstGeom>
                <a:solidFill>
                  <a:srgbClr val="F3AC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직사각형 60"/>
                <p:cNvSpPr/>
                <p:nvPr/>
              </p:nvSpPr>
              <p:spPr>
                <a:xfrm>
                  <a:off x="-3886200" y="4450080"/>
                  <a:ext cx="285750" cy="70485"/>
                </a:xfrm>
                <a:prstGeom prst="rect">
                  <a:avLst/>
                </a:prstGeom>
                <a:solidFill>
                  <a:srgbClr val="F3AC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직사각형 61"/>
                <p:cNvSpPr/>
                <p:nvPr/>
              </p:nvSpPr>
              <p:spPr>
                <a:xfrm rot="5400000">
                  <a:off x="-4253400" y="4458050"/>
                  <a:ext cx="698400" cy="36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직사각형 62"/>
                <p:cNvSpPr/>
                <p:nvPr/>
              </p:nvSpPr>
              <p:spPr>
                <a:xfrm>
                  <a:off x="-3886200" y="4637665"/>
                  <a:ext cx="285750" cy="36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직사각형 63"/>
                <p:cNvSpPr/>
                <p:nvPr/>
              </p:nvSpPr>
              <p:spPr>
                <a:xfrm rot="5400000">
                  <a:off x="-3773160" y="4621080"/>
                  <a:ext cx="378000" cy="36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44" name="자유형 43"/>
            <p:cNvSpPr/>
            <p:nvPr/>
          </p:nvSpPr>
          <p:spPr>
            <a:xfrm>
              <a:off x="4470361" y="5935287"/>
              <a:ext cx="85558" cy="247597"/>
            </a:xfrm>
            <a:custGeom>
              <a:avLst/>
              <a:gdLst>
                <a:gd name="connsiteX0" fmla="*/ 0 w 85558"/>
                <a:gd name="connsiteY0" fmla="*/ 0 h 247597"/>
                <a:gd name="connsiteX1" fmla="*/ 37593 w 85558"/>
                <a:gd name="connsiteY1" fmla="*/ 14498 h 247597"/>
                <a:gd name="connsiteX2" fmla="*/ 85558 w 85558"/>
                <a:gd name="connsiteY2" fmla="*/ 25077 h 247597"/>
                <a:gd name="connsiteX3" fmla="*/ 85558 w 85558"/>
                <a:gd name="connsiteY3" fmla="*/ 247597 h 247597"/>
                <a:gd name="connsiteX4" fmla="*/ 0 w 85558"/>
                <a:gd name="connsiteY4" fmla="*/ 247597 h 2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58" h="247597">
                  <a:moveTo>
                    <a:pt x="0" y="0"/>
                  </a:moveTo>
                  <a:lnTo>
                    <a:pt x="37593" y="14498"/>
                  </a:lnTo>
                  <a:lnTo>
                    <a:pt x="85558" y="25077"/>
                  </a:lnTo>
                  <a:lnTo>
                    <a:pt x="85558" y="247597"/>
                  </a:lnTo>
                  <a:lnTo>
                    <a:pt x="0" y="247597"/>
                  </a:lnTo>
                  <a:close/>
                </a:path>
              </a:pathLst>
            </a:custGeom>
            <a:solidFill>
              <a:srgbClr val="A309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0" name="그룹 69"/>
          <p:cNvGrpSpPr/>
          <p:nvPr userDrawn="1"/>
        </p:nvGrpSpPr>
        <p:grpSpPr>
          <a:xfrm>
            <a:off x="3193160" y="5440256"/>
            <a:ext cx="972625" cy="1192038"/>
            <a:chOff x="2917371" y="5440256"/>
            <a:chExt cx="972625" cy="1192038"/>
          </a:xfrm>
        </p:grpSpPr>
        <p:sp>
          <p:nvSpPr>
            <p:cNvPr id="71" name="자유형 70"/>
            <p:cNvSpPr/>
            <p:nvPr/>
          </p:nvSpPr>
          <p:spPr>
            <a:xfrm>
              <a:off x="3061956" y="5724044"/>
              <a:ext cx="68580" cy="74000"/>
            </a:xfrm>
            <a:custGeom>
              <a:avLst/>
              <a:gdLst>
                <a:gd name="connsiteX0" fmla="*/ 0 w 68580"/>
                <a:gd name="connsiteY0" fmla="*/ 0 h 74000"/>
                <a:gd name="connsiteX1" fmla="*/ 14085 w 68580"/>
                <a:gd name="connsiteY1" fmla="*/ 22916 h 74000"/>
                <a:gd name="connsiteX2" fmla="*/ 59348 w 68580"/>
                <a:gd name="connsiteY2" fmla="*/ 56393 h 74000"/>
                <a:gd name="connsiteX3" fmla="*/ 68580 w 68580"/>
                <a:gd name="connsiteY3" fmla="*/ 58438 h 74000"/>
                <a:gd name="connsiteX4" fmla="*/ 68580 w 68580"/>
                <a:gd name="connsiteY4" fmla="*/ 74000 h 74000"/>
                <a:gd name="connsiteX5" fmla="*/ 0 w 68580"/>
                <a:gd name="connsiteY5" fmla="*/ 74000 h 7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" h="74000">
                  <a:moveTo>
                    <a:pt x="0" y="0"/>
                  </a:moveTo>
                  <a:lnTo>
                    <a:pt x="14085" y="22916"/>
                  </a:lnTo>
                  <a:cubicBezTo>
                    <a:pt x="26969" y="37050"/>
                    <a:pt x="42312" y="48489"/>
                    <a:pt x="59348" y="56393"/>
                  </a:cubicBezTo>
                  <a:lnTo>
                    <a:pt x="68580" y="58438"/>
                  </a:lnTo>
                  <a:lnTo>
                    <a:pt x="68580" y="74000"/>
                  </a:lnTo>
                  <a:lnTo>
                    <a:pt x="0" y="74000"/>
                  </a:lnTo>
                  <a:close/>
                </a:path>
              </a:pathLst>
            </a:custGeom>
            <a:solidFill>
              <a:srgbClr val="FED3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2917371" y="5537727"/>
              <a:ext cx="972625" cy="1094567"/>
              <a:chOff x="4289823" y="5537727"/>
              <a:chExt cx="972625" cy="1094567"/>
            </a:xfrm>
          </p:grpSpPr>
          <p:grpSp>
            <p:nvGrpSpPr>
              <p:cNvPr id="74" name="그룹 73"/>
              <p:cNvGrpSpPr/>
              <p:nvPr/>
            </p:nvGrpSpPr>
            <p:grpSpPr>
              <a:xfrm>
                <a:off x="4289823" y="5537727"/>
                <a:ext cx="972625" cy="1094567"/>
                <a:chOff x="4289823" y="5537727"/>
                <a:chExt cx="972625" cy="1094567"/>
              </a:xfrm>
            </p:grpSpPr>
            <p:sp>
              <p:nvSpPr>
                <p:cNvPr id="76" name="타원 75"/>
                <p:cNvSpPr/>
                <p:nvPr/>
              </p:nvSpPr>
              <p:spPr>
                <a:xfrm rot="1578840">
                  <a:off x="4700385" y="6478307"/>
                  <a:ext cx="134796" cy="67998"/>
                </a:xfrm>
                <a:prstGeom prst="ellipse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7" name="그룹 76"/>
                <p:cNvGrpSpPr/>
                <p:nvPr/>
              </p:nvGrpSpPr>
              <p:grpSpPr>
                <a:xfrm>
                  <a:off x="4767783" y="5937073"/>
                  <a:ext cx="337185" cy="49307"/>
                  <a:chOff x="-3444240" y="4135859"/>
                  <a:chExt cx="337185" cy="49307"/>
                </a:xfrm>
              </p:grpSpPr>
              <p:sp>
                <p:nvSpPr>
                  <p:cNvPr id="96" name="모서리가 둥근 직사각형 95"/>
                  <p:cNvSpPr/>
                  <p:nvPr/>
                </p:nvSpPr>
                <p:spPr>
                  <a:xfrm>
                    <a:off x="-3444240" y="4135859"/>
                    <a:ext cx="337185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7" name="양쪽 모서리가 둥근 사각형 96"/>
                  <p:cNvSpPr/>
                  <p:nvPr/>
                </p:nvSpPr>
                <p:spPr>
                  <a:xfrm flipV="1">
                    <a:off x="-3444240" y="4170766"/>
                    <a:ext cx="337185" cy="14400"/>
                  </a:xfrm>
                  <a:prstGeom prst="round2Same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78" name="모서리가 둥근 직사각형 77"/>
                <p:cNvSpPr/>
                <p:nvPr/>
              </p:nvSpPr>
              <p:spPr>
                <a:xfrm rot="5400000">
                  <a:off x="4239865" y="5937197"/>
                  <a:ext cx="459104" cy="169089"/>
                </a:xfrm>
                <a:prstGeom prst="roundRect">
                  <a:avLst>
                    <a:gd name="adj" fmla="val 33100"/>
                  </a:avLst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모서리가 둥근 직사각형 78"/>
                <p:cNvSpPr/>
                <p:nvPr/>
              </p:nvSpPr>
              <p:spPr>
                <a:xfrm rot="7215525">
                  <a:off x="4411428" y="5576358"/>
                  <a:ext cx="259229" cy="18196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EDA9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직사각형 79"/>
                <p:cNvSpPr/>
                <p:nvPr/>
              </p:nvSpPr>
              <p:spPr>
                <a:xfrm>
                  <a:off x="4452383" y="6183234"/>
                  <a:ext cx="193480" cy="6806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막힌 원호 80"/>
                <p:cNvSpPr/>
                <p:nvPr/>
              </p:nvSpPr>
              <p:spPr>
                <a:xfrm>
                  <a:off x="4582842" y="6224722"/>
                  <a:ext cx="201981" cy="201981"/>
                </a:xfrm>
                <a:prstGeom prst="blockArc">
                  <a:avLst>
                    <a:gd name="adj1" fmla="val 16302977"/>
                    <a:gd name="adj2" fmla="val 39113"/>
                    <a:gd name="adj3" fmla="val 29134"/>
                  </a:avLst>
                </a:prstGeom>
                <a:solidFill>
                  <a:srgbClr val="FEDA9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막힌 원호 81"/>
                <p:cNvSpPr/>
                <p:nvPr/>
              </p:nvSpPr>
              <p:spPr>
                <a:xfrm>
                  <a:off x="4502822" y="6183338"/>
                  <a:ext cx="268563" cy="268563"/>
                </a:xfrm>
                <a:prstGeom prst="blockArc">
                  <a:avLst>
                    <a:gd name="adj1" fmla="val 16302977"/>
                    <a:gd name="adj2" fmla="val 19578586"/>
                    <a:gd name="adj3" fmla="val 31725"/>
                  </a:avLst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양쪽 모서리가 둥근 사각형 82"/>
                <p:cNvSpPr/>
                <p:nvPr/>
              </p:nvSpPr>
              <p:spPr>
                <a:xfrm rot="10800000">
                  <a:off x="4727925" y="6323954"/>
                  <a:ext cx="54993" cy="1754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EDA9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양쪽 모서리가 둥근 사각형 83"/>
                <p:cNvSpPr/>
                <p:nvPr/>
              </p:nvSpPr>
              <p:spPr>
                <a:xfrm rot="18900000">
                  <a:off x="4867573" y="5688055"/>
                  <a:ext cx="36000" cy="315608"/>
                </a:xfrm>
                <a:prstGeom prst="round2Same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막힌 원호 84"/>
                <p:cNvSpPr/>
                <p:nvPr/>
              </p:nvSpPr>
              <p:spPr>
                <a:xfrm rot="9873167">
                  <a:off x="4472156" y="5724393"/>
                  <a:ext cx="449075" cy="235606"/>
                </a:xfrm>
                <a:prstGeom prst="blockArc">
                  <a:avLst>
                    <a:gd name="adj1" fmla="val 11942458"/>
                    <a:gd name="adj2" fmla="val 0"/>
                    <a:gd name="adj3" fmla="val 25000"/>
                  </a:avLst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타원 85"/>
                <p:cNvSpPr/>
                <p:nvPr/>
              </p:nvSpPr>
              <p:spPr>
                <a:xfrm>
                  <a:off x="4820846" y="5802117"/>
                  <a:ext cx="80287" cy="80287"/>
                </a:xfrm>
                <a:prstGeom prst="ellipse">
                  <a:avLst/>
                </a:prstGeom>
                <a:solidFill>
                  <a:srgbClr val="FEDA9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7" name="그룹 86"/>
                <p:cNvGrpSpPr/>
                <p:nvPr/>
              </p:nvGrpSpPr>
              <p:grpSpPr>
                <a:xfrm>
                  <a:off x="4289823" y="5928064"/>
                  <a:ext cx="972625" cy="704230"/>
                  <a:chOff x="-3922200" y="4126850"/>
                  <a:chExt cx="972625" cy="704230"/>
                </a:xfrm>
              </p:grpSpPr>
              <p:sp>
                <p:nvSpPr>
                  <p:cNvPr id="88" name="직사각형 87"/>
                  <p:cNvSpPr/>
                  <p:nvPr/>
                </p:nvSpPr>
                <p:spPr>
                  <a:xfrm rot="5400000">
                    <a:off x="-3449557" y="4489865"/>
                    <a:ext cx="522000" cy="3600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9" name="직사각형 88"/>
                  <p:cNvSpPr/>
                  <p:nvPr/>
                </p:nvSpPr>
                <p:spPr>
                  <a:xfrm rot="5400000">
                    <a:off x="-3339066" y="4489865"/>
                    <a:ext cx="522000" cy="3600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0" name="직사각형 89"/>
                  <p:cNvSpPr/>
                  <p:nvPr/>
                </p:nvSpPr>
                <p:spPr>
                  <a:xfrm>
                    <a:off x="-3581400" y="4184650"/>
                    <a:ext cx="631825" cy="63500"/>
                  </a:xfrm>
                  <a:prstGeom prst="rect">
                    <a:avLst/>
                  </a:prstGeom>
                  <a:solidFill>
                    <a:srgbClr val="F3AC7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1" name="직사각형 90"/>
                  <p:cNvSpPr/>
                  <p:nvPr/>
                </p:nvSpPr>
                <p:spPr>
                  <a:xfrm>
                    <a:off x="-3482340" y="4767580"/>
                    <a:ext cx="492760" cy="63500"/>
                  </a:xfrm>
                  <a:prstGeom prst="rect">
                    <a:avLst/>
                  </a:prstGeom>
                  <a:solidFill>
                    <a:srgbClr val="F3AC7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2" name="직사각형 91"/>
                  <p:cNvSpPr/>
                  <p:nvPr/>
                </p:nvSpPr>
                <p:spPr>
                  <a:xfrm>
                    <a:off x="-3886200" y="4450080"/>
                    <a:ext cx="285750" cy="70485"/>
                  </a:xfrm>
                  <a:prstGeom prst="rect">
                    <a:avLst/>
                  </a:prstGeom>
                  <a:solidFill>
                    <a:srgbClr val="F3AC7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3" name="직사각형 92"/>
                  <p:cNvSpPr/>
                  <p:nvPr/>
                </p:nvSpPr>
                <p:spPr>
                  <a:xfrm rot="5400000">
                    <a:off x="-4253400" y="4458050"/>
                    <a:ext cx="698400" cy="3600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4" name="직사각형 93"/>
                  <p:cNvSpPr/>
                  <p:nvPr/>
                </p:nvSpPr>
                <p:spPr>
                  <a:xfrm>
                    <a:off x="-3886200" y="4637665"/>
                    <a:ext cx="285750" cy="3600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5" name="직사각형 94"/>
                  <p:cNvSpPr/>
                  <p:nvPr/>
                </p:nvSpPr>
                <p:spPr>
                  <a:xfrm rot="5400000">
                    <a:off x="-3773160" y="4621080"/>
                    <a:ext cx="378000" cy="3600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75" name="자유형 74"/>
              <p:cNvSpPr/>
              <p:nvPr/>
            </p:nvSpPr>
            <p:spPr>
              <a:xfrm>
                <a:off x="4470361" y="5935287"/>
                <a:ext cx="85558" cy="247597"/>
              </a:xfrm>
              <a:custGeom>
                <a:avLst/>
                <a:gdLst>
                  <a:gd name="connsiteX0" fmla="*/ 0 w 85558"/>
                  <a:gd name="connsiteY0" fmla="*/ 0 h 247597"/>
                  <a:gd name="connsiteX1" fmla="*/ 37593 w 85558"/>
                  <a:gd name="connsiteY1" fmla="*/ 14498 h 247597"/>
                  <a:gd name="connsiteX2" fmla="*/ 85558 w 85558"/>
                  <a:gd name="connsiteY2" fmla="*/ 25077 h 247597"/>
                  <a:gd name="connsiteX3" fmla="*/ 85558 w 85558"/>
                  <a:gd name="connsiteY3" fmla="*/ 247597 h 247597"/>
                  <a:gd name="connsiteX4" fmla="*/ 0 w 85558"/>
                  <a:gd name="connsiteY4" fmla="*/ 247597 h 247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558" h="247597">
                    <a:moveTo>
                      <a:pt x="0" y="0"/>
                    </a:moveTo>
                    <a:lnTo>
                      <a:pt x="37593" y="14498"/>
                    </a:lnTo>
                    <a:lnTo>
                      <a:pt x="85558" y="25077"/>
                    </a:lnTo>
                    <a:lnTo>
                      <a:pt x="85558" y="247597"/>
                    </a:lnTo>
                    <a:lnTo>
                      <a:pt x="0" y="247597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자유형 72"/>
            <p:cNvSpPr/>
            <p:nvPr/>
          </p:nvSpPr>
          <p:spPr>
            <a:xfrm rot="912516">
              <a:off x="2993920" y="5440256"/>
              <a:ext cx="295865" cy="297647"/>
            </a:xfrm>
            <a:custGeom>
              <a:avLst/>
              <a:gdLst>
                <a:gd name="connsiteX0" fmla="*/ 180320 w 360640"/>
                <a:gd name="connsiteY0" fmla="*/ 0 h 358106"/>
                <a:gd name="connsiteX1" fmla="*/ 360640 w 360640"/>
                <a:gd name="connsiteY1" fmla="*/ 179053 h 358106"/>
                <a:gd name="connsiteX2" fmla="*/ 358766 w 360640"/>
                <a:gd name="connsiteY2" fmla="*/ 197518 h 358106"/>
                <a:gd name="connsiteX3" fmla="*/ 290451 w 360640"/>
                <a:gd name="connsiteY3" fmla="*/ 211213 h 358106"/>
                <a:gd name="connsiteX4" fmla="*/ 183983 w 360640"/>
                <a:gd name="connsiteY4" fmla="*/ 340110 h 358106"/>
                <a:gd name="connsiteX5" fmla="*/ 182194 w 360640"/>
                <a:gd name="connsiteY5" fmla="*/ 357731 h 358106"/>
                <a:gd name="connsiteX6" fmla="*/ 180320 w 360640"/>
                <a:gd name="connsiteY6" fmla="*/ 358106 h 358106"/>
                <a:gd name="connsiteX7" fmla="*/ 0 w 360640"/>
                <a:gd name="connsiteY7" fmla="*/ 179053 h 358106"/>
                <a:gd name="connsiteX8" fmla="*/ 180320 w 360640"/>
                <a:gd name="connsiteY8" fmla="*/ 0 h 35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640" h="358106">
                  <a:moveTo>
                    <a:pt x="180320" y="0"/>
                  </a:moveTo>
                  <a:cubicBezTo>
                    <a:pt x="279908" y="0"/>
                    <a:pt x="360640" y="80165"/>
                    <a:pt x="360640" y="179053"/>
                  </a:cubicBezTo>
                  <a:lnTo>
                    <a:pt x="358766" y="197518"/>
                  </a:lnTo>
                  <a:lnTo>
                    <a:pt x="290451" y="211213"/>
                  </a:lnTo>
                  <a:cubicBezTo>
                    <a:pt x="236518" y="233865"/>
                    <a:pt x="195993" y="281830"/>
                    <a:pt x="183983" y="340110"/>
                  </a:cubicBezTo>
                  <a:lnTo>
                    <a:pt x="182194" y="357731"/>
                  </a:lnTo>
                  <a:lnTo>
                    <a:pt x="180320" y="358106"/>
                  </a:lnTo>
                  <a:cubicBezTo>
                    <a:pt x="80732" y="358106"/>
                    <a:pt x="0" y="277941"/>
                    <a:pt x="0" y="179053"/>
                  </a:cubicBezTo>
                  <a:cubicBezTo>
                    <a:pt x="0" y="80165"/>
                    <a:pt x="80732" y="0"/>
                    <a:pt x="18032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8" name="그룹 97"/>
          <p:cNvGrpSpPr/>
          <p:nvPr userDrawn="1"/>
        </p:nvGrpSpPr>
        <p:grpSpPr>
          <a:xfrm>
            <a:off x="1417748" y="5492675"/>
            <a:ext cx="972625" cy="1139619"/>
            <a:chOff x="1585471" y="5492675"/>
            <a:chExt cx="972625" cy="1139619"/>
          </a:xfrm>
        </p:grpSpPr>
        <p:sp>
          <p:nvSpPr>
            <p:cNvPr id="99" name="자유형 98"/>
            <p:cNvSpPr/>
            <p:nvPr/>
          </p:nvSpPr>
          <p:spPr>
            <a:xfrm>
              <a:off x="1747719" y="5724044"/>
              <a:ext cx="68580" cy="74000"/>
            </a:xfrm>
            <a:custGeom>
              <a:avLst/>
              <a:gdLst>
                <a:gd name="connsiteX0" fmla="*/ 0 w 68580"/>
                <a:gd name="connsiteY0" fmla="*/ 0 h 74000"/>
                <a:gd name="connsiteX1" fmla="*/ 14085 w 68580"/>
                <a:gd name="connsiteY1" fmla="*/ 22916 h 74000"/>
                <a:gd name="connsiteX2" fmla="*/ 59348 w 68580"/>
                <a:gd name="connsiteY2" fmla="*/ 56393 h 74000"/>
                <a:gd name="connsiteX3" fmla="*/ 68580 w 68580"/>
                <a:gd name="connsiteY3" fmla="*/ 58438 h 74000"/>
                <a:gd name="connsiteX4" fmla="*/ 68580 w 68580"/>
                <a:gd name="connsiteY4" fmla="*/ 74000 h 74000"/>
                <a:gd name="connsiteX5" fmla="*/ 0 w 68580"/>
                <a:gd name="connsiteY5" fmla="*/ 74000 h 7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" h="74000">
                  <a:moveTo>
                    <a:pt x="0" y="0"/>
                  </a:moveTo>
                  <a:lnTo>
                    <a:pt x="14085" y="22916"/>
                  </a:lnTo>
                  <a:cubicBezTo>
                    <a:pt x="26969" y="37050"/>
                    <a:pt x="42312" y="48489"/>
                    <a:pt x="59348" y="56393"/>
                  </a:cubicBezTo>
                  <a:lnTo>
                    <a:pt x="68580" y="58438"/>
                  </a:lnTo>
                  <a:lnTo>
                    <a:pt x="68580" y="74000"/>
                  </a:lnTo>
                  <a:lnTo>
                    <a:pt x="0" y="74000"/>
                  </a:lnTo>
                  <a:close/>
                </a:path>
              </a:pathLst>
            </a:custGeom>
            <a:solidFill>
              <a:srgbClr val="FED3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0" name="그룹 99"/>
            <p:cNvGrpSpPr/>
            <p:nvPr/>
          </p:nvGrpSpPr>
          <p:grpSpPr>
            <a:xfrm>
              <a:off x="1585471" y="5492675"/>
              <a:ext cx="972625" cy="1139619"/>
              <a:chOff x="4289823" y="5492675"/>
              <a:chExt cx="972625" cy="1139619"/>
            </a:xfrm>
          </p:grpSpPr>
          <p:grpSp>
            <p:nvGrpSpPr>
              <p:cNvPr id="103" name="그룹 102"/>
              <p:cNvGrpSpPr/>
              <p:nvPr/>
            </p:nvGrpSpPr>
            <p:grpSpPr>
              <a:xfrm>
                <a:off x="4289823" y="5492675"/>
                <a:ext cx="972625" cy="1139619"/>
                <a:chOff x="4289823" y="5492675"/>
                <a:chExt cx="972625" cy="1139619"/>
              </a:xfrm>
            </p:grpSpPr>
            <p:sp>
              <p:nvSpPr>
                <p:cNvPr id="105" name="타원 104"/>
                <p:cNvSpPr/>
                <p:nvPr/>
              </p:nvSpPr>
              <p:spPr>
                <a:xfrm rot="1578840">
                  <a:off x="4700385" y="6478307"/>
                  <a:ext cx="134796" cy="67998"/>
                </a:xfrm>
                <a:prstGeom prst="ellipse">
                  <a:avLst/>
                </a:prstGeom>
                <a:solidFill>
                  <a:srgbClr val="74061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06" name="그룹 105"/>
                <p:cNvGrpSpPr/>
                <p:nvPr/>
              </p:nvGrpSpPr>
              <p:grpSpPr>
                <a:xfrm>
                  <a:off x="4767783" y="5937073"/>
                  <a:ext cx="337185" cy="49307"/>
                  <a:chOff x="-3444240" y="4135859"/>
                  <a:chExt cx="337185" cy="49307"/>
                </a:xfrm>
              </p:grpSpPr>
              <p:sp>
                <p:nvSpPr>
                  <p:cNvPr id="127" name="모서리가 둥근 직사각형 126"/>
                  <p:cNvSpPr/>
                  <p:nvPr/>
                </p:nvSpPr>
                <p:spPr>
                  <a:xfrm>
                    <a:off x="-3444240" y="4135859"/>
                    <a:ext cx="337185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8" name="양쪽 모서리가 둥근 사각형 127"/>
                  <p:cNvSpPr/>
                  <p:nvPr/>
                </p:nvSpPr>
                <p:spPr>
                  <a:xfrm flipV="1">
                    <a:off x="-3444240" y="4170766"/>
                    <a:ext cx="337185" cy="14400"/>
                  </a:xfrm>
                  <a:prstGeom prst="round2Same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07" name="모서리가 둥근 직사각형 106"/>
                <p:cNvSpPr/>
                <p:nvPr/>
              </p:nvSpPr>
              <p:spPr>
                <a:xfrm rot="5400000">
                  <a:off x="4239865" y="5937197"/>
                  <a:ext cx="459104" cy="169089"/>
                </a:xfrm>
                <a:prstGeom prst="roundRect">
                  <a:avLst>
                    <a:gd name="adj" fmla="val 33100"/>
                  </a:avLst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08" name="그룹 107"/>
                <p:cNvGrpSpPr/>
                <p:nvPr/>
              </p:nvGrpSpPr>
              <p:grpSpPr>
                <a:xfrm rot="1815525">
                  <a:off x="4426836" y="5492675"/>
                  <a:ext cx="263331" cy="302632"/>
                  <a:chOff x="-3112545" y="3540772"/>
                  <a:chExt cx="263331" cy="302632"/>
                </a:xfrm>
              </p:grpSpPr>
              <p:sp>
                <p:nvSpPr>
                  <p:cNvPr id="125" name="모서리가 둥근 직사각형 124"/>
                  <p:cNvSpPr/>
                  <p:nvPr/>
                </p:nvSpPr>
                <p:spPr>
                  <a:xfrm rot="5400000">
                    <a:off x="-3096207" y="3622806"/>
                    <a:ext cx="259229" cy="18196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EDA9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6" name="원형 125"/>
                  <p:cNvSpPr/>
                  <p:nvPr/>
                </p:nvSpPr>
                <p:spPr>
                  <a:xfrm>
                    <a:off x="-3112545" y="3540772"/>
                    <a:ext cx="263331" cy="263331"/>
                  </a:xfrm>
                  <a:prstGeom prst="pie">
                    <a:avLst>
                      <a:gd name="adj1" fmla="val 10835248"/>
                      <a:gd name="adj2" fmla="val 21578257"/>
                    </a:avLst>
                  </a:prstGeom>
                  <a:solidFill>
                    <a:srgbClr val="88612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09" name="직사각형 108"/>
                <p:cNvSpPr/>
                <p:nvPr/>
              </p:nvSpPr>
              <p:spPr>
                <a:xfrm>
                  <a:off x="4452383" y="6183234"/>
                  <a:ext cx="193480" cy="68060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" name="막힌 원호 109"/>
                <p:cNvSpPr/>
                <p:nvPr/>
              </p:nvSpPr>
              <p:spPr>
                <a:xfrm>
                  <a:off x="4582842" y="6224722"/>
                  <a:ext cx="201981" cy="201981"/>
                </a:xfrm>
                <a:prstGeom prst="blockArc">
                  <a:avLst>
                    <a:gd name="adj1" fmla="val 16302977"/>
                    <a:gd name="adj2" fmla="val 39113"/>
                    <a:gd name="adj3" fmla="val 29134"/>
                  </a:avLst>
                </a:prstGeom>
                <a:solidFill>
                  <a:srgbClr val="FEDA9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막힌 원호 110"/>
                <p:cNvSpPr/>
                <p:nvPr/>
              </p:nvSpPr>
              <p:spPr>
                <a:xfrm>
                  <a:off x="4493546" y="6185956"/>
                  <a:ext cx="288865" cy="288865"/>
                </a:xfrm>
                <a:prstGeom prst="blockArc">
                  <a:avLst>
                    <a:gd name="adj1" fmla="val 16302977"/>
                    <a:gd name="adj2" fmla="val 255115"/>
                    <a:gd name="adj3" fmla="val 24083"/>
                  </a:avLst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양쪽 모서리가 둥근 사각형 111"/>
                <p:cNvSpPr/>
                <p:nvPr/>
              </p:nvSpPr>
              <p:spPr>
                <a:xfrm rot="10800000">
                  <a:off x="4727925" y="6323954"/>
                  <a:ext cx="54993" cy="17540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EDA9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양쪽 모서리가 둥근 사각형 112"/>
                <p:cNvSpPr/>
                <p:nvPr/>
              </p:nvSpPr>
              <p:spPr>
                <a:xfrm rot="18900000">
                  <a:off x="4867573" y="5688055"/>
                  <a:ext cx="36000" cy="315608"/>
                </a:xfrm>
                <a:prstGeom prst="round2Same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막힌 원호 113"/>
                <p:cNvSpPr/>
                <p:nvPr/>
              </p:nvSpPr>
              <p:spPr>
                <a:xfrm rot="9873167">
                  <a:off x="4472156" y="5724393"/>
                  <a:ext cx="449075" cy="235606"/>
                </a:xfrm>
                <a:prstGeom prst="blockArc">
                  <a:avLst>
                    <a:gd name="adj1" fmla="val 11942458"/>
                    <a:gd name="adj2" fmla="val 0"/>
                    <a:gd name="adj3" fmla="val 25000"/>
                  </a:avLst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타원 114"/>
                <p:cNvSpPr/>
                <p:nvPr/>
              </p:nvSpPr>
              <p:spPr>
                <a:xfrm>
                  <a:off x="4820846" y="5802117"/>
                  <a:ext cx="80287" cy="80287"/>
                </a:xfrm>
                <a:prstGeom prst="ellipse">
                  <a:avLst/>
                </a:prstGeom>
                <a:solidFill>
                  <a:srgbClr val="FEDA9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16" name="그룹 115"/>
                <p:cNvGrpSpPr/>
                <p:nvPr/>
              </p:nvGrpSpPr>
              <p:grpSpPr>
                <a:xfrm>
                  <a:off x="4289823" y="5928064"/>
                  <a:ext cx="972625" cy="704230"/>
                  <a:chOff x="-3922200" y="4126850"/>
                  <a:chExt cx="972625" cy="704230"/>
                </a:xfrm>
              </p:grpSpPr>
              <p:sp>
                <p:nvSpPr>
                  <p:cNvPr id="117" name="직사각형 116"/>
                  <p:cNvSpPr/>
                  <p:nvPr/>
                </p:nvSpPr>
                <p:spPr>
                  <a:xfrm rot="5400000">
                    <a:off x="-3449557" y="4489865"/>
                    <a:ext cx="522000" cy="3600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8" name="직사각형 117"/>
                  <p:cNvSpPr/>
                  <p:nvPr/>
                </p:nvSpPr>
                <p:spPr>
                  <a:xfrm rot="5400000">
                    <a:off x="-3339066" y="4489865"/>
                    <a:ext cx="522000" cy="3600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9" name="직사각형 118"/>
                  <p:cNvSpPr/>
                  <p:nvPr/>
                </p:nvSpPr>
                <p:spPr>
                  <a:xfrm>
                    <a:off x="-3581400" y="4184650"/>
                    <a:ext cx="631825" cy="63500"/>
                  </a:xfrm>
                  <a:prstGeom prst="rect">
                    <a:avLst/>
                  </a:prstGeom>
                  <a:solidFill>
                    <a:srgbClr val="F3AC7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0" name="직사각형 119"/>
                  <p:cNvSpPr/>
                  <p:nvPr/>
                </p:nvSpPr>
                <p:spPr>
                  <a:xfrm>
                    <a:off x="-3482340" y="4767580"/>
                    <a:ext cx="492760" cy="63500"/>
                  </a:xfrm>
                  <a:prstGeom prst="rect">
                    <a:avLst/>
                  </a:prstGeom>
                  <a:solidFill>
                    <a:srgbClr val="F3AC7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1" name="직사각형 120"/>
                  <p:cNvSpPr/>
                  <p:nvPr/>
                </p:nvSpPr>
                <p:spPr>
                  <a:xfrm>
                    <a:off x="-3886200" y="4450080"/>
                    <a:ext cx="285750" cy="70485"/>
                  </a:xfrm>
                  <a:prstGeom prst="rect">
                    <a:avLst/>
                  </a:prstGeom>
                  <a:solidFill>
                    <a:srgbClr val="F3AC7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2" name="직사각형 121"/>
                  <p:cNvSpPr/>
                  <p:nvPr/>
                </p:nvSpPr>
                <p:spPr>
                  <a:xfrm rot="5400000">
                    <a:off x="-4253400" y="4458050"/>
                    <a:ext cx="698400" cy="3600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3" name="직사각형 122"/>
                  <p:cNvSpPr/>
                  <p:nvPr/>
                </p:nvSpPr>
                <p:spPr>
                  <a:xfrm>
                    <a:off x="-3886200" y="4637665"/>
                    <a:ext cx="285750" cy="3600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4" name="직사각형 123"/>
                  <p:cNvSpPr/>
                  <p:nvPr/>
                </p:nvSpPr>
                <p:spPr>
                  <a:xfrm rot="5400000">
                    <a:off x="-3773160" y="4621080"/>
                    <a:ext cx="378000" cy="3600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104" name="자유형 103"/>
              <p:cNvSpPr/>
              <p:nvPr/>
            </p:nvSpPr>
            <p:spPr>
              <a:xfrm>
                <a:off x="4470361" y="5935287"/>
                <a:ext cx="85558" cy="247597"/>
              </a:xfrm>
              <a:custGeom>
                <a:avLst/>
                <a:gdLst>
                  <a:gd name="connsiteX0" fmla="*/ 0 w 85558"/>
                  <a:gd name="connsiteY0" fmla="*/ 0 h 247597"/>
                  <a:gd name="connsiteX1" fmla="*/ 37593 w 85558"/>
                  <a:gd name="connsiteY1" fmla="*/ 14498 h 247597"/>
                  <a:gd name="connsiteX2" fmla="*/ 85558 w 85558"/>
                  <a:gd name="connsiteY2" fmla="*/ 25077 h 247597"/>
                  <a:gd name="connsiteX3" fmla="*/ 85558 w 85558"/>
                  <a:gd name="connsiteY3" fmla="*/ 247597 h 247597"/>
                  <a:gd name="connsiteX4" fmla="*/ 0 w 85558"/>
                  <a:gd name="connsiteY4" fmla="*/ 247597 h 247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558" h="247597">
                    <a:moveTo>
                      <a:pt x="0" y="0"/>
                    </a:moveTo>
                    <a:lnTo>
                      <a:pt x="37593" y="14498"/>
                    </a:lnTo>
                    <a:lnTo>
                      <a:pt x="85558" y="25077"/>
                    </a:lnTo>
                    <a:lnTo>
                      <a:pt x="85558" y="247597"/>
                    </a:lnTo>
                    <a:lnTo>
                      <a:pt x="0" y="247597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1" name="타원 100"/>
            <p:cNvSpPr/>
            <p:nvPr/>
          </p:nvSpPr>
          <p:spPr>
            <a:xfrm rot="1056976">
              <a:off x="1713475" y="5522572"/>
              <a:ext cx="146385" cy="217619"/>
            </a:xfrm>
            <a:prstGeom prst="ellipse">
              <a:avLst/>
            </a:prstGeom>
            <a:solidFill>
              <a:srgbClr val="8861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2007881" y="6323954"/>
              <a:ext cx="72084" cy="144484"/>
            </a:xfrm>
            <a:prstGeom prst="rect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9" name="그룹 128"/>
          <p:cNvGrpSpPr/>
          <p:nvPr userDrawn="1"/>
        </p:nvGrpSpPr>
        <p:grpSpPr>
          <a:xfrm>
            <a:off x="7498081" y="5100835"/>
            <a:ext cx="623486" cy="1528544"/>
            <a:chOff x="60960" y="3273193"/>
            <a:chExt cx="623486" cy="1528544"/>
          </a:xfrm>
        </p:grpSpPr>
        <p:sp>
          <p:nvSpPr>
            <p:cNvPr id="130" name="직사각형 129"/>
            <p:cNvSpPr/>
            <p:nvPr/>
          </p:nvSpPr>
          <p:spPr>
            <a:xfrm>
              <a:off x="494127" y="4180066"/>
              <a:ext cx="81183" cy="562036"/>
            </a:xfrm>
            <a:prstGeom prst="rect">
              <a:avLst/>
            </a:prstGeom>
            <a:solidFill>
              <a:srgbClr val="B8A8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1" name="그룹 130"/>
            <p:cNvGrpSpPr/>
            <p:nvPr/>
          </p:nvGrpSpPr>
          <p:grpSpPr>
            <a:xfrm>
              <a:off x="60960" y="3273193"/>
              <a:ext cx="623486" cy="959717"/>
              <a:chOff x="-1489710" y="3273193"/>
              <a:chExt cx="623486" cy="959717"/>
            </a:xfrm>
          </p:grpSpPr>
          <p:grpSp>
            <p:nvGrpSpPr>
              <p:cNvPr id="134" name="그룹 133"/>
              <p:cNvGrpSpPr/>
              <p:nvPr/>
            </p:nvGrpSpPr>
            <p:grpSpPr>
              <a:xfrm>
                <a:off x="-1489710" y="3273193"/>
                <a:ext cx="623486" cy="959717"/>
                <a:chOff x="-2122170" y="3273193"/>
                <a:chExt cx="623486" cy="959717"/>
              </a:xfrm>
            </p:grpSpPr>
            <p:sp>
              <p:nvSpPr>
                <p:cNvPr id="138" name="막힌 원호 137"/>
                <p:cNvSpPr/>
                <p:nvPr/>
              </p:nvSpPr>
              <p:spPr>
                <a:xfrm rot="11986142">
                  <a:off x="-2060264" y="3273193"/>
                  <a:ext cx="561580" cy="463914"/>
                </a:xfrm>
                <a:prstGeom prst="blockArc">
                  <a:avLst>
                    <a:gd name="adj1" fmla="val 12849582"/>
                    <a:gd name="adj2" fmla="val 19363341"/>
                    <a:gd name="adj3" fmla="val 9076"/>
                  </a:avLst>
                </a:prstGeom>
                <a:solidFill>
                  <a:srgbClr val="AC9A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39" name="그룹 138"/>
                <p:cNvGrpSpPr/>
                <p:nvPr/>
              </p:nvGrpSpPr>
              <p:grpSpPr>
                <a:xfrm>
                  <a:off x="-2122170" y="3287210"/>
                  <a:ext cx="613410" cy="945700"/>
                  <a:chOff x="-2122170" y="3287210"/>
                  <a:chExt cx="613410" cy="945700"/>
                </a:xfrm>
              </p:grpSpPr>
              <p:sp>
                <p:nvSpPr>
                  <p:cNvPr id="140" name="직사각형 139"/>
                  <p:cNvSpPr/>
                  <p:nvPr/>
                </p:nvSpPr>
                <p:spPr>
                  <a:xfrm>
                    <a:off x="-1669659" y="3539490"/>
                    <a:ext cx="61839" cy="99060"/>
                  </a:xfrm>
                  <a:prstGeom prst="rect">
                    <a:avLst/>
                  </a:prstGeom>
                  <a:solidFill>
                    <a:srgbClr val="FED38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1" name="모서리가 둥근 직사각형 140"/>
                  <p:cNvSpPr/>
                  <p:nvPr/>
                </p:nvSpPr>
                <p:spPr>
                  <a:xfrm>
                    <a:off x="-1754505" y="3287210"/>
                    <a:ext cx="228601" cy="292285"/>
                  </a:xfrm>
                  <a:prstGeom prst="roundRect">
                    <a:avLst>
                      <a:gd name="adj" fmla="val 45834"/>
                    </a:avLst>
                  </a:prstGeom>
                  <a:solidFill>
                    <a:srgbClr val="FEDA9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2" name="양쪽 모서리가 둥근 사각형 141"/>
                  <p:cNvSpPr/>
                  <p:nvPr/>
                </p:nvSpPr>
                <p:spPr>
                  <a:xfrm>
                    <a:off x="-1739265" y="3621405"/>
                    <a:ext cx="186690" cy="611505"/>
                  </a:xfrm>
                  <a:prstGeom prst="round2SameRect">
                    <a:avLst>
                      <a:gd name="adj1" fmla="val 28912"/>
                      <a:gd name="adj2" fmla="val 0"/>
                    </a:avLst>
                  </a:prstGeom>
                  <a:solidFill>
                    <a:srgbClr val="B8A8E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3" name="한쪽 모서리가 둥근 사각형 142"/>
                  <p:cNvSpPr/>
                  <p:nvPr/>
                </p:nvSpPr>
                <p:spPr>
                  <a:xfrm flipH="1">
                    <a:off x="-1739265" y="3621404"/>
                    <a:ext cx="100525" cy="611505"/>
                  </a:xfrm>
                  <a:prstGeom prst="round1Rect">
                    <a:avLst>
                      <a:gd name="adj" fmla="val 50000"/>
                    </a:avLst>
                  </a:prstGeom>
                  <a:solidFill>
                    <a:srgbClr val="AC9AD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4" name="막힌 원호 143"/>
                  <p:cNvSpPr/>
                  <p:nvPr/>
                </p:nvSpPr>
                <p:spPr>
                  <a:xfrm rot="10800000">
                    <a:off x="-2122170" y="3326130"/>
                    <a:ext cx="613410" cy="506730"/>
                  </a:xfrm>
                  <a:prstGeom prst="blockArc">
                    <a:avLst>
                      <a:gd name="adj1" fmla="val 12849582"/>
                      <a:gd name="adj2" fmla="val 19363341"/>
                      <a:gd name="adj3" fmla="val 9076"/>
                    </a:avLst>
                  </a:prstGeom>
                  <a:solidFill>
                    <a:srgbClr val="B8A8E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5" name="타원 144"/>
                  <p:cNvSpPr/>
                  <p:nvPr/>
                </p:nvSpPr>
                <p:spPr>
                  <a:xfrm>
                    <a:off x="-2055495" y="3510915"/>
                    <a:ext cx="78105" cy="78105"/>
                  </a:xfrm>
                  <a:prstGeom prst="ellipse">
                    <a:avLst/>
                  </a:prstGeom>
                  <a:solidFill>
                    <a:srgbClr val="FEDA9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6" name="타원 145"/>
                  <p:cNvSpPr/>
                  <p:nvPr/>
                </p:nvSpPr>
                <p:spPr>
                  <a:xfrm>
                    <a:off x="-2062163" y="3684204"/>
                    <a:ext cx="78105" cy="78105"/>
                  </a:xfrm>
                  <a:prstGeom prst="ellipse">
                    <a:avLst/>
                  </a:prstGeom>
                  <a:solidFill>
                    <a:srgbClr val="FEDA9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135" name="직사각형 134"/>
              <p:cNvSpPr/>
              <p:nvPr/>
            </p:nvSpPr>
            <p:spPr>
              <a:xfrm>
                <a:off x="-969645" y="3392805"/>
                <a:ext cx="95250" cy="8191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양쪽 모서리가 둥근 사각형 135"/>
              <p:cNvSpPr/>
              <p:nvPr/>
            </p:nvSpPr>
            <p:spPr>
              <a:xfrm rot="16200000">
                <a:off x="-1169798" y="3422552"/>
                <a:ext cx="72000" cy="21600"/>
              </a:xfrm>
              <a:prstGeom prst="round2SameRect">
                <a:avLst>
                  <a:gd name="adj1" fmla="val 40850"/>
                  <a:gd name="adj2" fmla="val 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양쪽 모서리가 둥근 사각형 136"/>
              <p:cNvSpPr/>
              <p:nvPr/>
            </p:nvSpPr>
            <p:spPr>
              <a:xfrm rot="5400000">
                <a:off x="-1044750" y="3339000"/>
                <a:ext cx="21600" cy="180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2" name="직사각형 131"/>
            <p:cNvSpPr/>
            <p:nvPr/>
          </p:nvSpPr>
          <p:spPr>
            <a:xfrm>
              <a:off x="494127" y="4232909"/>
              <a:ext cx="81183" cy="59636"/>
            </a:xfrm>
            <a:prstGeom prst="rect">
              <a:avLst/>
            </a:prstGeom>
            <a:solidFill>
              <a:srgbClr val="AC9A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한쪽 모서리가 둥근 사각형 132"/>
            <p:cNvSpPr/>
            <p:nvPr/>
          </p:nvSpPr>
          <p:spPr>
            <a:xfrm flipH="1">
              <a:off x="400506" y="4738739"/>
              <a:ext cx="174804" cy="62998"/>
            </a:xfrm>
            <a:prstGeom prst="round1Rect">
              <a:avLst>
                <a:gd name="adj" fmla="val 50000"/>
              </a:avLst>
            </a:prstGeom>
            <a:solidFill>
              <a:srgbClr val="8861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7" name="직사각형 146"/>
          <p:cNvSpPr/>
          <p:nvPr userDrawn="1"/>
        </p:nvSpPr>
        <p:spPr>
          <a:xfrm>
            <a:off x="229574" y="5307134"/>
            <a:ext cx="956059" cy="72000"/>
          </a:xfrm>
          <a:prstGeom prst="rect">
            <a:avLst/>
          </a:prstGeom>
          <a:solidFill>
            <a:srgbClr val="B06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8" name="그룹 147"/>
          <p:cNvGrpSpPr/>
          <p:nvPr userDrawn="1"/>
        </p:nvGrpSpPr>
        <p:grpSpPr>
          <a:xfrm>
            <a:off x="957884" y="4895242"/>
            <a:ext cx="88013" cy="411891"/>
            <a:chOff x="555305" y="4735392"/>
            <a:chExt cx="122170" cy="571742"/>
          </a:xfrm>
        </p:grpSpPr>
        <p:sp>
          <p:nvSpPr>
            <p:cNvPr id="149" name="양쪽 모서리가 둥근 사각형 148"/>
            <p:cNvSpPr/>
            <p:nvPr/>
          </p:nvSpPr>
          <p:spPr>
            <a:xfrm>
              <a:off x="555305" y="4735392"/>
              <a:ext cx="122170" cy="571742"/>
            </a:xfrm>
            <a:prstGeom prst="round2SameRect">
              <a:avLst>
                <a:gd name="adj1" fmla="val 16668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555305" y="4797410"/>
              <a:ext cx="122170" cy="6094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555305" y="4846333"/>
              <a:ext cx="122170" cy="38808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2" name="그룹 151"/>
          <p:cNvGrpSpPr/>
          <p:nvPr userDrawn="1"/>
        </p:nvGrpSpPr>
        <p:grpSpPr>
          <a:xfrm>
            <a:off x="860492" y="4895242"/>
            <a:ext cx="88013" cy="411891"/>
            <a:chOff x="555305" y="4735392"/>
            <a:chExt cx="122170" cy="571742"/>
          </a:xfrm>
        </p:grpSpPr>
        <p:sp>
          <p:nvSpPr>
            <p:cNvPr id="153" name="양쪽 모서리가 둥근 사각형 152"/>
            <p:cNvSpPr/>
            <p:nvPr/>
          </p:nvSpPr>
          <p:spPr>
            <a:xfrm>
              <a:off x="555305" y="4735392"/>
              <a:ext cx="122170" cy="571742"/>
            </a:xfrm>
            <a:prstGeom prst="round2SameRect">
              <a:avLst>
                <a:gd name="adj1" fmla="val 16668"/>
                <a:gd name="adj2" fmla="val 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555305" y="4797410"/>
              <a:ext cx="122170" cy="60941"/>
            </a:xfrm>
            <a:prstGeom prst="rect">
              <a:avLst/>
            </a:prstGeom>
            <a:solidFill>
              <a:srgbClr val="AC9A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555305" y="4846333"/>
              <a:ext cx="122170" cy="38808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6" name="그룹 155"/>
          <p:cNvGrpSpPr/>
          <p:nvPr userDrawn="1"/>
        </p:nvGrpSpPr>
        <p:grpSpPr>
          <a:xfrm>
            <a:off x="227670" y="5114852"/>
            <a:ext cx="626580" cy="198988"/>
            <a:chOff x="223841" y="4922778"/>
            <a:chExt cx="1006102" cy="319516"/>
          </a:xfrm>
        </p:grpSpPr>
        <p:grpSp>
          <p:nvGrpSpPr>
            <p:cNvPr id="157" name="그룹 156"/>
            <p:cNvGrpSpPr/>
            <p:nvPr/>
          </p:nvGrpSpPr>
          <p:grpSpPr>
            <a:xfrm>
              <a:off x="602159" y="5085174"/>
              <a:ext cx="498330" cy="157120"/>
              <a:chOff x="4990348" y="3038765"/>
              <a:chExt cx="4272420" cy="1347064"/>
            </a:xfrm>
          </p:grpSpPr>
          <p:grpSp>
            <p:nvGrpSpPr>
              <p:cNvPr id="184" name="그룹 183"/>
              <p:cNvGrpSpPr/>
              <p:nvPr/>
            </p:nvGrpSpPr>
            <p:grpSpPr>
              <a:xfrm>
                <a:off x="4990348" y="3038765"/>
                <a:ext cx="4272420" cy="1347064"/>
                <a:chOff x="6831272" y="3752271"/>
                <a:chExt cx="573990" cy="180975"/>
              </a:xfrm>
            </p:grpSpPr>
            <p:grpSp>
              <p:nvGrpSpPr>
                <p:cNvPr id="191" name="그룹 190"/>
                <p:cNvGrpSpPr/>
                <p:nvPr/>
              </p:nvGrpSpPr>
              <p:grpSpPr>
                <a:xfrm>
                  <a:off x="6831272" y="3752271"/>
                  <a:ext cx="573990" cy="180975"/>
                  <a:chOff x="14571345" y="4038599"/>
                  <a:chExt cx="573990" cy="180975"/>
                </a:xfrm>
              </p:grpSpPr>
              <p:sp>
                <p:nvSpPr>
                  <p:cNvPr id="193" name="양쪽 모서리가 둥근 사각형 192"/>
                  <p:cNvSpPr/>
                  <p:nvPr/>
                </p:nvSpPr>
                <p:spPr>
                  <a:xfrm rot="16200000">
                    <a:off x="14750416" y="3859528"/>
                    <a:ext cx="180975" cy="539117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C70B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4" name="양쪽 모서리가 둥근 사각형 193"/>
                  <p:cNvSpPr/>
                  <p:nvPr/>
                </p:nvSpPr>
                <p:spPr>
                  <a:xfrm rot="5400000">
                    <a:off x="15064604" y="3975868"/>
                    <a:ext cx="18000" cy="14346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C70B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5" name="양쪽 모서리가 둥근 사각형 194"/>
                  <p:cNvSpPr/>
                  <p:nvPr/>
                </p:nvSpPr>
                <p:spPr>
                  <a:xfrm rot="5400000">
                    <a:off x="15064604" y="4138843"/>
                    <a:ext cx="18000" cy="14346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C70B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92" name="양쪽 모서리가 둥근 사각형 191"/>
                <p:cNvSpPr/>
                <p:nvPr/>
              </p:nvSpPr>
              <p:spPr>
                <a:xfrm rot="16200000">
                  <a:off x="7041642" y="3586498"/>
                  <a:ext cx="144975" cy="51251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0EAD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85" name="자유형 184"/>
              <p:cNvSpPr/>
              <p:nvPr/>
            </p:nvSpPr>
            <p:spPr>
              <a:xfrm>
                <a:off x="7610764" y="3172737"/>
                <a:ext cx="1460193" cy="1079104"/>
              </a:xfrm>
              <a:custGeom>
                <a:avLst/>
                <a:gdLst>
                  <a:gd name="connsiteX0" fmla="*/ 269776 w 1122137"/>
                  <a:gd name="connsiteY0" fmla="*/ 0 h 1079104"/>
                  <a:gd name="connsiteX1" fmla="*/ 1122137 w 1122137"/>
                  <a:gd name="connsiteY1" fmla="*/ 0 h 1079104"/>
                  <a:gd name="connsiteX2" fmla="*/ 1122137 w 1122137"/>
                  <a:gd name="connsiteY2" fmla="*/ 1079104 h 1079104"/>
                  <a:gd name="connsiteX3" fmla="*/ 0 w 1122137"/>
                  <a:gd name="connsiteY3" fmla="*/ 1079104 h 1079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2137" h="1079104">
                    <a:moveTo>
                      <a:pt x="269776" y="0"/>
                    </a:moveTo>
                    <a:lnTo>
                      <a:pt x="1122137" y="0"/>
                    </a:lnTo>
                    <a:lnTo>
                      <a:pt x="1122137" y="1079104"/>
                    </a:lnTo>
                    <a:lnTo>
                      <a:pt x="0" y="1079104"/>
                    </a:lnTo>
                    <a:close/>
                  </a:path>
                </a:pathLst>
              </a:custGeom>
              <a:solidFill>
                <a:srgbClr val="EAE1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86" name="직선 연결선 185"/>
              <p:cNvCxnSpPr/>
              <p:nvPr/>
            </p:nvCxnSpPr>
            <p:spPr>
              <a:xfrm>
                <a:off x="5615709" y="3336636"/>
                <a:ext cx="3454403" cy="0"/>
              </a:xfrm>
              <a:prstGeom prst="line">
                <a:avLst/>
              </a:prstGeom>
              <a:ln>
                <a:solidFill>
                  <a:srgbClr val="DACAB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직선 연결선 186"/>
              <p:cNvCxnSpPr/>
              <p:nvPr/>
            </p:nvCxnSpPr>
            <p:spPr>
              <a:xfrm>
                <a:off x="5615709" y="3530599"/>
                <a:ext cx="3454403" cy="0"/>
              </a:xfrm>
              <a:prstGeom prst="line">
                <a:avLst/>
              </a:prstGeom>
              <a:ln>
                <a:solidFill>
                  <a:srgbClr val="DACAB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직선 연결선 187"/>
              <p:cNvCxnSpPr/>
              <p:nvPr/>
            </p:nvCxnSpPr>
            <p:spPr>
              <a:xfrm>
                <a:off x="5615709" y="3696854"/>
                <a:ext cx="3454403" cy="0"/>
              </a:xfrm>
              <a:prstGeom prst="line">
                <a:avLst/>
              </a:prstGeom>
              <a:ln>
                <a:solidFill>
                  <a:srgbClr val="DACAB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직선 연결선 188"/>
              <p:cNvCxnSpPr/>
              <p:nvPr/>
            </p:nvCxnSpPr>
            <p:spPr>
              <a:xfrm>
                <a:off x="5615709" y="3872345"/>
                <a:ext cx="3454403" cy="0"/>
              </a:xfrm>
              <a:prstGeom prst="line">
                <a:avLst/>
              </a:prstGeom>
              <a:ln>
                <a:solidFill>
                  <a:srgbClr val="DACAB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직선 연결선 189"/>
              <p:cNvCxnSpPr/>
              <p:nvPr/>
            </p:nvCxnSpPr>
            <p:spPr>
              <a:xfrm>
                <a:off x="5615709" y="4038599"/>
                <a:ext cx="3454403" cy="0"/>
              </a:xfrm>
              <a:prstGeom prst="line">
                <a:avLst/>
              </a:prstGeom>
              <a:ln>
                <a:solidFill>
                  <a:srgbClr val="DACAB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8" name="그룹 157"/>
            <p:cNvGrpSpPr/>
            <p:nvPr/>
          </p:nvGrpSpPr>
          <p:grpSpPr>
            <a:xfrm rot="10800000">
              <a:off x="718702" y="4922778"/>
              <a:ext cx="511241" cy="161191"/>
              <a:chOff x="4990348" y="3038765"/>
              <a:chExt cx="4272420" cy="1347064"/>
            </a:xfrm>
          </p:grpSpPr>
          <p:grpSp>
            <p:nvGrpSpPr>
              <p:cNvPr id="172" name="그룹 171"/>
              <p:cNvGrpSpPr/>
              <p:nvPr/>
            </p:nvGrpSpPr>
            <p:grpSpPr>
              <a:xfrm>
                <a:off x="4990348" y="3038765"/>
                <a:ext cx="4272420" cy="1347064"/>
                <a:chOff x="6831272" y="3752271"/>
                <a:chExt cx="573990" cy="180975"/>
              </a:xfrm>
            </p:grpSpPr>
            <p:grpSp>
              <p:nvGrpSpPr>
                <p:cNvPr id="179" name="그룹 178"/>
                <p:cNvGrpSpPr/>
                <p:nvPr/>
              </p:nvGrpSpPr>
              <p:grpSpPr>
                <a:xfrm>
                  <a:off x="6831272" y="3752271"/>
                  <a:ext cx="573990" cy="180975"/>
                  <a:chOff x="14571345" y="4038599"/>
                  <a:chExt cx="573990" cy="180975"/>
                </a:xfrm>
              </p:grpSpPr>
              <p:sp>
                <p:nvSpPr>
                  <p:cNvPr id="181" name="양쪽 모서리가 둥근 사각형 180"/>
                  <p:cNvSpPr/>
                  <p:nvPr/>
                </p:nvSpPr>
                <p:spPr>
                  <a:xfrm rot="16200000">
                    <a:off x="14750416" y="3859528"/>
                    <a:ext cx="180975" cy="539117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B3D45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2" name="양쪽 모서리가 둥근 사각형 181"/>
                  <p:cNvSpPr/>
                  <p:nvPr/>
                </p:nvSpPr>
                <p:spPr>
                  <a:xfrm rot="5400000">
                    <a:off x="15064604" y="3975868"/>
                    <a:ext cx="18000" cy="14346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B3D45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3" name="양쪽 모서리가 둥근 사각형 182"/>
                  <p:cNvSpPr/>
                  <p:nvPr/>
                </p:nvSpPr>
                <p:spPr>
                  <a:xfrm rot="5400000">
                    <a:off x="15064604" y="4138843"/>
                    <a:ext cx="18000" cy="14346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B3D45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80" name="양쪽 모서리가 둥근 사각형 179"/>
                <p:cNvSpPr/>
                <p:nvPr/>
              </p:nvSpPr>
              <p:spPr>
                <a:xfrm rot="16200000">
                  <a:off x="7041642" y="3586498"/>
                  <a:ext cx="144975" cy="51251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0EAD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73" name="자유형 172"/>
              <p:cNvSpPr/>
              <p:nvPr/>
            </p:nvSpPr>
            <p:spPr>
              <a:xfrm>
                <a:off x="7610764" y="3172737"/>
                <a:ext cx="1460193" cy="1079104"/>
              </a:xfrm>
              <a:custGeom>
                <a:avLst/>
                <a:gdLst>
                  <a:gd name="connsiteX0" fmla="*/ 269776 w 1122137"/>
                  <a:gd name="connsiteY0" fmla="*/ 0 h 1079104"/>
                  <a:gd name="connsiteX1" fmla="*/ 1122137 w 1122137"/>
                  <a:gd name="connsiteY1" fmla="*/ 0 h 1079104"/>
                  <a:gd name="connsiteX2" fmla="*/ 1122137 w 1122137"/>
                  <a:gd name="connsiteY2" fmla="*/ 1079104 h 1079104"/>
                  <a:gd name="connsiteX3" fmla="*/ 0 w 1122137"/>
                  <a:gd name="connsiteY3" fmla="*/ 1079104 h 1079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2137" h="1079104">
                    <a:moveTo>
                      <a:pt x="269776" y="0"/>
                    </a:moveTo>
                    <a:lnTo>
                      <a:pt x="1122137" y="0"/>
                    </a:lnTo>
                    <a:lnTo>
                      <a:pt x="1122137" y="1079104"/>
                    </a:lnTo>
                    <a:lnTo>
                      <a:pt x="0" y="1079104"/>
                    </a:lnTo>
                    <a:close/>
                  </a:path>
                </a:pathLst>
              </a:custGeom>
              <a:solidFill>
                <a:srgbClr val="EAE1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74" name="직선 연결선 173"/>
              <p:cNvCxnSpPr/>
              <p:nvPr/>
            </p:nvCxnSpPr>
            <p:spPr>
              <a:xfrm>
                <a:off x="5615709" y="3336636"/>
                <a:ext cx="3454403" cy="0"/>
              </a:xfrm>
              <a:prstGeom prst="line">
                <a:avLst/>
              </a:prstGeom>
              <a:ln>
                <a:solidFill>
                  <a:srgbClr val="DACAB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/>
              <p:cNvCxnSpPr/>
              <p:nvPr/>
            </p:nvCxnSpPr>
            <p:spPr>
              <a:xfrm>
                <a:off x="5615709" y="3530599"/>
                <a:ext cx="3454403" cy="0"/>
              </a:xfrm>
              <a:prstGeom prst="line">
                <a:avLst/>
              </a:prstGeom>
              <a:ln>
                <a:solidFill>
                  <a:srgbClr val="DACAB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/>
              <p:cNvCxnSpPr/>
              <p:nvPr/>
            </p:nvCxnSpPr>
            <p:spPr>
              <a:xfrm>
                <a:off x="5615709" y="3696854"/>
                <a:ext cx="3454403" cy="0"/>
              </a:xfrm>
              <a:prstGeom prst="line">
                <a:avLst/>
              </a:prstGeom>
              <a:ln>
                <a:solidFill>
                  <a:srgbClr val="DACAB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/>
              <p:cNvCxnSpPr/>
              <p:nvPr/>
            </p:nvCxnSpPr>
            <p:spPr>
              <a:xfrm>
                <a:off x="5615709" y="3872345"/>
                <a:ext cx="3454403" cy="0"/>
              </a:xfrm>
              <a:prstGeom prst="line">
                <a:avLst/>
              </a:prstGeom>
              <a:ln>
                <a:solidFill>
                  <a:srgbClr val="DACAB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/>
              <p:cNvCxnSpPr/>
              <p:nvPr/>
            </p:nvCxnSpPr>
            <p:spPr>
              <a:xfrm>
                <a:off x="5615709" y="4038599"/>
                <a:ext cx="3454403" cy="0"/>
              </a:xfrm>
              <a:prstGeom prst="line">
                <a:avLst/>
              </a:prstGeom>
              <a:ln>
                <a:solidFill>
                  <a:srgbClr val="DACAB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9" name="그룹 158"/>
            <p:cNvGrpSpPr/>
            <p:nvPr/>
          </p:nvGrpSpPr>
          <p:grpSpPr>
            <a:xfrm rot="9512323">
              <a:off x="223841" y="5000507"/>
              <a:ext cx="511241" cy="161191"/>
              <a:chOff x="4990348" y="3038765"/>
              <a:chExt cx="4272420" cy="1347064"/>
            </a:xfrm>
          </p:grpSpPr>
          <p:grpSp>
            <p:nvGrpSpPr>
              <p:cNvPr id="160" name="그룹 159"/>
              <p:cNvGrpSpPr/>
              <p:nvPr/>
            </p:nvGrpSpPr>
            <p:grpSpPr>
              <a:xfrm>
                <a:off x="4990348" y="3038765"/>
                <a:ext cx="4272420" cy="1347064"/>
                <a:chOff x="6831272" y="3752271"/>
                <a:chExt cx="573990" cy="180975"/>
              </a:xfrm>
            </p:grpSpPr>
            <p:grpSp>
              <p:nvGrpSpPr>
                <p:cNvPr id="167" name="그룹 166"/>
                <p:cNvGrpSpPr/>
                <p:nvPr/>
              </p:nvGrpSpPr>
              <p:grpSpPr>
                <a:xfrm>
                  <a:off x="6831272" y="3752271"/>
                  <a:ext cx="573990" cy="180975"/>
                  <a:chOff x="14571345" y="4038599"/>
                  <a:chExt cx="573990" cy="180975"/>
                </a:xfrm>
              </p:grpSpPr>
              <p:sp>
                <p:nvSpPr>
                  <p:cNvPr id="169" name="양쪽 모서리가 둥근 사각형 168"/>
                  <p:cNvSpPr/>
                  <p:nvPr/>
                </p:nvSpPr>
                <p:spPr>
                  <a:xfrm rot="16200000">
                    <a:off x="14750416" y="3859528"/>
                    <a:ext cx="180975" cy="539117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05C8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0" name="양쪽 모서리가 둥근 사각형 169"/>
                  <p:cNvSpPr/>
                  <p:nvPr/>
                </p:nvSpPr>
                <p:spPr>
                  <a:xfrm rot="5400000">
                    <a:off x="15064604" y="3975868"/>
                    <a:ext cx="18000" cy="14346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05C8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1" name="양쪽 모서리가 둥근 사각형 170"/>
                  <p:cNvSpPr/>
                  <p:nvPr/>
                </p:nvSpPr>
                <p:spPr>
                  <a:xfrm rot="5400000">
                    <a:off x="15064604" y="4138843"/>
                    <a:ext cx="18000" cy="14346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05C8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68" name="양쪽 모서리가 둥근 사각형 167"/>
                <p:cNvSpPr/>
                <p:nvPr/>
              </p:nvSpPr>
              <p:spPr>
                <a:xfrm rot="16200000">
                  <a:off x="7041642" y="3586498"/>
                  <a:ext cx="144975" cy="51251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0EAD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1" name="자유형 160"/>
              <p:cNvSpPr/>
              <p:nvPr/>
            </p:nvSpPr>
            <p:spPr>
              <a:xfrm>
                <a:off x="7610764" y="3172737"/>
                <a:ext cx="1460193" cy="1079104"/>
              </a:xfrm>
              <a:custGeom>
                <a:avLst/>
                <a:gdLst>
                  <a:gd name="connsiteX0" fmla="*/ 269776 w 1122137"/>
                  <a:gd name="connsiteY0" fmla="*/ 0 h 1079104"/>
                  <a:gd name="connsiteX1" fmla="*/ 1122137 w 1122137"/>
                  <a:gd name="connsiteY1" fmla="*/ 0 h 1079104"/>
                  <a:gd name="connsiteX2" fmla="*/ 1122137 w 1122137"/>
                  <a:gd name="connsiteY2" fmla="*/ 1079104 h 1079104"/>
                  <a:gd name="connsiteX3" fmla="*/ 0 w 1122137"/>
                  <a:gd name="connsiteY3" fmla="*/ 1079104 h 1079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2137" h="1079104">
                    <a:moveTo>
                      <a:pt x="269776" y="0"/>
                    </a:moveTo>
                    <a:lnTo>
                      <a:pt x="1122137" y="0"/>
                    </a:lnTo>
                    <a:lnTo>
                      <a:pt x="1122137" y="1079104"/>
                    </a:lnTo>
                    <a:lnTo>
                      <a:pt x="0" y="1079104"/>
                    </a:lnTo>
                    <a:close/>
                  </a:path>
                </a:pathLst>
              </a:custGeom>
              <a:solidFill>
                <a:srgbClr val="EAE1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62" name="직선 연결선 161"/>
              <p:cNvCxnSpPr/>
              <p:nvPr/>
            </p:nvCxnSpPr>
            <p:spPr>
              <a:xfrm>
                <a:off x="5615709" y="3336636"/>
                <a:ext cx="3454403" cy="0"/>
              </a:xfrm>
              <a:prstGeom prst="line">
                <a:avLst/>
              </a:prstGeom>
              <a:ln>
                <a:solidFill>
                  <a:srgbClr val="DACAB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 162"/>
              <p:cNvCxnSpPr/>
              <p:nvPr/>
            </p:nvCxnSpPr>
            <p:spPr>
              <a:xfrm>
                <a:off x="5615709" y="3530599"/>
                <a:ext cx="3454403" cy="0"/>
              </a:xfrm>
              <a:prstGeom prst="line">
                <a:avLst/>
              </a:prstGeom>
              <a:ln>
                <a:solidFill>
                  <a:srgbClr val="DACAB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 163"/>
              <p:cNvCxnSpPr/>
              <p:nvPr/>
            </p:nvCxnSpPr>
            <p:spPr>
              <a:xfrm>
                <a:off x="5615709" y="3696854"/>
                <a:ext cx="3454403" cy="0"/>
              </a:xfrm>
              <a:prstGeom prst="line">
                <a:avLst/>
              </a:prstGeom>
              <a:ln>
                <a:solidFill>
                  <a:srgbClr val="DACAB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 164"/>
              <p:cNvCxnSpPr/>
              <p:nvPr/>
            </p:nvCxnSpPr>
            <p:spPr>
              <a:xfrm>
                <a:off x="5615709" y="3872345"/>
                <a:ext cx="3454403" cy="0"/>
              </a:xfrm>
              <a:prstGeom prst="line">
                <a:avLst/>
              </a:prstGeom>
              <a:ln>
                <a:solidFill>
                  <a:srgbClr val="DACAB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 165"/>
              <p:cNvCxnSpPr/>
              <p:nvPr/>
            </p:nvCxnSpPr>
            <p:spPr>
              <a:xfrm>
                <a:off x="5615709" y="4038599"/>
                <a:ext cx="3454403" cy="0"/>
              </a:xfrm>
              <a:prstGeom prst="line">
                <a:avLst/>
              </a:prstGeom>
              <a:ln>
                <a:solidFill>
                  <a:srgbClr val="DACAB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56523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solidFill>
          <a:srgbClr val="C70B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87"/>
          <p:cNvSpPr>
            <a:spLocks/>
          </p:cNvSpPr>
          <p:nvPr/>
        </p:nvSpPr>
        <p:spPr bwMode="auto">
          <a:xfrm>
            <a:off x="1289779" y="264673"/>
            <a:ext cx="76223" cy="144926"/>
          </a:xfrm>
          <a:custGeom>
            <a:avLst/>
            <a:gdLst>
              <a:gd name="T0" fmla="*/ 111 w 465"/>
              <a:gd name="T1" fmla="*/ 883 h 883"/>
              <a:gd name="T2" fmla="*/ 465 w 465"/>
              <a:gd name="T3" fmla="*/ 883 h 883"/>
              <a:gd name="T4" fmla="*/ 465 w 465"/>
              <a:gd name="T5" fmla="*/ 747 h 883"/>
              <a:gd name="T6" fmla="*/ 162 w 465"/>
              <a:gd name="T7" fmla="*/ 747 h 883"/>
              <a:gd name="T8" fmla="*/ 162 w 465"/>
              <a:gd name="T9" fmla="*/ 136 h 883"/>
              <a:gd name="T10" fmla="*/ 450 w 465"/>
              <a:gd name="T11" fmla="*/ 136 h 883"/>
              <a:gd name="T12" fmla="*/ 450 w 465"/>
              <a:gd name="T13" fmla="*/ 0 h 883"/>
              <a:gd name="T14" fmla="*/ 4 w 465"/>
              <a:gd name="T15" fmla="*/ 0 h 883"/>
              <a:gd name="T16" fmla="*/ 4 w 465"/>
              <a:gd name="T17" fmla="*/ 782 h 883"/>
              <a:gd name="T18" fmla="*/ 111 w 465"/>
              <a:gd name="T19" fmla="*/ 883 h 883"/>
              <a:gd name="T20" fmla="*/ 111 w 465"/>
              <a:gd name="T21" fmla="*/ 883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65" h="883">
                <a:moveTo>
                  <a:pt x="111" y="883"/>
                </a:moveTo>
                <a:lnTo>
                  <a:pt x="465" y="883"/>
                </a:lnTo>
                <a:lnTo>
                  <a:pt x="465" y="747"/>
                </a:lnTo>
                <a:lnTo>
                  <a:pt x="162" y="747"/>
                </a:lnTo>
                <a:lnTo>
                  <a:pt x="162" y="136"/>
                </a:lnTo>
                <a:lnTo>
                  <a:pt x="450" y="136"/>
                </a:lnTo>
                <a:lnTo>
                  <a:pt x="450" y="0"/>
                </a:lnTo>
                <a:lnTo>
                  <a:pt x="4" y="0"/>
                </a:lnTo>
                <a:lnTo>
                  <a:pt x="4" y="782"/>
                </a:lnTo>
                <a:cubicBezTo>
                  <a:pt x="4" y="782"/>
                  <a:pt x="0" y="883"/>
                  <a:pt x="111" y="883"/>
                </a:cubicBezTo>
                <a:lnTo>
                  <a:pt x="111" y="8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Freeform 88"/>
          <p:cNvSpPr>
            <a:spLocks/>
          </p:cNvSpPr>
          <p:nvPr/>
        </p:nvSpPr>
        <p:spPr bwMode="auto">
          <a:xfrm>
            <a:off x="1660980" y="324489"/>
            <a:ext cx="177056" cy="87844"/>
          </a:xfrm>
          <a:custGeom>
            <a:avLst/>
            <a:gdLst>
              <a:gd name="T0" fmla="*/ 334 w 518"/>
              <a:gd name="T1" fmla="*/ 193 h 257"/>
              <a:gd name="T2" fmla="*/ 334 w 518"/>
              <a:gd name="T3" fmla="*/ 0 h 257"/>
              <a:gd name="T4" fmla="*/ 260 w 518"/>
              <a:gd name="T5" fmla="*/ 0 h 257"/>
              <a:gd name="T6" fmla="*/ 260 w 518"/>
              <a:gd name="T7" fmla="*/ 193 h 257"/>
              <a:gd name="T8" fmla="*/ 176 w 518"/>
              <a:gd name="T9" fmla="*/ 193 h 257"/>
              <a:gd name="T10" fmla="*/ 176 w 518"/>
              <a:gd name="T11" fmla="*/ 0 h 257"/>
              <a:gd name="T12" fmla="*/ 100 w 518"/>
              <a:gd name="T13" fmla="*/ 0 h 257"/>
              <a:gd name="T14" fmla="*/ 100 w 518"/>
              <a:gd name="T15" fmla="*/ 193 h 257"/>
              <a:gd name="T16" fmla="*/ 0 w 518"/>
              <a:gd name="T17" fmla="*/ 193 h 257"/>
              <a:gd name="T18" fmla="*/ 0 w 518"/>
              <a:gd name="T19" fmla="*/ 257 h 257"/>
              <a:gd name="T20" fmla="*/ 518 w 518"/>
              <a:gd name="T21" fmla="*/ 257 h 257"/>
              <a:gd name="T22" fmla="*/ 518 w 518"/>
              <a:gd name="T23" fmla="*/ 193 h 257"/>
              <a:gd name="T24" fmla="*/ 334 w 518"/>
              <a:gd name="T25" fmla="*/ 193 h 257"/>
              <a:gd name="T26" fmla="*/ 334 w 518"/>
              <a:gd name="T27" fmla="*/ 193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18" h="257">
                <a:moveTo>
                  <a:pt x="334" y="193"/>
                </a:moveTo>
                <a:lnTo>
                  <a:pt x="334" y="0"/>
                </a:lnTo>
                <a:lnTo>
                  <a:pt x="260" y="0"/>
                </a:lnTo>
                <a:lnTo>
                  <a:pt x="260" y="193"/>
                </a:lnTo>
                <a:lnTo>
                  <a:pt x="176" y="193"/>
                </a:lnTo>
                <a:lnTo>
                  <a:pt x="176" y="0"/>
                </a:lnTo>
                <a:lnTo>
                  <a:pt x="100" y="0"/>
                </a:lnTo>
                <a:lnTo>
                  <a:pt x="100" y="193"/>
                </a:lnTo>
                <a:lnTo>
                  <a:pt x="0" y="193"/>
                </a:lnTo>
                <a:lnTo>
                  <a:pt x="0" y="257"/>
                </a:lnTo>
                <a:lnTo>
                  <a:pt x="518" y="257"/>
                </a:lnTo>
                <a:lnTo>
                  <a:pt x="518" y="193"/>
                </a:lnTo>
                <a:lnTo>
                  <a:pt x="334" y="193"/>
                </a:lnTo>
                <a:lnTo>
                  <a:pt x="334" y="1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Freeform 89"/>
          <p:cNvSpPr>
            <a:spLocks/>
          </p:cNvSpPr>
          <p:nvPr/>
        </p:nvSpPr>
        <p:spPr bwMode="auto">
          <a:xfrm>
            <a:off x="1099393" y="347732"/>
            <a:ext cx="168852" cy="111429"/>
          </a:xfrm>
          <a:custGeom>
            <a:avLst/>
            <a:gdLst>
              <a:gd name="T0" fmla="*/ 964 w 1028"/>
              <a:gd name="T1" fmla="*/ 311 h 678"/>
              <a:gd name="T2" fmla="*/ 964 w 1028"/>
              <a:gd name="T3" fmla="*/ 678 h 678"/>
              <a:gd name="T4" fmla="*/ 806 w 1028"/>
              <a:gd name="T5" fmla="*/ 678 h 678"/>
              <a:gd name="T6" fmla="*/ 806 w 1028"/>
              <a:gd name="T7" fmla="*/ 367 h 678"/>
              <a:gd name="T8" fmla="*/ 53 w 1028"/>
              <a:gd name="T9" fmla="*/ 367 h 678"/>
              <a:gd name="T10" fmla="*/ 53 w 1028"/>
              <a:gd name="T11" fmla="*/ 235 h 678"/>
              <a:gd name="T12" fmla="*/ 427 w 1028"/>
              <a:gd name="T13" fmla="*/ 235 h 678"/>
              <a:gd name="T14" fmla="*/ 427 w 1028"/>
              <a:gd name="T15" fmla="*/ 124 h 678"/>
              <a:gd name="T16" fmla="*/ 0 w 1028"/>
              <a:gd name="T17" fmla="*/ 124 h 678"/>
              <a:gd name="T18" fmla="*/ 0 w 1028"/>
              <a:gd name="T19" fmla="*/ 0 h 678"/>
              <a:gd name="T20" fmla="*/ 1028 w 1028"/>
              <a:gd name="T21" fmla="*/ 0 h 678"/>
              <a:gd name="T22" fmla="*/ 1028 w 1028"/>
              <a:gd name="T23" fmla="*/ 124 h 678"/>
              <a:gd name="T24" fmla="*/ 585 w 1028"/>
              <a:gd name="T25" fmla="*/ 124 h 678"/>
              <a:gd name="T26" fmla="*/ 585 w 1028"/>
              <a:gd name="T27" fmla="*/ 235 h 678"/>
              <a:gd name="T28" fmla="*/ 895 w 1028"/>
              <a:gd name="T29" fmla="*/ 235 h 678"/>
              <a:gd name="T30" fmla="*/ 964 w 1028"/>
              <a:gd name="T31" fmla="*/ 311 h 678"/>
              <a:gd name="T32" fmla="*/ 964 w 1028"/>
              <a:gd name="T33" fmla="*/ 311 h 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028" h="678">
                <a:moveTo>
                  <a:pt x="964" y="311"/>
                </a:moveTo>
                <a:lnTo>
                  <a:pt x="964" y="678"/>
                </a:lnTo>
                <a:lnTo>
                  <a:pt x="806" y="678"/>
                </a:lnTo>
                <a:lnTo>
                  <a:pt x="806" y="367"/>
                </a:lnTo>
                <a:lnTo>
                  <a:pt x="53" y="367"/>
                </a:lnTo>
                <a:lnTo>
                  <a:pt x="53" y="235"/>
                </a:lnTo>
                <a:lnTo>
                  <a:pt x="427" y="235"/>
                </a:lnTo>
                <a:lnTo>
                  <a:pt x="427" y="124"/>
                </a:lnTo>
                <a:lnTo>
                  <a:pt x="0" y="124"/>
                </a:lnTo>
                <a:lnTo>
                  <a:pt x="0" y="0"/>
                </a:lnTo>
                <a:lnTo>
                  <a:pt x="1028" y="0"/>
                </a:lnTo>
                <a:lnTo>
                  <a:pt x="1028" y="124"/>
                </a:lnTo>
                <a:lnTo>
                  <a:pt x="585" y="124"/>
                </a:lnTo>
                <a:lnTo>
                  <a:pt x="585" y="235"/>
                </a:lnTo>
                <a:lnTo>
                  <a:pt x="895" y="235"/>
                </a:lnTo>
                <a:cubicBezTo>
                  <a:pt x="895" y="235"/>
                  <a:pt x="964" y="235"/>
                  <a:pt x="964" y="311"/>
                </a:cubicBezTo>
                <a:lnTo>
                  <a:pt x="964" y="311"/>
                </a:ln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Freeform 90"/>
          <p:cNvSpPr>
            <a:spLocks noEditPoints="1"/>
          </p:cNvSpPr>
          <p:nvPr/>
        </p:nvSpPr>
        <p:spPr bwMode="auto">
          <a:xfrm>
            <a:off x="1108280" y="263306"/>
            <a:ext cx="149369" cy="69728"/>
          </a:xfrm>
          <a:custGeom>
            <a:avLst/>
            <a:gdLst>
              <a:gd name="T0" fmla="*/ 64 w 911"/>
              <a:gd name="T1" fmla="*/ 425 h 425"/>
              <a:gd name="T2" fmla="*/ 911 w 911"/>
              <a:gd name="T3" fmla="*/ 425 h 425"/>
              <a:gd name="T4" fmla="*/ 911 w 911"/>
              <a:gd name="T5" fmla="*/ 0 h 425"/>
              <a:gd name="T6" fmla="*/ 753 w 911"/>
              <a:gd name="T7" fmla="*/ 0 h 425"/>
              <a:gd name="T8" fmla="*/ 753 w 911"/>
              <a:gd name="T9" fmla="*/ 89 h 425"/>
              <a:gd name="T10" fmla="*/ 162 w 911"/>
              <a:gd name="T11" fmla="*/ 89 h 425"/>
              <a:gd name="T12" fmla="*/ 162 w 911"/>
              <a:gd name="T13" fmla="*/ 0 h 425"/>
              <a:gd name="T14" fmla="*/ 3 w 911"/>
              <a:gd name="T15" fmla="*/ 0 h 425"/>
              <a:gd name="T16" fmla="*/ 3 w 911"/>
              <a:gd name="T17" fmla="*/ 361 h 425"/>
              <a:gd name="T18" fmla="*/ 64 w 911"/>
              <a:gd name="T19" fmla="*/ 425 h 425"/>
              <a:gd name="T20" fmla="*/ 753 w 911"/>
              <a:gd name="T21" fmla="*/ 212 h 425"/>
              <a:gd name="T22" fmla="*/ 753 w 911"/>
              <a:gd name="T23" fmla="*/ 295 h 425"/>
              <a:gd name="T24" fmla="*/ 162 w 911"/>
              <a:gd name="T25" fmla="*/ 295 h 425"/>
              <a:gd name="T26" fmla="*/ 162 w 911"/>
              <a:gd name="T27" fmla="*/ 212 h 425"/>
              <a:gd name="T28" fmla="*/ 753 w 911"/>
              <a:gd name="T29" fmla="*/ 212 h 425"/>
              <a:gd name="T30" fmla="*/ 753 w 911"/>
              <a:gd name="T31" fmla="*/ 212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11" h="425">
                <a:moveTo>
                  <a:pt x="64" y="425"/>
                </a:moveTo>
                <a:lnTo>
                  <a:pt x="911" y="425"/>
                </a:lnTo>
                <a:lnTo>
                  <a:pt x="911" y="0"/>
                </a:lnTo>
                <a:lnTo>
                  <a:pt x="753" y="0"/>
                </a:lnTo>
                <a:lnTo>
                  <a:pt x="753" y="89"/>
                </a:lnTo>
                <a:lnTo>
                  <a:pt x="162" y="89"/>
                </a:lnTo>
                <a:lnTo>
                  <a:pt x="162" y="0"/>
                </a:lnTo>
                <a:lnTo>
                  <a:pt x="3" y="0"/>
                </a:lnTo>
                <a:lnTo>
                  <a:pt x="3" y="361"/>
                </a:lnTo>
                <a:cubicBezTo>
                  <a:pt x="3" y="361"/>
                  <a:pt x="0" y="425"/>
                  <a:pt x="64" y="425"/>
                </a:cubicBezTo>
                <a:close/>
                <a:moveTo>
                  <a:pt x="753" y="212"/>
                </a:moveTo>
                <a:lnTo>
                  <a:pt x="753" y="295"/>
                </a:lnTo>
                <a:lnTo>
                  <a:pt x="162" y="295"/>
                </a:lnTo>
                <a:lnTo>
                  <a:pt x="162" y="212"/>
                </a:lnTo>
                <a:lnTo>
                  <a:pt x="753" y="212"/>
                </a:lnTo>
                <a:lnTo>
                  <a:pt x="753" y="2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Freeform 91"/>
          <p:cNvSpPr>
            <a:spLocks/>
          </p:cNvSpPr>
          <p:nvPr/>
        </p:nvSpPr>
        <p:spPr bwMode="auto">
          <a:xfrm>
            <a:off x="1377623" y="262622"/>
            <a:ext cx="75881" cy="152446"/>
          </a:xfrm>
          <a:custGeom>
            <a:avLst/>
            <a:gdLst>
              <a:gd name="T0" fmla="*/ 146 w 222"/>
              <a:gd name="T1" fmla="*/ 154 h 446"/>
              <a:gd name="T2" fmla="*/ 76 w 222"/>
              <a:gd name="T3" fmla="*/ 154 h 446"/>
              <a:gd name="T4" fmla="*/ 76 w 222"/>
              <a:gd name="T5" fmla="*/ 0 h 446"/>
              <a:gd name="T6" fmla="*/ 0 w 222"/>
              <a:gd name="T7" fmla="*/ 0 h 446"/>
              <a:gd name="T8" fmla="*/ 0 w 222"/>
              <a:gd name="T9" fmla="*/ 446 h 446"/>
              <a:gd name="T10" fmla="*/ 76 w 222"/>
              <a:gd name="T11" fmla="*/ 446 h 446"/>
              <a:gd name="T12" fmla="*/ 76 w 222"/>
              <a:gd name="T13" fmla="*/ 219 h 446"/>
              <a:gd name="T14" fmla="*/ 146 w 222"/>
              <a:gd name="T15" fmla="*/ 219 h 446"/>
              <a:gd name="T16" fmla="*/ 146 w 222"/>
              <a:gd name="T17" fmla="*/ 446 h 446"/>
              <a:gd name="T18" fmla="*/ 222 w 222"/>
              <a:gd name="T19" fmla="*/ 446 h 446"/>
              <a:gd name="T20" fmla="*/ 222 w 222"/>
              <a:gd name="T21" fmla="*/ 0 h 446"/>
              <a:gd name="T22" fmla="*/ 146 w 222"/>
              <a:gd name="T23" fmla="*/ 0 h 446"/>
              <a:gd name="T24" fmla="*/ 146 w 222"/>
              <a:gd name="T25" fmla="*/ 154 h 446"/>
              <a:gd name="T26" fmla="*/ 146 w 222"/>
              <a:gd name="T27" fmla="*/ 154 h 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22" h="446">
                <a:moveTo>
                  <a:pt x="146" y="154"/>
                </a:moveTo>
                <a:lnTo>
                  <a:pt x="76" y="154"/>
                </a:lnTo>
                <a:lnTo>
                  <a:pt x="76" y="0"/>
                </a:lnTo>
                <a:lnTo>
                  <a:pt x="0" y="0"/>
                </a:lnTo>
                <a:lnTo>
                  <a:pt x="0" y="446"/>
                </a:lnTo>
                <a:lnTo>
                  <a:pt x="76" y="446"/>
                </a:lnTo>
                <a:lnTo>
                  <a:pt x="76" y="219"/>
                </a:lnTo>
                <a:lnTo>
                  <a:pt x="146" y="219"/>
                </a:lnTo>
                <a:lnTo>
                  <a:pt x="146" y="446"/>
                </a:lnTo>
                <a:lnTo>
                  <a:pt x="222" y="446"/>
                </a:lnTo>
                <a:lnTo>
                  <a:pt x="222" y="0"/>
                </a:lnTo>
                <a:lnTo>
                  <a:pt x="146" y="0"/>
                </a:lnTo>
                <a:lnTo>
                  <a:pt x="146" y="154"/>
                </a:lnTo>
                <a:lnTo>
                  <a:pt x="146" y="1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Freeform 92"/>
          <p:cNvSpPr>
            <a:spLocks/>
          </p:cNvSpPr>
          <p:nvPr/>
        </p:nvSpPr>
        <p:spPr bwMode="auto">
          <a:xfrm>
            <a:off x="1670209" y="264673"/>
            <a:ext cx="153813" cy="95022"/>
          </a:xfrm>
          <a:custGeom>
            <a:avLst/>
            <a:gdLst>
              <a:gd name="T0" fmla="*/ 937 w 937"/>
              <a:gd name="T1" fmla="*/ 98 h 579"/>
              <a:gd name="T2" fmla="*/ 937 w 937"/>
              <a:gd name="T3" fmla="*/ 579 h 579"/>
              <a:gd name="T4" fmla="*/ 782 w 937"/>
              <a:gd name="T5" fmla="*/ 579 h 579"/>
              <a:gd name="T6" fmla="*/ 782 w 937"/>
              <a:gd name="T7" fmla="*/ 142 h 579"/>
              <a:gd name="T8" fmla="*/ 0 w 937"/>
              <a:gd name="T9" fmla="*/ 142 h 579"/>
              <a:gd name="T10" fmla="*/ 0 w 937"/>
              <a:gd name="T11" fmla="*/ 6 h 579"/>
              <a:gd name="T12" fmla="*/ 845 w 937"/>
              <a:gd name="T13" fmla="*/ 6 h 579"/>
              <a:gd name="T14" fmla="*/ 937 w 937"/>
              <a:gd name="T15" fmla="*/ 98 h 579"/>
              <a:gd name="T16" fmla="*/ 937 w 937"/>
              <a:gd name="T17" fmla="*/ 98 h 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7" h="579">
                <a:moveTo>
                  <a:pt x="937" y="98"/>
                </a:moveTo>
                <a:lnTo>
                  <a:pt x="937" y="579"/>
                </a:lnTo>
                <a:lnTo>
                  <a:pt x="782" y="579"/>
                </a:lnTo>
                <a:lnTo>
                  <a:pt x="782" y="142"/>
                </a:lnTo>
                <a:lnTo>
                  <a:pt x="0" y="142"/>
                </a:lnTo>
                <a:lnTo>
                  <a:pt x="0" y="6"/>
                </a:lnTo>
                <a:lnTo>
                  <a:pt x="845" y="6"/>
                </a:lnTo>
                <a:cubicBezTo>
                  <a:pt x="845" y="6"/>
                  <a:pt x="937" y="0"/>
                  <a:pt x="937" y="98"/>
                </a:cubicBezTo>
                <a:lnTo>
                  <a:pt x="937" y="9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Freeform 93"/>
          <p:cNvSpPr>
            <a:spLocks noEditPoints="1"/>
          </p:cNvSpPr>
          <p:nvPr/>
        </p:nvSpPr>
        <p:spPr bwMode="auto">
          <a:xfrm>
            <a:off x="1478798" y="255444"/>
            <a:ext cx="178081" cy="204058"/>
          </a:xfrm>
          <a:custGeom>
            <a:avLst/>
            <a:gdLst>
              <a:gd name="T0" fmla="*/ 873 w 1085"/>
              <a:gd name="T1" fmla="*/ 817 h 1244"/>
              <a:gd name="T2" fmla="*/ 54 w 1085"/>
              <a:gd name="T3" fmla="*/ 813 h 1244"/>
              <a:gd name="T4" fmla="*/ 54 w 1085"/>
              <a:gd name="T5" fmla="*/ 949 h 1244"/>
              <a:gd name="T6" fmla="*/ 788 w 1085"/>
              <a:gd name="T7" fmla="*/ 949 h 1244"/>
              <a:gd name="T8" fmla="*/ 788 w 1085"/>
              <a:gd name="T9" fmla="*/ 1244 h 1244"/>
              <a:gd name="T10" fmla="*/ 946 w 1085"/>
              <a:gd name="T11" fmla="*/ 1244 h 1244"/>
              <a:gd name="T12" fmla="*/ 946 w 1085"/>
              <a:gd name="T13" fmla="*/ 877 h 1244"/>
              <a:gd name="T14" fmla="*/ 873 w 1085"/>
              <a:gd name="T15" fmla="*/ 817 h 1244"/>
              <a:gd name="T16" fmla="*/ 943 w 1085"/>
              <a:gd name="T17" fmla="*/ 323 h 1244"/>
              <a:gd name="T18" fmla="*/ 943 w 1085"/>
              <a:gd name="T19" fmla="*/ 44 h 1244"/>
              <a:gd name="T20" fmla="*/ 784 w 1085"/>
              <a:gd name="T21" fmla="*/ 44 h 1244"/>
              <a:gd name="T22" fmla="*/ 784 w 1085"/>
              <a:gd name="T23" fmla="*/ 737 h 1244"/>
              <a:gd name="T24" fmla="*/ 943 w 1085"/>
              <a:gd name="T25" fmla="*/ 737 h 1244"/>
              <a:gd name="T26" fmla="*/ 943 w 1085"/>
              <a:gd name="T27" fmla="*/ 456 h 1244"/>
              <a:gd name="T28" fmla="*/ 1085 w 1085"/>
              <a:gd name="T29" fmla="*/ 456 h 1244"/>
              <a:gd name="T30" fmla="*/ 1085 w 1085"/>
              <a:gd name="T31" fmla="*/ 323 h 1244"/>
              <a:gd name="T32" fmla="*/ 943 w 1085"/>
              <a:gd name="T33" fmla="*/ 323 h 1244"/>
              <a:gd name="T34" fmla="*/ 225 w 1085"/>
              <a:gd name="T35" fmla="*/ 250 h 1244"/>
              <a:gd name="T36" fmla="*/ 16 w 1085"/>
              <a:gd name="T37" fmla="*/ 497 h 1244"/>
              <a:gd name="T38" fmla="*/ 307 w 1085"/>
              <a:gd name="T39" fmla="*/ 753 h 1244"/>
              <a:gd name="T40" fmla="*/ 601 w 1085"/>
              <a:gd name="T41" fmla="*/ 497 h 1244"/>
              <a:gd name="T42" fmla="*/ 373 w 1085"/>
              <a:gd name="T43" fmla="*/ 247 h 1244"/>
              <a:gd name="T44" fmla="*/ 373 w 1085"/>
              <a:gd name="T45" fmla="*/ 212 h 1244"/>
              <a:gd name="T46" fmla="*/ 620 w 1085"/>
              <a:gd name="T47" fmla="*/ 212 h 1244"/>
              <a:gd name="T48" fmla="*/ 620 w 1085"/>
              <a:gd name="T49" fmla="*/ 79 h 1244"/>
              <a:gd name="T50" fmla="*/ 380 w 1085"/>
              <a:gd name="T51" fmla="*/ 79 h 1244"/>
              <a:gd name="T52" fmla="*/ 380 w 1085"/>
              <a:gd name="T53" fmla="*/ 0 h 1244"/>
              <a:gd name="T54" fmla="*/ 225 w 1085"/>
              <a:gd name="T55" fmla="*/ 0 h 1244"/>
              <a:gd name="T56" fmla="*/ 225 w 1085"/>
              <a:gd name="T57" fmla="*/ 79 h 1244"/>
              <a:gd name="T58" fmla="*/ 0 w 1085"/>
              <a:gd name="T59" fmla="*/ 79 h 1244"/>
              <a:gd name="T60" fmla="*/ 0 w 1085"/>
              <a:gd name="T61" fmla="*/ 212 h 1244"/>
              <a:gd name="T62" fmla="*/ 231 w 1085"/>
              <a:gd name="T63" fmla="*/ 212 h 1244"/>
              <a:gd name="T64" fmla="*/ 231 w 1085"/>
              <a:gd name="T65" fmla="*/ 247 h 1244"/>
              <a:gd name="T66" fmla="*/ 225 w 1085"/>
              <a:gd name="T67" fmla="*/ 250 h 1244"/>
              <a:gd name="T68" fmla="*/ 307 w 1085"/>
              <a:gd name="T69" fmla="*/ 370 h 1244"/>
              <a:gd name="T70" fmla="*/ 449 w 1085"/>
              <a:gd name="T71" fmla="*/ 497 h 1244"/>
              <a:gd name="T72" fmla="*/ 307 w 1085"/>
              <a:gd name="T73" fmla="*/ 620 h 1244"/>
              <a:gd name="T74" fmla="*/ 168 w 1085"/>
              <a:gd name="T75" fmla="*/ 497 h 1244"/>
              <a:gd name="T76" fmla="*/ 307 w 1085"/>
              <a:gd name="T77" fmla="*/ 370 h 1244"/>
              <a:gd name="T78" fmla="*/ 307 w 1085"/>
              <a:gd name="T79" fmla="*/ 370 h 1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85" h="1244">
                <a:moveTo>
                  <a:pt x="873" y="817"/>
                </a:moveTo>
                <a:lnTo>
                  <a:pt x="54" y="813"/>
                </a:lnTo>
                <a:lnTo>
                  <a:pt x="54" y="949"/>
                </a:lnTo>
                <a:lnTo>
                  <a:pt x="788" y="949"/>
                </a:lnTo>
                <a:lnTo>
                  <a:pt x="788" y="1244"/>
                </a:lnTo>
                <a:lnTo>
                  <a:pt x="946" y="1244"/>
                </a:lnTo>
                <a:lnTo>
                  <a:pt x="946" y="877"/>
                </a:lnTo>
                <a:cubicBezTo>
                  <a:pt x="946" y="807"/>
                  <a:pt x="873" y="817"/>
                  <a:pt x="873" y="817"/>
                </a:cubicBezTo>
                <a:close/>
                <a:moveTo>
                  <a:pt x="943" y="323"/>
                </a:moveTo>
                <a:lnTo>
                  <a:pt x="943" y="44"/>
                </a:lnTo>
                <a:lnTo>
                  <a:pt x="784" y="44"/>
                </a:lnTo>
                <a:lnTo>
                  <a:pt x="784" y="737"/>
                </a:lnTo>
                <a:lnTo>
                  <a:pt x="943" y="737"/>
                </a:lnTo>
                <a:lnTo>
                  <a:pt x="943" y="456"/>
                </a:lnTo>
                <a:lnTo>
                  <a:pt x="1085" y="456"/>
                </a:lnTo>
                <a:lnTo>
                  <a:pt x="1085" y="323"/>
                </a:lnTo>
                <a:lnTo>
                  <a:pt x="943" y="323"/>
                </a:lnTo>
                <a:close/>
                <a:moveTo>
                  <a:pt x="225" y="250"/>
                </a:moveTo>
                <a:cubicBezTo>
                  <a:pt x="104" y="282"/>
                  <a:pt x="16" y="383"/>
                  <a:pt x="16" y="497"/>
                </a:cubicBezTo>
                <a:cubicBezTo>
                  <a:pt x="16" y="639"/>
                  <a:pt x="149" y="753"/>
                  <a:pt x="307" y="753"/>
                </a:cubicBezTo>
                <a:cubicBezTo>
                  <a:pt x="465" y="753"/>
                  <a:pt x="601" y="639"/>
                  <a:pt x="601" y="497"/>
                </a:cubicBezTo>
                <a:cubicBezTo>
                  <a:pt x="601" y="380"/>
                  <a:pt x="503" y="275"/>
                  <a:pt x="373" y="247"/>
                </a:cubicBezTo>
                <a:lnTo>
                  <a:pt x="373" y="212"/>
                </a:lnTo>
                <a:lnTo>
                  <a:pt x="620" y="212"/>
                </a:lnTo>
                <a:lnTo>
                  <a:pt x="620" y="79"/>
                </a:lnTo>
                <a:lnTo>
                  <a:pt x="380" y="79"/>
                </a:lnTo>
                <a:lnTo>
                  <a:pt x="380" y="0"/>
                </a:lnTo>
                <a:lnTo>
                  <a:pt x="225" y="0"/>
                </a:lnTo>
                <a:lnTo>
                  <a:pt x="225" y="79"/>
                </a:lnTo>
                <a:lnTo>
                  <a:pt x="0" y="79"/>
                </a:lnTo>
                <a:lnTo>
                  <a:pt x="0" y="212"/>
                </a:lnTo>
                <a:lnTo>
                  <a:pt x="231" y="212"/>
                </a:lnTo>
                <a:lnTo>
                  <a:pt x="231" y="247"/>
                </a:lnTo>
                <a:lnTo>
                  <a:pt x="225" y="250"/>
                </a:lnTo>
                <a:close/>
                <a:moveTo>
                  <a:pt x="307" y="370"/>
                </a:moveTo>
                <a:cubicBezTo>
                  <a:pt x="386" y="370"/>
                  <a:pt x="449" y="427"/>
                  <a:pt x="449" y="497"/>
                </a:cubicBezTo>
                <a:cubicBezTo>
                  <a:pt x="449" y="567"/>
                  <a:pt x="386" y="620"/>
                  <a:pt x="307" y="620"/>
                </a:cubicBezTo>
                <a:cubicBezTo>
                  <a:pt x="231" y="620"/>
                  <a:pt x="168" y="567"/>
                  <a:pt x="168" y="497"/>
                </a:cubicBezTo>
                <a:cubicBezTo>
                  <a:pt x="168" y="427"/>
                  <a:pt x="231" y="370"/>
                  <a:pt x="307" y="370"/>
                </a:cubicBezTo>
                <a:lnTo>
                  <a:pt x="307" y="37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Freeform 94"/>
          <p:cNvSpPr>
            <a:spLocks noEditPoints="1"/>
          </p:cNvSpPr>
          <p:nvPr/>
        </p:nvSpPr>
        <p:spPr bwMode="auto">
          <a:xfrm>
            <a:off x="947973" y="364480"/>
            <a:ext cx="129545" cy="93997"/>
          </a:xfrm>
          <a:custGeom>
            <a:avLst/>
            <a:gdLst>
              <a:gd name="T0" fmla="*/ 791 w 791"/>
              <a:gd name="T1" fmla="*/ 288 h 573"/>
              <a:gd name="T2" fmla="*/ 791 w 791"/>
              <a:gd name="T3" fmla="*/ 288 h 573"/>
              <a:gd name="T4" fmla="*/ 395 w 791"/>
              <a:gd name="T5" fmla="*/ 0 h 573"/>
              <a:gd name="T6" fmla="*/ 0 w 791"/>
              <a:gd name="T7" fmla="*/ 288 h 573"/>
              <a:gd name="T8" fmla="*/ 395 w 791"/>
              <a:gd name="T9" fmla="*/ 573 h 573"/>
              <a:gd name="T10" fmla="*/ 791 w 791"/>
              <a:gd name="T11" fmla="*/ 288 h 573"/>
              <a:gd name="T12" fmla="*/ 395 w 791"/>
              <a:gd name="T13" fmla="*/ 449 h 573"/>
              <a:gd name="T14" fmla="*/ 158 w 791"/>
              <a:gd name="T15" fmla="*/ 288 h 573"/>
              <a:gd name="T16" fmla="*/ 395 w 791"/>
              <a:gd name="T17" fmla="*/ 123 h 573"/>
              <a:gd name="T18" fmla="*/ 636 w 791"/>
              <a:gd name="T19" fmla="*/ 288 h 573"/>
              <a:gd name="T20" fmla="*/ 395 w 791"/>
              <a:gd name="T21" fmla="*/ 449 h 573"/>
              <a:gd name="T22" fmla="*/ 395 w 791"/>
              <a:gd name="T23" fmla="*/ 449 h 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91" h="573">
                <a:moveTo>
                  <a:pt x="791" y="288"/>
                </a:moveTo>
                <a:lnTo>
                  <a:pt x="791" y="288"/>
                </a:lnTo>
                <a:cubicBezTo>
                  <a:pt x="791" y="129"/>
                  <a:pt x="613" y="0"/>
                  <a:pt x="395" y="0"/>
                </a:cubicBezTo>
                <a:cubicBezTo>
                  <a:pt x="177" y="0"/>
                  <a:pt x="0" y="129"/>
                  <a:pt x="0" y="288"/>
                </a:cubicBezTo>
                <a:cubicBezTo>
                  <a:pt x="0" y="446"/>
                  <a:pt x="177" y="573"/>
                  <a:pt x="395" y="573"/>
                </a:cubicBezTo>
                <a:cubicBezTo>
                  <a:pt x="613" y="573"/>
                  <a:pt x="791" y="446"/>
                  <a:pt x="791" y="288"/>
                </a:cubicBezTo>
                <a:close/>
                <a:moveTo>
                  <a:pt x="395" y="449"/>
                </a:moveTo>
                <a:cubicBezTo>
                  <a:pt x="266" y="449"/>
                  <a:pt x="158" y="376"/>
                  <a:pt x="158" y="288"/>
                </a:cubicBezTo>
                <a:cubicBezTo>
                  <a:pt x="158" y="199"/>
                  <a:pt x="266" y="123"/>
                  <a:pt x="395" y="123"/>
                </a:cubicBezTo>
                <a:cubicBezTo>
                  <a:pt x="503" y="123"/>
                  <a:pt x="636" y="186"/>
                  <a:pt x="636" y="288"/>
                </a:cubicBezTo>
                <a:cubicBezTo>
                  <a:pt x="636" y="389"/>
                  <a:pt x="503" y="449"/>
                  <a:pt x="395" y="449"/>
                </a:cubicBezTo>
                <a:lnTo>
                  <a:pt x="395" y="449"/>
                </a:ln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Freeform 95"/>
          <p:cNvSpPr>
            <a:spLocks noEditPoints="1"/>
          </p:cNvSpPr>
          <p:nvPr/>
        </p:nvSpPr>
        <p:spPr bwMode="auto">
          <a:xfrm>
            <a:off x="914476" y="261597"/>
            <a:ext cx="162016" cy="105960"/>
          </a:xfrm>
          <a:custGeom>
            <a:avLst/>
            <a:gdLst>
              <a:gd name="T0" fmla="*/ 503 w 987"/>
              <a:gd name="T1" fmla="*/ 19 h 646"/>
              <a:gd name="T2" fmla="*/ 19 w 987"/>
              <a:gd name="T3" fmla="*/ 19 h 646"/>
              <a:gd name="T4" fmla="*/ 19 w 987"/>
              <a:gd name="T5" fmla="*/ 142 h 646"/>
              <a:gd name="T6" fmla="*/ 377 w 987"/>
              <a:gd name="T7" fmla="*/ 142 h 646"/>
              <a:gd name="T8" fmla="*/ 358 w 987"/>
              <a:gd name="T9" fmla="*/ 237 h 646"/>
              <a:gd name="T10" fmla="*/ 0 w 987"/>
              <a:gd name="T11" fmla="*/ 529 h 646"/>
              <a:gd name="T12" fmla="*/ 4 w 987"/>
              <a:gd name="T13" fmla="*/ 646 h 646"/>
              <a:gd name="T14" fmla="*/ 541 w 987"/>
              <a:gd name="T15" fmla="*/ 63 h 646"/>
              <a:gd name="T16" fmla="*/ 503 w 987"/>
              <a:gd name="T17" fmla="*/ 19 h 646"/>
              <a:gd name="T18" fmla="*/ 826 w 987"/>
              <a:gd name="T19" fmla="*/ 0 h 646"/>
              <a:gd name="T20" fmla="*/ 826 w 987"/>
              <a:gd name="T21" fmla="*/ 123 h 646"/>
              <a:gd name="T22" fmla="*/ 579 w 987"/>
              <a:gd name="T23" fmla="*/ 123 h 646"/>
              <a:gd name="T24" fmla="*/ 579 w 987"/>
              <a:gd name="T25" fmla="*/ 259 h 646"/>
              <a:gd name="T26" fmla="*/ 826 w 987"/>
              <a:gd name="T27" fmla="*/ 259 h 646"/>
              <a:gd name="T28" fmla="*/ 826 w 987"/>
              <a:gd name="T29" fmla="*/ 351 h 646"/>
              <a:gd name="T30" fmla="*/ 573 w 987"/>
              <a:gd name="T31" fmla="*/ 351 h 646"/>
              <a:gd name="T32" fmla="*/ 573 w 987"/>
              <a:gd name="T33" fmla="*/ 484 h 646"/>
              <a:gd name="T34" fmla="*/ 826 w 987"/>
              <a:gd name="T35" fmla="*/ 484 h 646"/>
              <a:gd name="T36" fmla="*/ 826 w 987"/>
              <a:gd name="T37" fmla="*/ 639 h 646"/>
              <a:gd name="T38" fmla="*/ 987 w 987"/>
              <a:gd name="T39" fmla="*/ 639 h 646"/>
              <a:gd name="T40" fmla="*/ 987 w 987"/>
              <a:gd name="T41" fmla="*/ 0 h 646"/>
              <a:gd name="T42" fmla="*/ 826 w 987"/>
              <a:gd name="T43" fmla="*/ 0 h 646"/>
              <a:gd name="T44" fmla="*/ 826 w 987"/>
              <a:gd name="T45" fmla="*/ 0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87" h="646">
                <a:moveTo>
                  <a:pt x="503" y="19"/>
                </a:moveTo>
                <a:lnTo>
                  <a:pt x="19" y="19"/>
                </a:lnTo>
                <a:lnTo>
                  <a:pt x="19" y="142"/>
                </a:lnTo>
                <a:lnTo>
                  <a:pt x="377" y="142"/>
                </a:lnTo>
                <a:cubicBezTo>
                  <a:pt x="377" y="161"/>
                  <a:pt x="374" y="193"/>
                  <a:pt x="358" y="237"/>
                </a:cubicBezTo>
                <a:cubicBezTo>
                  <a:pt x="276" y="484"/>
                  <a:pt x="0" y="529"/>
                  <a:pt x="0" y="529"/>
                </a:cubicBezTo>
                <a:lnTo>
                  <a:pt x="4" y="646"/>
                </a:lnTo>
                <a:cubicBezTo>
                  <a:pt x="567" y="566"/>
                  <a:pt x="541" y="63"/>
                  <a:pt x="541" y="63"/>
                </a:cubicBezTo>
                <a:cubicBezTo>
                  <a:pt x="541" y="22"/>
                  <a:pt x="503" y="19"/>
                  <a:pt x="503" y="19"/>
                </a:cubicBezTo>
                <a:close/>
                <a:moveTo>
                  <a:pt x="826" y="0"/>
                </a:moveTo>
                <a:lnTo>
                  <a:pt x="826" y="123"/>
                </a:lnTo>
                <a:lnTo>
                  <a:pt x="579" y="123"/>
                </a:lnTo>
                <a:lnTo>
                  <a:pt x="579" y="259"/>
                </a:lnTo>
                <a:lnTo>
                  <a:pt x="826" y="259"/>
                </a:lnTo>
                <a:lnTo>
                  <a:pt x="826" y="351"/>
                </a:lnTo>
                <a:lnTo>
                  <a:pt x="573" y="351"/>
                </a:lnTo>
                <a:lnTo>
                  <a:pt x="573" y="484"/>
                </a:lnTo>
                <a:lnTo>
                  <a:pt x="826" y="484"/>
                </a:lnTo>
                <a:lnTo>
                  <a:pt x="826" y="639"/>
                </a:lnTo>
                <a:lnTo>
                  <a:pt x="987" y="639"/>
                </a:lnTo>
                <a:lnTo>
                  <a:pt x="987" y="0"/>
                </a:lnTo>
                <a:lnTo>
                  <a:pt x="826" y="0"/>
                </a:lnTo>
                <a:lnTo>
                  <a:pt x="82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Freeform 96"/>
          <p:cNvSpPr>
            <a:spLocks noEditPoints="1"/>
          </p:cNvSpPr>
          <p:nvPr/>
        </p:nvSpPr>
        <p:spPr bwMode="auto">
          <a:xfrm>
            <a:off x="201468" y="259204"/>
            <a:ext cx="643621" cy="204400"/>
          </a:xfrm>
          <a:custGeom>
            <a:avLst/>
            <a:gdLst>
              <a:gd name="T0" fmla="*/ 395 w 3923"/>
              <a:gd name="T1" fmla="*/ 22 h 1247"/>
              <a:gd name="T2" fmla="*/ 0 w 3923"/>
              <a:gd name="T3" fmla="*/ 22 h 1247"/>
              <a:gd name="T4" fmla="*/ 79 w 3923"/>
              <a:gd name="T5" fmla="*/ 158 h 1247"/>
              <a:gd name="T6" fmla="*/ 79 w 3923"/>
              <a:gd name="T7" fmla="*/ 1222 h 1247"/>
              <a:gd name="T8" fmla="*/ 395 w 3923"/>
              <a:gd name="T9" fmla="*/ 1222 h 1247"/>
              <a:gd name="T10" fmla="*/ 395 w 3923"/>
              <a:gd name="T11" fmla="*/ 22 h 1247"/>
              <a:gd name="T12" fmla="*/ 405 w 3923"/>
              <a:gd name="T13" fmla="*/ 516 h 1247"/>
              <a:gd name="T14" fmla="*/ 943 w 3923"/>
              <a:gd name="T15" fmla="*/ 1231 h 1247"/>
              <a:gd name="T16" fmla="*/ 1310 w 3923"/>
              <a:gd name="T17" fmla="*/ 1231 h 1247"/>
              <a:gd name="T18" fmla="*/ 743 w 3923"/>
              <a:gd name="T19" fmla="*/ 516 h 1247"/>
              <a:gd name="T20" fmla="*/ 1284 w 3923"/>
              <a:gd name="T21" fmla="*/ 19 h 1247"/>
              <a:gd name="T22" fmla="*/ 965 w 3923"/>
              <a:gd name="T23" fmla="*/ 19 h 1247"/>
              <a:gd name="T24" fmla="*/ 408 w 3923"/>
              <a:gd name="T25" fmla="*/ 513 h 1247"/>
              <a:gd name="T26" fmla="*/ 405 w 3923"/>
              <a:gd name="T27" fmla="*/ 516 h 1247"/>
              <a:gd name="T28" fmla="*/ 3923 w 3923"/>
              <a:gd name="T29" fmla="*/ 1225 h 1247"/>
              <a:gd name="T30" fmla="*/ 3923 w 3923"/>
              <a:gd name="T31" fmla="*/ 19 h 1247"/>
              <a:gd name="T32" fmla="*/ 3609 w 3923"/>
              <a:gd name="T33" fmla="*/ 19 h 1247"/>
              <a:gd name="T34" fmla="*/ 3609 w 3923"/>
              <a:gd name="T35" fmla="*/ 1029 h 1247"/>
              <a:gd name="T36" fmla="*/ 3242 w 3923"/>
              <a:gd name="T37" fmla="*/ 1029 h 1247"/>
              <a:gd name="T38" fmla="*/ 3141 w 3923"/>
              <a:gd name="T39" fmla="*/ 902 h 1247"/>
              <a:gd name="T40" fmla="*/ 3141 w 3923"/>
              <a:gd name="T41" fmla="*/ 22 h 1247"/>
              <a:gd name="T42" fmla="*/ 2752 w 3923"/>
              <a:gd name="T43" fmla="*/ 22 h 1247"/>
              <a:gd name="T44" fmla="*/ 2834 w 3923"/>
              <a:gd name="T45" fmla="*/ 155 h 1247"/>
              <a:gd name="T46" fmla="*/ 2834 w 3923"/>
              <a:gd name="T47" fmla="*/ 855 h 1247"/>
              <a:gd name="T48" fmla="*/ 3163 w 3923"/>
              <a:gd name="T49" fmla="*/ 1225 h 1247"/>
              <a:gd name="T50" fmla="*/ 3923 w 3923"/>
              <a:gd name="T51" fmla="*/ 1225 h 1247"/>
              <a:gd name="T52" fmla="*/ 2227 w 3923"/>
              <a:gd name="T53" fmla="*/ 1225 h 1247"/>
              <a:gd name="T54" fmla="*/ 2540 w 3923"/>
              <a:gd name="T55" fmla="*/ 1225 h 1247"/>
              <a:gd name="T56" fmla="*/ 2540 w 3923"/>
              <a:gd name="T57" fmla="*/ 389 h 1247"/>
              <a:gd name="T58" fmla="*/ 2208 w 3923"/>
              <a:gd name="T59" fmla="*/ 19 h 1247"/>
              <a:gd name="T60" fmla="*/ 1367 w 3923"/>
              <a:gd name="T61" fmla="*/ 19 h 1247"/>
              <a:gd name="T62" fmla="*/ 1442 w 3923"/>
              <a:gd name="T63" fmla="*/ 152 h 1247"/>
              <a:gd name="T64" fmla="*/ 1442 w 3923"/>
              <a:gd name="T65" fmla="*/ 1225 h 1247"/>
              <a:gd name="T66" fmla="*/ 1756 w 3923"/>
              <a:gd name="T67" fmla="*/ 1225 h 1247"/>
              <a:gd name="T68" fmla="*/ 1756 w 3923"/>
              <a:gd name="T69" fmla="*/ 215 h 1247"/>
              <a:gd name="T70" fmla="*/ 2123 w 3923"/>
              <a:gd name="T71" fmla="*/ 215 h 1247"/>
              <a:gd name="T72" fmla="*/ 2227 w 3923"/>
              <a:gd name="T73" fmla="*/ 342 h 1247"/>
              <a:gd name="T74" fmla="*/ 2227 w 3923"/>
              <a:gd name="T75" fmla="*/ 1225 h 1247"/>
              <a:gd name="T76" fmla="*/ 2227 w 3923"/>
              <a:gd name="T77" fmla="*/ 1225 h 1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923" h="1247">
                <a:moveTo>
                  <a:pt x="395" y="22"/>
                </a:moveTo>
                <a:lnTo>
                  <a:pt x="0" y="22"/>
                </a:lnTo>
                <a:cubicBezTo>
                  <a:pt x="0" y="22"/>
                  <a:pt x="79" y="38"/>
                  <a:pt x="79" y="158"/>
                </a:cubicBezTo>
                <a:lnTo>
                  <a:pt x="79" y="1222"/>
                </a:lnTo>
                <a:lnTo>
                  <a:pt x="395" y="1222"/>
                </a:lnTo>
                <a:lnTo>
                  <a:pt x="395" y="22"/>
                </a:lnTo>
                <a:close/>
                <a:moveTo>
                  <a:pt x="405" y="516"/>
                </a:moveTo>
                <a:lnTo>
                  <a:pt x="943" y="1231"/>
                </a:lnTo>
                <a:lnTo>
                  <a:pt x="1310" y="1231"/>
                </a:lnTo>
                <a:lnTo>
                  <a:pt x="743" y="516"/>
                </a:lnTo>
                <a:lnTo>
                  <a:pt x="1284" y="19"/>
                </a:lnTo>
                <a:lnTo>
                  <a:pt x="965" y="19"/>
                </a:lnTo>
                <a:lnTo>
                  <a:pt x="408" y="513"/>
                </a:lnTo>
                <a:lnTo>
                  <a:pt x="405" y="516"/>
                </a:lnTo>
                <a:close/>
                <a:moveTo>
                  <a:pt x="3923" y="1225"/>
                </a:moveTo>
                <a:lnTo>
                  <a:pt x="3923" y="19"/>
                </a:lnTo>
                <a:lnTo>
                  <a:pt x="3609" y="19"/>
                </a:lnTo>
                <a:lnTo>
                  <a:pt x="3609" y="1029"/>
                </a:lnTo>
                <a:lnTo>
                  <a:pt x="3242" y="1029"/>
                </a:lnTo>
                <a:cubicBezTo>
                  <a:pt x="3208" y="1029"/>
                  <a:pt x="3141" y="1000"/>
                  <a:pt x="3141" y="902"/>
                </a:cubicBezTo>
                <a:lnTo>
                  <a:pt x="3141" y="22"/>
                </a:lnTo>
                <a:lnTo>
                  <a:pt x="2752" y="22"/>
                </a:lnTo>
                <a:cubicBezTo>
                  <a:pt x="2752" y="22"/>
                  <a:pt x="2834" y="38"/>
                  <a:pt x="2834" y="155"/>
                </a:cubicBezTo>
                <a:lnTo>
                  <a:pt x="2834" y="855"/>
                </a:lnTo>
                <a:cubicBezTo>
                  <a:pt x="2834" y="1247"/>
                  <a:pt x="3163" y="1225"/>
                  <a:pt x="3163" y="1225"/>
                </a:cubicBezTo>
                <a:lnTo>
                  <a:pt x="3923" y="1225"/>
                </a:lnTo>
                <a:close/>
                <a:moveTo>
                  <a:pt x="2227" y="1225"/>
                </a:moveTo>
                <a:lnTo>
                  <a:pt x="2540" y="1225"/>
                </a:lnTo>
                <a:lnTo>
                  <a:pt x="2540" y="389"/>
                </a:lnTo>
                <a:cubicBezTo>
                  <a:pt x="2540" y="0"/>
                  <a:pt x="2243" y="19"/>
                  <a:pt x="2208" y="19"/>
                </a:cubicBezTo>
                <a:lnTo>
                  <a:pt x="1367" y="19"/>
                </a:lnTo>
                <a:cubicBezTo>
                  <a:pt x="1367" y="19"/>
                  <a:pt x="1442" y="48"/>
                  <a:pt x="1442" y="152"/>
                </a:cubicBezTo>
                <a:lnTo>
                  <a:pt x="1442" y="1225"/>
                </a:lnTo>
                <a:lnTo>
                  <a:pt x="1756" y="1225"/>
                </a:lnTo>
                <a:lnTo>
                  <a:pt x="1756" y="215"/>
                </a:lnTo>
                <a:lnTo>
                  <a:pt x="2123" y="215"/>
                </a:lnTo>
                <a:cubicBezTo>
                  <a:pt x="2157" y="215"/>
                  <a:pt x="2227" y="244"/>
                  <a:pt x="2227" y="342"/>
                </a:cubicBezTo>
                <a:lnTo>
                  <a:pt x="2227" y="1225"/>
                </a:lnTo>
                <a:lnTo>
                  <a:pt x="2227" y="1225"/>
                </a:ln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806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제목 슬라이드">
    <p:bg>
      <p:bgPr>
        <a:solidFill>
          <a:srgbClr val="D7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 userDrawn="1"/>
        </p:nvSpPr>
        <p:spPr>
          <a:xfrm>
            <a:off x="0" y="0"/>
            <a:ext cx="9144000" cy="4810016"/>
          </a:xfrm>
          <a:custGeom>
            <a:avLst/>
            <a:gdLst>
              <a:gd name="connsiteX0" fmla="*/ 0 w 9144000"/>
              <a:gd name="connsiteY0" fmla="*/ 0 h 4810016"/>
              <a:gd name="connsiteX1" fmla="*/ 9144000 w 9144000"/>
              <a:gd name="connsiteY1" fmla="*/ 0 h 4810016"/>
              <a:gd name="connsiteX2" fmla="*/ 9144000 w 9144000"/>
              <a:gd name="connsiteY2" fmla="*/ 2185995 h 4810016"/>
              <a:gd name="connsiteX3" fmla="*/ 9075421 w 9144000"/>
              <a:gd name="connsiteY3" fmla="*/ 2315238 h 4810016"/>
              <a:gd name="connsiteX4" fmla="*/ 4415932 w 9144000"/>
              <a:gd name="connsiteY4" fmla="*/ 4810016 h 4810016"/>
              <a:gd name="connsiteX5" fmla="*/ 129525 w 9144000"/>
              <a:gd name="connsiteY5" fmla="*/ 2868261 h 4810016"/>
              <a:gd name="connsiteX6" fmla="*/ 0 w 9144000"/>
              <a:gd name="connsiteY6" fmla="*/ 2696125 h 4810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4810016">
                <a:moveTo>
                  <a:pt x="0" y="0"/>
                </a:moveTo>
                <a:lnTo>
                  <a:pt x="9144000" y="0"/>
                </a:lnTo>
                <a:lnTo>
                  <a:pt x="9144000" y="2185995"/>
                </a:lnTo>
                <a:lnTo>
                  <a:pt x="9075421" y="2315238"/>
                </a:lnTo>
                <a:cubicBezTo>
                  <a:pt x="8240587" y="3791375"/>
                  <a:pt x="6467882" y="4810016"/>
                  <a:pt x="4415932" y="4810016"/>
                </a:cubicBezTo>
                <a:cubicBezTo>
                  <a:pt x="2631628" y="4810016"/>
                  <a:pt x="1058473" y="4039777"/>
                  <a:pt x="129525" y="2868261"/>
                </a:cubicBezTo>
                <a:lnTo>
                  <a:pt x="0" y="2696125"/>
                </a:lnTo>
                <a:close/>
              </a:path>
            </a:pathLst>
          </a:custGeom>
          <a:solidFill>
            <a:srgbClr val="C70B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 userDrawn="1"/>
        </p:nvGrpSpPr>
        <p:grpSpPr>
          <a:xfrm>
            <a:off x="201468" y="255444"/>
            <a:ext cx="1636568" cy="208160"/>
            <a:chOff x="201468" y="255444"/>
            <a:chExt cx="1636568" cy="208160"/>
          </a:xfrm>
        </p:grpSpPr>
        <p:sp>
          <p:nvSpPr>
            <p:cNvPr id="4" name="Freeform 87"/>
            <p:cNvSpPr>
              <a:spLocks/>
            </p:cNvSpPr>
            <p:nvPr/>
          </p:nvSpPr>
          <p:spPr bwMode="auto">
            <a:xfrm>
              <a:off x="1289779" y="264673"/>
              <a:ext cx="76223" cy="144926"/>
            </a:xfrm>
            <a:custGeom>
              <a:avLst/>
              <a:gdLst>
                <a:gd name="T0" fmla="*/ 111 w 465"/>
                <a:gd name="T1" fmla="*/ 883 h 883"/>
                <a:gd name="T2" fmla="*/ 465 w 465"/>
                <a:gd name="T3" fmla="*/ 883 h 883"/>
                <a:gd name="T4" fmla="*/ 465 w 465"/>
                <a:gd name="T5" fmla="*/ 747 h 883"/>
                <a:gd name="T6" fmla="*/ 162 w 465"/>
                <a:gd name="T7" fmla="*/ 747 h 883"/>
                <a:gd name="T8" fmla="*/ 162 w 465"/>
                <a:gd name="T9" fmla="*/ 136 h 883"/>
                <a:gd name="T10" fmla="*/ 450 w 465"/>
                <a:gd name="T11" fmla="*/ 136 h 883"/>
                <a:gd name="T12" fmla="*/ 450 w 465"/>
                <a:gd name="T13" fmla="*/ 0 h 883"/>
                <a:gd name="T14" fmla="*/ 4 w 465"/>
                <a:gd name="T15" fmla="*/ 0 h 883"/>
                <a:gd name="T16" fmla="*/ 4 w 465"/>
                <a:gd name="T17" fmla="*/ 782 h 883"/>
                <a:gd name="T18" fmla="*/ 111 w 465"/>
                <a:gd name="T19" fmla="*/ 883 h 883"/>
                <a:gd name="T20" fmla="*/ 111 w 465"/>
                <a:gd name="T21" fmla="*/ 883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5" h="883">
                  <a:moveTo>
                    <a:pt x="111" y="883"/>
                  </a:moveTo>
                  <a:lnTo>
                    <a:pt x="465" y="883"/>
                  </a:lnTo>
                  <a:lnTo>
                    <a:pt x="465" y="747"/>
                  </a:lnTo>
                  <a:lnTo>
                    <a:pt x="162" y="747"/>
                  </a:lnTo>
                  <a:lnTo>
                    <a:pt x="162" y="136"/>
                  </a:lnTo>
                  <a:lnTo>
                    <a:pt x="450" y="136"/>
                  </a:lnTo>
                  <a:lnTo>
                    <a:pt x="450" y="0"/>
                  </a:lnTo>
                  <a:lnTo>
                    <a:pt x="4" y="0"/>
                  </a:lnTo>
                  <a:lnTo>
                    <a:pt x="4" y="782"/>
                  </a:lnTo>
                  <a:cubicBezTo>
                    <a:pt x="4" y="782"/>
                    <a:pt x="0" y="883"/>
                    <a:pt x="111" y="883"/>
                  </a:cubicBezTo>
                  <a:lnTo>
                    <a:pt x="111" y="88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" name="Freeform 88"/>
            <p:cNvSpPr>
              <a:spLocks/>
            </p:cNvSpPr>
            <p:nvPr/>
          </p:nvSpPr>
          <p:spPr bwMode="auto">
            <a:xfrm>
              <a:off x="1660980" y="324489"/>
              <a:ext cx="177056" cy="87844"/>
            </a:xfrm>
            <a:custGeom>
              <a:avLst/>
              <a:gdLst>
                <a:gd name="T0" fmla="*/ 334 w 518"/>
                <a:gd name="T1" fmla="*/ 193 h 257"/>
                <a:gd name="T2" fmla="*/ 334 w 518"/>
                <a:gd name="T3" fmla="*/ 0 h 257"/>
                <a:gd name="T4" fmla="*/ 260 w 518"/>
                <a:gd name="T5" fmla="*/ 0 h 257"/>
                <a:gd name="T6" fmla="*/ 260 w 518"/>
                <a:gd name="T7" fmla="*/ 193 h 257"/>
                <a:gd name="T8" fmla="*/ 176 w 518"/>
                <a:gd name="T9" fmla="*/ 193 h 257"/>
                <a:gd name="T10" fmla="*/ 176 w 518"/>
                <a:gd name="T11" fmla="*/ 0 h 257"/>
                <a:gd name="T12" fmla="*/ 100 w 518"/>
                <a:gd name="T13" fmla="*/ 0 h 257"/>
                <a:gd name="T14" fmla="*/ 100 w 518"/>
                <a:gd name="T15" fmla="*/ 193 h 257"/>
                <a:gd name="T16" fmla="*/ 0 w 518"/>
                <a:gd name="T17" fmla="*/ 193 h 257"/>
                <a:gd name="T18" fmla="*/ 0 w 518"/>
                <a:gd name="T19" fmla="*/ 257 h 257"/>
                <a:gd name="T20" fmla="*/ 518 w 518"/>
                <a:gd name="T21" fmla="*/ 257 h 257"/>
                <a:gd name="T22" fmla="*/ 518 w 518"/>
                <a:gd name="T23" fmla="*/ 193 h 257"/>
                <a:gd name="T24" fmla="*/ 334 w 518"/>
                <a:gd name="T25" fmla="*/ 193 h 257"/>
                <a:gd name="T26" fmla="*/ 334 w 518"/>
                <a:gd name="T27" fmla="*/ 193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8" h="257">
                  <a:moveTo>
                    <a:pt x="334" y="193"/>
                  </a:moveTo>
                  <a:lnTo>
                    <a:pt x="334" y="0"/>
                  </a:lnTo>
                  <a:lnTo>
                    <a:pt x="260" y="0"/>
                  </a:lnTo>
                  <a:lnTo>
                    <a:pt x="260" y="193"/>
                  </a:lnTo>
                  <a:lnTo>
                    <a:pt x="176" y="193"/>
                  </a:lnTo>
                  <a:lnTo>
                    <a:pt x="176" y="0"/>
                  </a:lnTo>
                  <a:lnTo>
                    <a:pt x="100" y="0"/>
                  </a:lnTo>
                  <a:lnTo>
                    <a:pt x="100" y="193"/>
                  </a:lnTo>
                  <a:lnTo>
                    <a:pt x="0" y="193"/>
                  </a:lnTo>
                  <a:lnTo>
                    <a:pt x="0" y="257"/>
                  </a:lnTo>
                  <a:lnTo>
                    <a:pt x="518" y="257"/>
                  </a:lnTo>
                  <a:lnTo>
                    <a:pt x="518" y="193"/>
                  </a:lnTo>
                  <a:lnTo>
                    <a:pt x="334" y="193"/>
                  </a:lnTo>
                  <a:lnTo>
                    <a:pt x="334" y="19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Freeform 89"/>
            <p:cNvSpPr>
              <a:spLocks/>
            </p:cNvSpPr>
            <p:nvPr/>
          </p:nvSpPr>
          <p:spPr bwMode="auto">
            <a:xfrm>
              <a:off x="1099393" y="347732"/>
              <a:ext cx="168852" cy="111429"/>
            </a:xfrm>
            <a:custGeom>
              <a:avLst/>
              <a:gdLst>
                <a:gd name="T0" fmla="*/ 964 w 1028"/>
                <a:gd name="T1" fmla="*/ 311 h 678"/>
                <a:gd name="T2" fmla="*/ 964 w 1028"/>
                <a:gd name="T3" fmla="*/ 678 h 678"/>
                <a:gd name="T4" fmla="*/ 806 w 1028"/>
                <a:gd name="T5" fmla="*/ 678 h 678"/>
                <a:gd name="T6" fmla="*/ 806 w 1028"/>
                <a:gd name="T7" fmla="*/ 367 h 678"/>
                <a:gd name="T8" fmla="*/ 53 w 1028"/>
                <a:gd name="T9" fmla="*/ 367 h 678"/>
                <a:gd name="T10" fmla="*/ 53 w 1028"/>
                <a:gd name="T11" fmla="*/ 235 h 678"/>
                <a:gd name="T12" fmla="*/ 427 w 1028"/>
                <a:gd name="T13" fmla="*/ 235 h 678"/>
                <a:gd name="T14" fmla="*/ 427 w 1028"/>
                <a:gd name="T15" fmla="*/ 124 h 678"/>
                <a:gd name="T16" fmla="*/ 0 w 1028"/>
                <a:gd name="T17" fmla="*/ 124 h 678"/>
                <a:gd name="T18" fmla="*/ 0 w 1028"/>
                <a:gd name="T19" fmla="*/ 0 h 678"/>
                <a:gd name="T20" fmla="*/ 1028 w 1028"/>
                <a:gd name="T21" fmla="*/ 0 h 678"/>
                <a:gd name="T22" fmla="*/ 1028 w 1028"/>
                <a:gd name="T23" fmla="*/ 124 h 678"/>
                <a:gd name="T24" fmla="*/ 585 w 1028"/>
                <a:gd name="T25" fmla="*/ 124 h 678"/>
                <a:gd name="T26" fmla="*/ 585 w 1028"/>
                <a:gd name="T27" fmla="*/ 235 h 678"/>
                <a:gd name="T28" fmla="*/ 895 w 1028"/>
                <a:gd name="T29" fmla="*/ 235 h 678"/>
                <a:gd name="T30" fmla="*/ 964 w 1028"/>
                <a:gd name="T31" fmla="*/ 311 h 678"/>
                <a:gd name="T32" fmla="*/ 964 w 1028"/>
                <a:gd name="T33" fmla="*/ 311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8" h="678">
                  <a:moveTo>
                    <a:pt x="964" y="311"/>
                  </a:moveTo>
                  <a:lnTo>
                    <a:pt x="964" y="678"/>
                  </a:lnTo>
                  <a:lnTo>
                    <a:pt x="806" y="678"/>
                  </a:lnTo>
                  <a:lnTo>
                    <a:pt x="806" y="367"/>
                  </a:lnTo>
                  <a:lnTo>
                    <a:pt x="53" y="367"/>
                  </a:lnTo>
                  <a:lnTo>
                    <a:pt x="53" y="235"/>
                  </a:lnTo>
                  <a:lnTo>
                    <a:pt x="427" y="235"/>
                  </a:lnTo>
                  <a:lnTo>
                    <a:pt x="42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028" y="0"/>
                  </a:lnTo>
                  <a:lnTo>
                    <a:pt x="1028" y="124"/>
                  </a:lnTo>
                  <a:lnTo>
                    <a:pt x="585" y="124"/>
                  </a:lnTo>
                  <a:lnTo>
                    <a:pt x="585" y="235"/>
                  </a:lnTo>
                  <a:lnTo>
                    <a:pt x="895" y="235"/>
                  </a:lnTo>
                  <a:cubicBezTo>
                    <a:pt x="895" y="235"/>
                    <a:pt x="964" y="235"/>
                    <a:pt x="964" y="311"/>
                  </a:cubicBezTo>
                  <a:lnTo>
                    <a:pt x="964" y="311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90"/>
            <p:cNvSpPr>
              <a:spLocks noEditPoints="1"/>
            </p:cNvSpPr>
            <p:nvPr/>
          </p:nvSpPr>
          <p:spPr bwMode="auto">
            <a:xfrm>
              <a:off x="1108280" y="263306"/>
              <a:ext cx="149369" cy="69728"/>
            </a:xfrm>
            <a:custGeom>
              <a:avLst/>
              <a:gdLst>
                <a:gd name="T0" fmla="*/ 64 w 911"/>
                <a:gd name="T1" fmla="*/ 425 h 425"/>
                <a:gd name="T2" fmla="*/ 911 w 911"/>
                <a:gd name="T3" fmla="*/ 425 h 425"/>
                <a:gd name="T4" fmla="*/ 911 w 911"/>
                <a:gd name="T5" fmla="*/ 0 h 425"/>
                <a:gd name="T6" fmla="*/ 753 w 911"/>
                <a:gd name="T7" fmla="*/ 0 h 425"/>
                <a:gd name="T8" fmla="*/ 753 w 911"/>
                <a:gd name="T9" fmla="*/ 89 h 425"/>
                <a:gd name="T10" fmla="*/ 162 w 911"/>
                <a:gd name="T11" fmla="*/ 89 h 425"/>
                <a:gd name="T12" fmla="*/ 162 w 911"/>
                <a:gd name="T13" fmla="*/ 0 h 425"/>
                <a:gd name="T14" fmla="*/ 3 w 911"/>
                <a:gd name="T15" fmla="*/ 0 h 425"/>
                <a:gd name="T16" fmla="*/ 3 w 911"/>
                <a:gd name="T17" fmla="*/ 361 h 425"/>
                <a:gd name="T18" fmla="*/ 64 w 911"/>
                <a:gd name="T19" fmla="*/ 425 h 425"/>
                <a:gd name="T20" fmla="*/ 753 w 911"/>
                <a:gd name="T21" fmla="*/ 212 h 425"/>
                <a:gd name="T22" fmla="*/ 753 w 911"/>
                <a:gd name="T23" fmla="*/ 295 h 425"/>
                <a:gd name="T24" fmla="*/ 162 w 911"/>
                <a:gd name="T25" fmla="*/ 295 h 425"/>
                <a:gd name="T26" fmla="*/ 162 w 911"/>
                <a:gd name="T27" fmla="*/ 212 h 425"/>
                <a:gd name="T28" fmla="*/ 753 w 911"/>
                <a:gd name="T29" fmla="*/ 212 h 425"/>
                <a:gd name="T30" fmla="*/ 753 w 911"/>
                <a:gd name="T31" fmla="*/ 212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11" h="425">
                  <a:moveTo>
                    <a:pt x="64" y="425"/>
                  </a:moveTo>
                  <a:lnTo>
                    <a:pt x="911" y="425"/>
                  </a:lnTo>
                  <a:lnTo>
                    <a:pt x="911" y="0"/>
                  </a:lnTo>
                  <a:lnTo>
                    <a:pt x="753" y="0"/>
                  </a:lnTo>
                  <a:lnTo>
                    <a:pt x="753" y="89"/>
                  </a:lnTo>
                  <a:lnTo>
                    <a:pt x="162" y="89"/>
                  </a:lnTo>
                  <a:lnTo>
                    <a:pt x="162" y="0"/>
                  </a:lnTo>
                  <a:lnTo>
                    <a:pt x="3" y="0"/>
                  </a:lnTo>
                  <a:lnTo>
                    <a:pt x="3" y="361"/>
                  </a:lnTo>
                  <a:cubicBezTo>
                    <a:pt x="3" y="361"/>
                    <a:pt x="0" y="425"/>
                    <a:pt x="64" y="425"/>
                  </a:cubicBezTo>
                  <a:close/>
                  <a:moveTo>
                    <a:pt x="753" y="212"/>
                  </a:moveTo>
                  <a:lnTo>
                    <a:pt x="753" y="295"/>
                  </a:lnTo>
                  <a:lnTo>
                    <a:pt x="162" y="295"/>
                  </a:lnTo>
                  <a:lnTo>
                    <a:pt x="162" y="212"/>
                  </a:lnTo>
                  <a:lnTo>
                    <a:pt x="753" y="212"/>
                  </a:lnTo>
                  <a:lnTo>
                    <a:pt x="753" y="212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91"/>
            <p:cNvSpPr>
              <a:spLocks/>
            </p:cNvSpPr>
            <p:nvPr/>
          </p:nvSpPr>
          <p:spPr bwMode="auto">
            <a:xfrm>
              <a:off x="1377623" y="262622"/>
              <a:ext cx="75881" cy="152446"/>
            </a:xfrm>
            <a:custGeom>
              <a:avLst/>
              <a:gdLst>
                <a:gd name="T0" fmla="*/ 146 w 222"/>
                <a:gd name="T1" fmla="*/ 154 h 446"/>
                <a:gd name="T2" fmla="*/ 76 w 222"/>
                <a:gd name="T3" fmla="*/ 154 h 446"/>
                <a:gd name="T4" fmla="*/ 76 w 222"/>
                <a:gd name="T5" fmla="*/ 0 h 446"/>
                <a:gd name="T6" fmla="*/ 0 w 222"/>
                <a:gd name="T7" fmla="*/ 0 h 446"/>
                <a:gd name="T8" fmla="*/ 0 w 222"/>
                <a:gd name="T9" fmla="*/ 446 h 446"/>
                <a:gd name="T10" fmla="*/ 76 w 222"/>
                <a:gd name="T11" fmla="*/ 446 h 446"/>
                <a:gd name="T12" fmla="*/ 76 w 222"/>
                <a:gd name="T13" fmla="*/ 219 h 446"/>
                <a:gd name="T14" fmla="*/ 146 w 222"/>
                <a:gd name="T15" fmla="*/ 219 h 446"/>
                <a:gd name="T16" fmla="*/ 146 w 222"/>
                <a:gd name="T17" fmla="*/ 446 h 446"/>
                <a:gd name="T18" fmla="*/ 222 w 222"/>
                <a:gd name="T19" fmla="*/ 446 h 446"/>
                <a:gd name="T20" fmla="*/ 222 w 222"/>
                <a:gd name="T21" fmla="*/ 0 h 446"/>
                <a:gd name="T22" fmla="*/ 146 w 222"/>
                <a:gd name="T23" fmla="*/ 0 h 446"/>
                <a:gd name="T24" fmla="*/ 146 w 222"/>
                <a:gd name="T25" fmla="*/ 154 h 446"/>
                <a:gd name="T26" fmla="*/ 146 w 222"/>
                <a:gd name="T27" fmla="*/ 154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2" h="446">
                  <a:moveTo>
                    <a:pt x="146" y="154"/>
                  </a:moveTo>
                  <a:lnTo>
                    <a:pt x="76" y="154"/>
                  </a:lnTo>
                  <a:lnTo>
                    <a:pt x="76" y="0"/>
                  </a:lnTo>
                  <a:lnTo>
                    <a:pt x="0" y="0"/>
                  </a:lnTo>
                  <a:lnTo>
                    <a:pt x="0" y="446"/>
                  </a:lnTo>
                  <a:lnTo>
                    <a:pt x="76" y="446"/>
                  </a:lnTo>
                  <a:lnTo>
                    <a:pt x="76" y="219"/>
                  </a:lnTo>
                  <a:lnTo>
                    <a:pt x="146" y="219"/>
                  </a:lnTo>
                  <a:lnTo>
                    <a:pt x="146" y="446"/>
                  </a:lnTo>
                  <a:lnTo>
                    <a:pt x="222" y="446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6" y="154"/>
                  </a:lnTo>
                  <a:lnTo>
                    <a:pt x="146" y="154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92"/>
            <p:cNvSpPr>
              <a:spLocks/>
            </p:cNvSpPr>
            <p:nvPr/>
          </p:nvSpPr>
          <p:spPr bwMode="auto">
            <a:xfrm>
              <a:off x="1670209" y="264673"/>
              <a:ext cx="153813" cy="95022"/>
            </a:xfrm>
            <a:custGeom>
              <a:avLst/>
              <a:gdLst>
                <a:gd name="T0" fmla="*/ 937 w 937"/>
                <a:gd name="T1" fmla="*/ 98 h 579"/>
                <a:gd name="T2" fmla="*/ 937 w 937"/>
                <a:gd name="T3" fmla="*/ 579 h 579"/>
                <a:gd name="T4" fmla="*/ 782 w 937"/>
                <a:gd name="T5" fmla="*/ 579 h 579"/>
                <a:gd name="T6" fmla="*/ 782 w 937"/>
                <a:gd name="T7" fmla="*/ 142 h 579"/>
                <a:gd name="T8" fmla="*/ 0 w 937"/>
                <a:gd name="T9" fmla="*/ 142 h 579"/>
                <a:gd name="T10" fmla="*/ 0 w 937"/>
                <a:gd name="T11" fmla="*/ 6 h 579"/>
                <a:gd name="T12" fmla="*/ 845 w 937"/>
                <a:gd name="T13" fmla="*/ 6 h 579"/>
                <a:gd name="T14" fmla="*/ 937 w 937"/>
                <a:gd name="T15" fmla="*/ 98 h 579"/>
                <a:gd name="T16" fmla="*/ 937 w 937"/>
                <a:gd name="T17" fmla="*/ 98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7" h="579">
                  <a:moveTo>
                    <a:pt x="937" y="98"/>
                  </a:moveTo>
                  <a:lnTo>
                    <a:pt x="937" y="579"/>
                  </a:lnTo>
                  <a:lnTo>
                    <a:pt x="782" y="579"/>
                  </a:lnTo>
                  <a:lnTo>
                    <a:pt x="782" y="142"/>
                  </a:lnTo>
                  <a:lnTo>
                    <a:pt x="0" y="142"/>
                  </a:lnTo>
                  <a:lnTo>
                    <a:pt x="0" y="6"/>
                  </a:lnTo>
                  <a:lnTo>
                    <a:pt x="845" y="6"/>
                  </a:lnTo>
                  <a:cubicBezTo>
                    <a:pt x="845" y="6"/>
                    <a:pt x="937" y="0"/>
                    <a:pt x="937" y="98"/>
                  </a:cubicBezTo>
                  <a:lnTo>
                    <a:pt x="937" y="9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3"/>
            <p:cNvSpPr>
              <a:spLocks noEditPoints="1"/>
            </p:cNvSpPr>
            <p:nvPr/>
          </p:nvSpPr>
          <p:spPr bwMode="auto">
            <a:xfrm>
              <a:off x="1478798" y="255444"/>
              <a:ext cx="178081" cy="204058"/>
            </a:xfrm>
            <a:custGeom>
              <a:avLst/>
              <a:gdLst>
                <a:gd name="T0" fmla="*/ 873 w 1085"/>
                <a:gd name="T1" fmla="*/ 817 h 1244"/>
                <a:gd name="T2" fmla="*/ 54 w 1085"/>
                <a:gd name="T3" fmla="*/ 813 h 1244"/>
                <a:gd name="T4" fmla="*/ 54 w 1085"/>
                <a:gd name="T5" fmla="*/ 949 h 1244"/>
                <a:gd name="T6" fmla="*/ 788 w 1085"/>
                <a:gd name="T7" fmla="*/ 949 h 1244"/>
                <a:gd name="T8" fmla="*/ 788 w 1085"/>
                <a:gd name="T9" fmla="*/ 1244 h 1244"/>
                <a:gd name="T10" fmla="*/ 946 w 1085"/>
                <a:gd name="T11" fmla="*/ 1244 h 1244"/>
                <a:gd name="T12" fmla="*/ 946 w 1085"/>
                <a:gd name="T13" fmla="*/ 877 h 1244"/>
                <a:gd name="T14" fmla="*/ 873 w 1085"/>
                <a:gd name="T15" fmla="*/ 817 h 1244"/>
                <a:gd name="T16" fmla="*/ 943 w 1085"/>
                <a:gd name="T17" fmla="*/ 323 h 1244"/>
                <a:gd name="T18" fmla="*/ 943 w 1085"/>
                <a:gd name="T19" fmla="*/ 44 h 1244"/>
                <a:gd name="T20" fmla="*/ 784 w 1085"/>
                <a:gd name="T21" fmla="*/ 44 h 1244"/>
                <a:gd name="T22" fmla="*/ 784 w 1085"/>
                <a:gd name="T23" fmla="*/ 737 h 1244"/>
                <a:gd name="T24" fmla="*/ 943 w 1085"/>
                <a:gd name="T25" fmla="*/ 737 h 1244"/>
                <a:gd name="T26" fmla="*/ 943 w 1085"/>
                <a:gd name="T27" fmla="*/ 456 h 1244"/>
                <a:gd name="T28" fmla="*/ 1085 w 1085"/>
                <a:gd name="T29" fmla="*/ 456 h 1244"/>
                <a:gd name="T30" fmla="*/ 1085 w 1085"/>
                <a:gd name="T31" fmla="*/ 323 h 1244"/>
                <a:gd name="T32" fmla="*/ 943 w 1085"/>
                <a:gd name="T33" fmla="*/ 323 h 1244"/>
                <a:gd name="T34" fmla="*/ 225 w 1085"/>
                <a:gd name="T35" fmla="*/ 250 h 1244"/>
                <a:gd name="T36" fmla="*/ 16 w 1085"/>
                <a:gd name="T37" fmla="*/ 497 h 1244"/>
                <a:gd name="T38" fmla="*/ 307 w 1085"/>
                <a:gd name="T39" fmla="*/ 753 h 1244"/>
                <a:gd name="T40" fmla="*/ 601 w 1085"/>
                <a:gd name="T41" fmla="*/ 497 h 1244"/>
                <a:gd name="T42" fmla="*/ 373 w 1085"/>
                <a:gd name="T43" fmla="*/ 247 h 1244"/>
                <a:gd name="T44" fmla="*/ 373 w 1085"/>
                <a:gd name="T45" fmla="*/ 212 h 1244"/>
                <a:gd name="T46" fmla="*/ 620 w 1085"/>
                <a:gd name="T47" fmla="*/ 212 h 1244"/>
                <a:gd name="T48" fmla="*/ 620 w 1085"/>
                <a:gd name="T49" fmla="*/ 79 h 1244"/>
                <a:gd name="T50" fmla="*/ 380 w 1085"/>
                <a:gd name="T51" fmla="*/ 79 h 1244"/>
                <a:gd name="T52" fmla="*/ 380 w 1085"/>
                <a:gd name="T53" fmla="*/ 0 h 1244"/>
                <a:gd name="T54" fmla="*/ 225 w 1085"/>
                <a:gd name="T55" fmla="*/ 0 h 1244"/>
                <a:gd name="T56" fmla="*/ 225 w 1085"/>
                <a:gd name="T57" fmla="*/ 79 h 1244"/>
                <a:gd name="T58" fmla="*/ 0 w 1085"/>
                <a:gd name="T59" fmla="*/ 79 h 1244"/>
                <a:gd name="T60" fmla="*/ 0 w 1085"/>
                <a:gd name="T61" fmla="*/ 212 h 1244"/>
                <a:gd name="T62" fmla="*/ 231 w 1085"/>
                <a:gd name="T63" fmla="*/ 212 h 1244"/>
                <a:gd name="T64" fmla="*/ 231 w 1085"/>
                <a:gd name="T65" fmla="*/ 247 h 1244"/>
                <a:gd name="T66" fmla="*/ 225 w 1085"/>
                <a:gd name="T67" fmla="*/ 250 h 1244"/>
                <a:gd name="T68" fmla="*/ 307 w 1085"/>
                <a:gd name="T69" fmla="*/ 370 h 1244"/>
                <a:gd name="T70" fmla="*/ 449 w 1085"/>
                <a:gd name="T71" fmla="*/ 497 h 1244"/>
                <a:gd name="T72" fmla="*/ 307 w 1085"/>
                <a:gd name="T73" fmla="*/ 620 h 1244"/>
                <a:gd name="T74" fmla="*/ 168 w 1085"/>
                <a:gd name="T75" fmla="*/ 497 h 1244"/>
                <a:gd name="T76" fmla="*/ 307 w 1085"/>
                <a:gd name="T77" fmla="*/ 370 h 1244"/>
                <a:gd name="T78" fmla="*/ 307 w 1085"/>
                <a:gd name="T79" fmla="*/ 37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85" h="1244">
                  <a:moveTo>
                    <a:pt x="873" y="817"/>
                  </a:moveTo>
                  <a:lnTo>
                    <a:pt x="54" y="813"/>
                  </a:lnTo>
                  <a:lnTo>
                    <a:pt x="54" y="949"/>
                  </a:lnTo>
                  <a:lnTo>
                    <a:pt x="788" y="949"/>
                  </a:lnTo>
                  <a:lnTo>
                    <a:pt x="788" y="1244"/>
                  </a:lnTo>
                  <a:lnTo>
                    <a:pt x="946" y="1244"/>
                  </a:lnTo>
                  <a:lnTo>
                    <a:pt x="946" y="877"/>
                  </a:lnTo>
                  <a:cubicBezTo>
                    <a:pt x="946" y="807"/>
                    <a:pt x="873" y="817"/>
                    <a:pt x="873" y="817"/>
                  </a:cubicBezTo>
                  <a:close/>
                  <a:moveTo>
                    <a:pt x="943" y="323"/>
                  </a:moveTo>
                  <a:lnTo>
                    <a:pt x="943" y="44"/>
                  </a:lnTo>
                  <a:lnTo>
                    <a:pt x="784" y="44"/>
                  </a:lnTo>
                  <a:lnTo>
                    <a:pt x="784" y="737"/>
                  </a:lnTo>
                  <a:lnTo>
                    <a:pt x="943" y="737"/>
                  </a:lnTo>
                  <a:lnTo>
                    <a:pt x="943" y="456"/>
                  </a:lnTo>
                  <a:lnTo>
                    <a:pt x="1085" y="456"/>
                  </a:lnTo>
                  <a:lnTo>
                    <a:pt x="1085" y="323"/>
                  </a:lnTo>
                  <a:lnTo>
                    <a:pt x="943" y="323"/>
                  </a:lnTo>
                  <a:close/>
                  <a:moveTo>
                    <a:pt x="225" y="250"/>
                  </a:moveTo>
                  <a:cubicBezTo>
                    <a:pt x="104" y="282"/>
                    <a:pt x="16" y="383"/>
                    <a:pt x="16" y="497"/>
                  </a:cubicBezTo>
                  <a:cubicBezTo>
                    <a:pt x="16" y="639"/>
                    <a:pt x="149" y="753"/>
                    <a:pt x="307" y="753"/>
                  </a:cubicBezTo>
                  <a:cubicBezTo>
                    <a:pt x="465" y="753"/>
                    <a:pt x="601" y="639"/>
                    <a:pt x="601" y="497"/>
                  </a:cubicBezTo>
                  <a:cubicBezTo>
                    <a:pt x="601" y="380"/>
                    <a:pt x="503" y="275"/>
                    <a:pt x="373" y="247"/>
                  </a:cubicBezTo>
                  <a:lnTo>
                    <a:pt x="373" y="212"/>
                  </a:lnTo>
                  <a:lnTo>
                    <a:pt x="620" y="212"/>
                  </a:lnTo>
                  <a:lnTo>
                    <a:pt x="620" y="79"/>
                  </a:lnTo>
                  <a:lnTo>
                    <a:pt x="380" y="79"/>
                  </a:lnTo>
                  <a:lnTo>
                    <a:pt x="380" y="0"/>
                  </a:lnTo>
                  <a:lnTo>
                    <a:pt x="225" y="0"/>
                  </a:lnTo>
                  <a:lnTo>
                    <a:pt x="225" y="79"/>
                  </a:lnTo>
                  <a:lnTo>
                    <a:pt x="0" y="79"/>
                  </a:lnTo>
                  <a:lnTo>
                    <a:pt x="0" y="212"/>
                  </a:lnTo>
                  <a:lnTo>
                    <a:pt x="231" y="212"/>
                  </a:lnTo>
                  <a:lnTo>
                    <a:pt x="231" y="247"/>
                  </a:lnTo>
                  <a:lnTo>
                    <a:pt x="225" y="250"/>
                  </a:lnTo>
                  <a:close/>
                  <a:moveTo>
                    <a:pt x="307" y="370"/>
                  </a:moveTo>
                  <a:cubicBezTo>
                    <a:pt x="386" y="370"/>
                    <a:pt x="449" y="427"/>
                    <a:pt x="449" y="497"/>
                  </a:cubicBezTo>
                  <a:cubicBezTo>
                    <a:pt x="449" y="567"/>
                    <a:pt x="386" y="620"/>
                    <a:pt x="307" y="620"/>
                  </a:cubicBezTo>
                  <a:cubicBezTo>
                    <a:pt x="231" y="620"/>
                    <a:pt x="168" y="567"/>
                    <a:pt x="168" y="497"/>
                  </a:cubicBezTo>
                  <a:cubicBezTo>
                    <a:pt x="168" y="427"/>
                    <a:pt x="231" y="370"/>
                    <a:pt x="307" y="370"/>
                  </a:cubicBezTo>
                  <a:lnTo>
                    <a:pt x="307" y="37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94"/>
            <p:cNvSpPr>
              <a:spLocks noEditPoints="1"/>
            </p:cNvSpPr>
            <p:nvPr/>
          </p:nvSpPr>
          <p:spPr bwMode="auto">
            <a:xfrm>
              <a:off x="947973" y="364480"/>
              <a:ext cx="129545" cy="93997"/>
            </a:xfrm>
            <a:custGeom>
              <a:avLst/>
              <a:gdLst>
                <a:gd name="T0" fmla="*/ 791 w 791"/>
                <a:gd name="T1" fmla="*/ 288 h 573"/>
                <a:gd name="T2" fmla="*/ 791 w 791"/>
                <a:gd name="T3" fmla="*/ 288 h 573"/>
                <a:gd name="T4" fmla="*/ 395 w 791"/>
                <a:gd name="T5" fmla="*/ 0 h 573"/>
                <a:gd name="T6" fmla="*/ 0 w 791"/>
                <a:gd name="T7" fmla="*/ 288 h 573"/>
                <a:gd name="T8" fmla="*/ 395 w 791"/>
                <a:gd name="T9" fmla="*/ 573 h 573"/>
                <a:gd name="T10" fmla="*/ 791 w 791"/>
                <a:gd name="T11" fmla="*/ 288 h 573"/>
                <a:gd name="T12" fmla="*/ 395 w 791"/>
                <a:gd name="T13" fmla="*/ 449 h 573"/>
                <a:gd name="T14" fmla="*/ 158 w 791"/>
                <a:gd name="T15" fmla="*/ 288 h 573"/>
                <a:gd name="T16" fmla="*/ 395 w 791"/>
                <a:gd name="T17" fmla="*/ 123 h 573"/>
                <a:gd name="T18" fmla="*/ 636 w 791"/>
                <a:gd name="T19" fmla="*/ 288 h 573"/>
                <a:gd name="T20" fmla="*/ 395 w 791"/>
                <a:gd name="T21" fmla="*/ 449 h 573"/>
                <a:gd name="T22" fmla="*/ 395 w 791"/>
                <a:gd name="T23" fmla="*/ 449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1" h="573">
                  <a:moveTo>
                    <a:pt x="791" y="288"/>
                  </a:moveTo>
                  <a:lnTo>
                    <a:pt x="791" y="288"/>
                  </a:lnTo>
                  <a:cubicBezTo>
                    <a:pt x="791" y="129"/>
                    <a:pt x="613" y="0"/>
                    <a:pt x="395" y="0"/>
                  </a:cubicBezTo>
                  <a:cubicBezTo>
                    <a:pt x="177" y="0"/>
                    <a:pt x="0" y="129"/>
                    <a:pt x="0" y="288"/>
                  </a:cubicBezTo>
                  <a:cubicBezTo>
                    <a:pt x="0" y="446"/>
                    <a:pt x="177" y="573"/>
                    <a:pt x="395" y="573"/>
                  </a:cubicBezTo>
                  <a:cubicBezTo>
                    <a:pt x="613" y="573"/>
                    <a:pt x="791" y="446"/>
                    <a:pt x="791" y="288"/>
                  </a:cubicBezTo>
                  <a:close/>
                  <a:moveTo>
                    <a:pt x="395" y="449"/>
                  </a:moveTo>
                  <a:cubicBezTo>
                    <a:pt x="266" y="449"/>
                    <a:pt x="158" y="376"/>
                    <a:pt x="158" y="288"/>
                  </a:cubicBezTo>
                  <a:cubicBezTo>
                    <a:pt x="158" y="199"/>
                    <a:pt x="266" y="123"/>
                    <a:pt x="395" y="123"/>
                  </a:cubicBezTo>
                  <a:cubicBezTo>
                    <a:pt x="503" y="123"/>
                    <a:pt x="636" y="186"/>
                    <a:pt x="636" y="288"/>
                  </a:cubicBezTo>
                  <a:cubicBezTo>
                    <a:pt x="636" y="389"/>
                    <a:pt x="503" y="449"/>
                    <a:pt x="395" y="449"/>
                  </a:cubicBezTo>
                  <a:lnTo>
                    <a:pt x="395" y="449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95"/>
            <p:cNvSpPr>
              <a:spLocks noEditPoints="1"/>
            </p:cNvSpPr>
            <p:nvPr/>
          </p:nvSpPr>
          <p:spPr bwMode="auto">
            <a:xfrm>
              <a:off x="914476" y="261597"/>
              <a:ext cx="162016" cy="105960"/>
            </a:xfrm>
            <a:custGeom>
              <a:avLst/>
              <a:gdLst>
                <a:gd name="T0" fmla="*/ 503 w 987"/>
                <a:gd name="T1" fmla="*/ 19 h 646"/>
                <a:gd name="T2" fmla="*/ 19 w 987"/>
                <a:gd name="T3" fmla="*/ 19 h 646"/>
                <a:gd name="T4" fmla="*/ 19 w 987"/>
                <a:gd name="T5" fmla="*/ 142 h 646"/>
                <a:gd name="T6" fmla="*/ 377 w 987"/>
                <a:gd name="T7" fmla="*/ 142 h 646"/>
                <a:gd name="T8" fmla="*/ 358 w 987"/>
                <a:gd name="T9" fmla="*/ 237 h 646"/>
                <a:gd name="T10" fmla="*/ 0 w 987"/>
                <a:gd name="T11" fmla="*/ 529 h 646"/>
                <a:gd name="T12" fmla="*/ 4 w 987"/>
                <a:gd name="T13" fmla="*/ 646 h 646"/>
                <a:gd name="T14" fmla="*/ 541 w 987"/>
                <a:gd name="T15" fmla="*/ 63 h 646"/>
                <a:gd name="T16" fmla="*/ 503 w 987"/>
                <a:gd name="T17" fmla="*/ 19 h 646"/>
                <a:gd name="T18" fmla="*/ 826 w 987"/>
                <a:gd name="T19" fmla="*/ 0 h 646"/>
                <a:gd name="T20" fmla="*/ 826 w 987"/>
                <a:gd name="T21" fmla="*/ 123 h 646"/>
                <a:gd name="T22" fmla="*/ 579 w 987"/>
                <a:gd name="T23" fmla="*/ 123 h 646"/>
                <a:gd name="T24" fmla="*/ 579 w 987"/>
                <a:gd name="T25" fmla="*/ 259 h 646"/>
                <a:gd name="T26" fmla="*/ 826 w 987"/>
                <a:gd name="T27" fmla="*/ 259 h 646"/>
                <a:gd name="T28" fmla="*/ 826 w 987"/>
                <a:gd name="T29" fmla="*/ 351 h 646"/>
                <a:gd name="T30" fmla="*/ 573 w 987"/>
                <a:gd name="T31" fmla="*/ 351 h 646"/>
                <a:gd name="T32" fmla="*/ 573 w 987"/>
                <a:gd name="T33" fmla="*/ 484 h 646"/>
                <a:gd name="T34" fmla="*/ 826 w 987"/>
                <a:gd name="T35" fmla="*/ 484 h 646"/>
                <a:gd name="T36" fmla="*/ 826 w 987"/>
                <a:gd name="T37" fmla="*/ 639 h 646"/>
                <a:gd name="T38" fmla="*/ 987 w 987"/>
                <a:gd name="T39" fmla="*/ 639 h 646"/>
                <a:gd name="T40" fmla="*/ 987 w 987"/>
                <a:gd name="T41" fmla="*/ 0 h 646"/>
                <a:gd name="T42" fmla="*/ 826 w 987"/>
                <a:gd name="T43" fmla="*/ 0 h 646"/>
                <a:gd name="T44" fmla="*/ 826 w 987"/>
                <a:gd name="T45" fmla="*/ 0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7" h="646">
                  <a:moveTo>
                    <a:pt x="503" y="19"/>
                  </a:moveTo>
                  <a:lnTo>
                    <a:pt x="19" y="19"/>
                  </a:lnTo>
                  <a:lnTo>
                    <a:pt x="19" y="142"/>
                  </a:lnTo>
                  <a:lnTo>
                    <a:pt x="377" y="142"/>
                  </a:lnTo>
                  <a:cubicBezTo>
                    <a:pt x="377" y="161"/>
                    <a:pt x="374" y="193"/>
                    <a:pt x="358" y="237"/>
                  </a:cubicBezTo>
                  <a:cubicBezTo>
                    <a:pt x="276" y="484"/>
                    <a:pt x="0" y="529"/>
                    <a:pt x="0" y="529"/>
                  </a:cubicBezTo>
                  <a:lnTo>
                    <a:pt x="4" y="646"/>
                  </a:lnTo>
                  <a:cubicBezTo>
                    <a:pt x="567" y="566"/>
                    <a:pt x="541" y="63"/>
                    <a:pt x="541" y="63"/>
                  </a:cubicBezTo>
                  <a:cubicBezTo>
                    <a:pt x="541" y="22"/>
                    <a:pt x="503" y="19"/>
                    <a:pt x="503" y="19"/>
                  </a:cubicBezTo>
                  <a:close/>
                  <a:moveTo>
                    <a:pt x="826" y="0"/>
                  </a:moveTo>
                  <a:lnTo>
                    <a:pt x="826" y="123"/>
                  </a:lnTo>
                  <a:lnTo>
                    <a:pt x="579" y="123"/>
                  </a:lnTo>
                  <a:lnTo>
                    <a:pt x="579" y="259"/>
                  </a:lnTo>
                  <a:lnTo>
                    <a:pt x="826" y="259"/>
                  </a:lnTo>
                  <a:lnTo>
                    <a:pt x="826" y="351"/>
                  </a:lnTo>
                  <a:lnTo>
                    <a:pt x="573" y="351"/>
                  </a:lnTo>
                  <a:lnTo>
                    <a:pt x="573" y="484"/>
                  </a:lnTo>
                  <a:lnTo>
                    <a:pt x="826" y="484"/>
                  </a:lnTo>
                  <a:lnTo>
                    <a:pt x="826" y="639"/>
                  </a:lnTo>
                  <a:lnTo>
                    <a:pt x="987" y="639"/>
                  </a:lnTo>
                  <a:lnTo>
                    <a:pt x="987" y="0"/>
                  </a:lnTo>
                  <a:lnTo>
                    <a:pt x="826" y="0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96"/>
            <p:cNvSpPr>
              <a:spLocks noEditPoints="1"/>
            </p:cNvSpPr>
            <p:nvPr/>
          </p:nvSpPr>
          <p:spPr bwMode="auto">
            <a:xfrm>
              <a:off x="201468" y="259204"/>
              <a:ext cx="643621" cy="204400"/>
            </a:xfrm>
            <a:custGeom>
              <a:avLst/>
              <a:gdLst>
                <a:gd name="T0" fmla="*/ 395 w 3923"/>
                <a:gd name="T1" fmla="*/ 22 h 1247"/>
                <a:gd name="T2" fmla="*/ 0 w 3923"/>
                <a:gd name="T3" fmla="*/ 22 h 1247"/>
                <a:gd name="T4" fmla="*/ 79 w 3923"/>
                <a:gd name="T5" fmla="*/ 158 h 1247"/>
                <a:gd name="T6" fmla="*/ 79 w 3923"/>
                <a:gd name="T7" fmla="*/ 1222 h 1247"/>
                <a:gd name="T8" fmla="*/ 395 w 3923"/>
                <a:gd name="T9" fmla="*/ 1222 h 1247"/>
                <a:gd name="T10" fmla="*/ 395 w 3923"/>
                <a:gd name="T11" fmla="*/ 22 h 1247"/>
                <a:gd name="T12" fmla="*/ 405 w 3923"/>
                <a:gd name="T13" fmla="*/ 516 h 1247"/>
                <a:gd name="T14" fmla="*/ 943 w 3923"/>
                <a:gd name="T15" fmla="*/ 1231 h 1247"/>
                <a:gd name="T16" fmla="*/ 1310 w 3923"/>
                <a:gd name="T17" fmla="*/ 1231 h 1247"/>
                <a:gd name="T18" fmla="*/ 743 w 3923"/>
                <a:gd name="T19" fmla="*/ 516 h 1247"/>
                <a:gd name="T20" fmla="*/ 1284 w 3923"/>
                <a:gd name="T21" fmla="*/ 19 h 1247"/>
                <a:gd name="T22" fmla="*/ 965 w 3923"/>
                <a:gd name="T23" fmla="*/ 19 h 1247"/>
                <a:gd name="T24" fmla="*/ 408 w 3923"/>
                <a:gd name="T25" fmla="*/ 513 h 1247"/>
                <a:gd name="T26" fmla="*/ 405 w 3923"/>
                <a:gd name="T27" fmla="*/ 516 h 1247"/>
                <a:gd name="T28" fmla="*/ 3923 w 3923"/>
                <a:gd name="T29" fmla="*/ 1225 h 1247"/>
                <a:gd name="T30" fmla="*/ 3923 w 3923"/>
                <a:gd name="T31" fmla="*/ 19 h 1247"/>
                <a:gd name="T32" fmla="*/ 3609 w 3923"/>
                <a:gd name="T33" fmla="*/ 19 h 1247"/>
                <a:gd name="T34" fmla="*/ 3609 w 3923"/>
                <a:gd name="T35" fmla="*/ 1029 h 1247"/>
                <a:gd name="T36" fmla="*/ 3242 w 3923"/>
                <a:gd name="T37" fmla="*/ 1029 h 1247"/>
                <a:gd name="T38" fmla="*/ 3141 w 3923"/>
                <a:gd name="T39" fmla="*/ 902 h 1247"/>
                <a:gd name="T40" fmla="*/ 3141 w 3923"/>
                <a:gd name="T41" fmla="*/ 22 h 1247"/>
                <a:gd name="T42" fmla="*/ 2752 w 3923"/>
                <a:gd name="T43" fmla="*/ 22 h 1247"/>
                <a:gd name="T44" fmla="*/ 2834 w 3923"/>
                <a:gd name="T45" fmla="*/ 155 h 1247"/>
                <a:gd name="T46" fmla="*/ 2834 w 3923"/>
                <a:gd name="T47" fmla="*/ 855 h 1247"/>
                <a:gd name="T48" fmla="*/ 3163 w 3923"/>
                <a:gd name="T49" fmla="*/ 1225 h 1247"/>
                <a:gd name="T50" fmla="*/ 3923 w 3923"/>
                <a:gd name="T51" fmla="*/ 1225 h 1247"/>
                <a:gd name="T52" fmla="*/ 2227 w 3923"/>
                <a:gd name="T53" fmla="*/ 1225 h 1247"/>
                <a:gd name="T54" fmla="*/ 2540 w 3923"/>
                <a:gd name="T55" fmla="*/ 1225 h 1247"/>
                <a:gd name="T56" fmla="*/ 2540 w 3923"/>
                <a:gd name="T57" fmla="*/ 389 h 1247"/>
                <a:gd name="T58" fmla="*/ 2208 w 3923"/>
                <a:gd name="T59" fmla="*/ 19 h 1247"/>
                <a:gd name="T60" fmla="*/ 1367 w 3923"/>
                <a:gd name="T61" fmla="*/ 19 h 1247"/>
                <a:gd name="T62" fmla="*/ 1442 w 3923"/>
                <a:gd name="T63" fmla="*/ 152 h 1247"/>
                <a:gd name="T64" fmla="*/ 1442 w 3923"/>
                <a:gd name="T65" fmla="*/ 1225 h 1247"/>
                <a:gd name="T66" fmla="*/ 1756 w 3923"/>
                <a:gd name="T67" fmla="*/ 1225 h 1247"/>
                <a:gd name="T68" fmla="*/ 1756 w 3923"/>
                <a:gd name="T69" fmla="*/ 215 h 1247"/>
                <a:gd name="T70" fmla="*/ 2123 w 3923"/>
                <a:gd name="T71" fmla="*/ 215 h 1247"/>
                <a:gd name="T72" fmla="*/ 2227 w 3923"/>
                <a:gd name="T73" fmla="*/ 342 h 1247"/>
                <a:gd name="T74" fmla="*/ 2227 w 3923"/>
                <a:gd name="T75" fmla="*/ 1225 h 1247"/>
                <a:gd name="T76" fmla="*/ 2227 w 3923"/>
                <a:gd name="T77" fmla="*/ 1225 h 1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23" h="1247">
                  <a:moveTo>
                    <a:pt x="395" y="22"/>
                  </a:moveTo>
                  <a:lnTo>
                    <a:pt x="0" y="22"/>
                  </a:lnTo>
                  <a:cubicBezTo>
                    <a:pt x="0" y="22"/>
                    <a:pt x="79" y="38"/>
                    <a:pt x="79" y="158"/>
                  </a:cubicBezTo>
                  <a:lnTo>
                    <a:pt x="79" y="1222"/>
                  </a:lnTo>
                  <a:lnTo>
                    <a:pt x="395" y="1222"/>
                  </a:lnTo>
                  <a:lnTo>
                    <a:pt x="395" y="22"/>
                  </a:lnTo>
                  <a:close/>
                  <a:moveTo>
                    <a:pt x="405" y="516"/>
                  </a:moveTo>
                  <a:lnTo>
                    <a:pt x="943" y="1231"/>
                  </a:lnTo>
                  <a:lnTo>
                    <a:pt x="1310" y="1231"/>
                  </a:lnTo>
                  <a:lnTo>
                    <a:pt x="743" y="516"/>
                  </a:lnTo>
                  <a:lnTo>
                    <a:pt x="1284" y="19"/>
                  </a:lnTo>
                  <a:lnTo>
                    <a:pt x="965" y="19"/>
                  </a:lnTo>
                  <a:lnTo>
                    <a:pt x="408" y="513"/>
                  </a:lnTo>
                  <a:lnTo>
                    <a:pt x="405" y="516"/>
                  </a:lnTo>
                  <a:close/>
                  <a:moveTo>
                    <a:pt x="3923" y="1225"/>
                  </a:moveTo>
                  <a:lnTo>
                    <a:pt x="3923" y="19"/>
                  </a:lnTo>
                  <a:lnTo>
                    <a:pt x="3609" y="19"/>
                  </a:lnTo>
                  <a:lnTo>
                    <a:pt x="3609" y="1029"/>
                  </a:lnTo>
                  <a:lnTo>
                    <a:pt x="3242" y="1029"/>
                  </a:lnTo>
                  <a:cubicBezTo>
                    <a:pt x="3208" y="1029"/>
                    <a:pt x="3141" y="1000"/>
                    <a:pt x="3141" y="902"/>
                  </a:cubicBezTo>
                  <a:lnTo>
                    <a:pt x="3141" y="22"/>
                  </a:lnTo>
                  <a:lnTo>
                    <a:pt x="2752" y="22"/>
                  </a:lnTo>
                  <a:cubicBezTo>
                    <a:pt x="2752" y="22"/>
                    <a:pt x="2834" y="38"/>
                    <a:pt x="2834" y="155"/>
                  </a:cubicBezTo>
                  <a:lnTo>
                    <a:pt x="2834" y="855"/>
                  </a:lnTo>
                  <a:cubicBezTo>
                    <a:pt x="2834" y="1247"/>
                    <a:pt x="3163" y="1225"/>
                    <a:pt x="3163" y="1225"/>
                  </a:cubicBezTo>
                  <a:lnTo>
                    <a:pt x="3923" y="1225"/>
                  </a:lnTo>
                  <a:close/>
                  <a:moveTo>
                    <a:pt x="2227" y="1225"/>
                  </a:moveTo>
                  <a:lnTo>
                    <a:pt x="2540" y="1225"/>
                  </a:lnTo>
                  <a:lnTo>
                    <a:pt x="2540" y="389"/>
                  </a:lnTo>
                  <a:cubicBezTo>
                    <a:pt x="2540" y="0"/>
                    <a:pt x="2243" y="19"/>
                    <a:pt x="2208" y="19"/>
                  </a:cubicBezTo>
                  <a:lnTo>
                    <a:pt x="1367" y="19"/>
                  </a:lnTo>
                  <a:cubicBezTo>
                    <a:pt x="1367" y="19"/>
                    <a:pt x="1442" y="48"/>
                    <a:pt x="1442" y="152"/>
                  </a:cubicBezTo>
                  <a:lnTo>
                    <a:pt x="1442" y="1225"/>
                  </a:lnTo>
                  <a:lnTo>
                    <a:pt x="1756" y="1225"/>
                  </a:lnTo>
                  <a:lnTo>
                    <a:pt x="1756" y="215"/>
                  </a:lnTo>
                  <a:lnTo>
                    <a:pt x="2123" y="215"/>
                  </a:lnTo>
                  <a:cubicBezTo>
                    <a:pt x="2157" y="215"/>
                    <a:pt x="2227" y="244"/>
                    <a:pt x="2227" y="342"/>
                  </a:cubicBezTo>
                  <a:lnTo>
                    <a:pt x="2227" y="1225"/>
                  </a:lnTo>
                  <a:lnTo>
                    <a:pt x="2227" y="1225"/>
                  </a:lnTo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267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제목 슬라이드">
    <p:bg>
      <p:bgPr>
        <a:solidFill>
          <a:srgbClr val="D7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201468" y="255444"/>
            <a:ext cx="1636568" cy="208160"/>
            <a:chOff x="755650" y="2943225"/>
            <a:chExt cx="7600950" cy="966788"/>
          </a:xfrm>
        </p:grpSpPr>
        <p:sp>
          <p:nvSpPr>
            <p:cNvPr id="3" name="Freeform 87"/>
            <p:cNvSpPr>
              <a:spLocks/>
            </p:cNvSpPr>
            <p:nvPr/>
          </p:nvSpPr>
          <p:spPr bwMode="auto">
            <a:xfrm>
              <a:off x="5810250" y="2986088"/>
              <a:ext cx="354013" cy="673100"/>
            </a:xfrm>
            <a:custGeom>
              <a:avLst/>
              <a:gdLst>
                <a:gd name="T0" fmla="*/ 111 w 465"/>
                <a:gd name="T1" fmla="*/ 883 h 883"/>
                <a:gd name="T2" fmla="*/ 465 w 465"/>
                <a:gd name="T3" fmla="*/ 883 h 883"/>
                <a:gd name="T4" fmla="*/ 465 w 465"/>
                <a:gd name="T5" fmla="*/ 747 h 883"/>
                <a:gd name="T6" fmla="*/ 162 w 465"/>
                <a:gd name="T7" fmla="*/ 747 h 883"/>
                <a:gd name="T8" fmla="*/ 162 w 465"/>
                <a:gd name="T9" fmla="*/ 136 h 883"/>
                <a:gd name="T10" fmla="*/ 450 w 465"/>
                <a:gd name="T11" fmla="*/ 136 h 883"/>
                <a:gd name="T12" fmla="*/ 450 w 465"/>
                <a:gd name="T13" fmla="*/ 0 h 883"/>
                <a:gd name="T14" fmla="*/ 4 w 465"/>
                <a:gd name="T15" fmla="*/ 0 h 883"/>
                <a:gd name="T16" fmla="*/ 4 w 465"/>
                <a:gd name="T17" fmla="*/ 782 h 883"/>
                <a:gd name="T18" fmla="*/ 111 w 465"/>
                <a:gd name="T19" fmla="*/ 883 h 883"/>
                <a:gd name="T20" fmla="*/ 111 w 465"/>
                <a:gd name="T21" fmla="*/ 883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5" h="883">
                  <a:moveTo>
                    <a:pt x="111" y="883"/>
                  </a:moveTo>
                  <a:lnTo>
                    <a:pt x="465" y="883"/>
                  </a:lnTo>
                  <a:lnTo>
                    <a:pt x="465" y="747"/>
                  </a:lnTo>
                  <a:lnTo>
                    <a:pt x="162" y="747"/>
                  </a:lnTo>
                  <a:lnTo>
                    <a:pt x="162" y="136"/>
                  </a:lnTo>
                  <a:lnTo>
                    <a:pt x="450" y="136"/>
                  </a:lnTo>
                  <a:lnTo>
                    <a:pt x="450" y="0"/>
                  </a:lnTo>
                  <a:lnTo>
                    <a:pt x="4" y="0"/>
                  </a:lnTo>
                  <a:lnTo>
                    <a:pt x="4" y="782"/>
                  </a:lnTo>
                  <a:cubicBezTo>
                    <a:pt x="4" y="782"/>
                    <a:pt x="0" y="883"/>
                    <a:pt x="111" y="883"/>
                  </a:cubicBezTo>
                  <a:lnTo>
                    <a:pt x="111" y="883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Freeform 88"/>
            <p:cNvSpPr>
              <a:spLocks/>
            </p:cNvSpPr>
            <p:nvPr/>
          </p:nvSpPr>
          <p:spPr bwMode="auto">
            <a:xfrm>
              <a:off x="7534275" y="3263900"/>
              <a:ext cx="822325" cy="407988"/>
            </a:xfrm>
            <a:custGeom>
              <a:avLst/>
              <a:gdLst>
                <a:gd name="T0" fmla="*/ 334 w 518"/>
                <a:gd name="T1" fmla="*/ 193 h 257"/>
                <a:gd name="T2" fmla="*/ 334 w 518"/>
                <a:gd name="T3" fmla="*/ 0 h 257"/>
                <a:gd name="T4" fmla="*/ 260 w 518"/>
                <a:gd name="T5" fmla="*/ 0 h 257"/>
                <a:gd name="T6" fmla="*/ 260 w 518"/>
                <a:gd name="T7" fmla="*/ 193 h 257"/>
                <a:gd name="T8" fmla="*/ 176 w 518"/>
                <a:gd name="T9" fmla="*/ 193 h 257"/>
                <a:gd name="T10" fmla="*/ 176 w 518"/>
                <a:gd name="T11" fmla="*/ 0 h 257"/>
                <a:gd name="T12" fmla="*/ 100 w 518"/>
                <a:gd name="T13" fmla="*/ 0 h 257"/>
                <a:gd name="T14" fmla="*/ 100 w 518"/>
                <a:gd name="T15" fmla="*/ 193 h 257"/>
                <a:gd name="T16" fmla="*/ 0 w 518"/>
                <a:gd name="T17" fmla="*/ 193 h 257"/>
                <a:gd name="T18" fmla="*/ 0 w 518"/>
                <a:gd name="T19" fmla="*/ 257 h 257"/>
                <a:gd name="T20" fmla="*/ 518 w 518"/>
                <a:gd name="T21" fmla="*/ 257 h 257"/>
                <a:gd name="T22" fmla="*/ 518 w 518"/>
                <a:gd name="T23" fmla="*/ 193 h 257"/>
                <a:gd name="T24" fmla="*/ 334 w 518"/>
                <a:gd name="T25" fmla="*/ 193 h 257"/>
                <a:gd name="T26" fmla="*/ 334 w 518"/>
                <a:gd name="T27" fmla="*/ 193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8" h="257">
                  <a:moveTo>
                    <a:pt x="334" y="193"/>
                  </a:moveTo>
                  <a:lnTo>
                    <a:pt x="334" y="0"/>
                  </a:lnTo>
                  <a:lnTo>
                    <a:pt x="260" y="0"/>
                  </a:lnTo>
                  <a:lnTo>
                    <a:pt x="260" y="193"/>
                  </a:lnTo>
                  <a:lnTo>
                    <a:pt x="176" y="193"/>
                  </a:lnTo>
                  <a:lnTo>
                    <a:pt x="176" y="0"/>
                  </a:lnTo>
                  <a:lnTo>
                    <a:pt x="100" y="0"/>
                  </a:lnTo>
                  <a:lnTo>
                    <a:pt x="100" y="193"/>
                  </a:lnTo>
                  <a:lnTo>
                    <a:pt x="0" y="193"/>
                  </a:lnTo>
                  <a:lnTo>
                    <a:pt x="0" y="257"/>
                  </a:lnTo>
                  <a:lnTo>
                    <a:pt x="518" y="257"/>
                  </a:lnTo>
                  <a:lnTo>
                    <a:pt x="518" y="193"/>
                  </a:lnTo>
                  <a:lnTo>
                    <a:pt x="334" y="193"/>
                  </a:lnTo>
                  <a:lnTo>
                    <a:pt x="334" y="193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" name="Freeform 89"/>
            <p:cNvSpPr>
              <a:spLocks/>
            </p:cNvSpPr>
            <p:nvPr/>
          </p:nvSpPr>
          <p:spPr bwMode="auto">
            <a:xfrm>
              <a:off x="4926013" y="3371850"/>
              <a:ext cx="784225" cy="517525"/>
            </a:xfrm>
            <a:custGeom>
              <a:avLst/>
              <a:gdLst>
                <a:gd name="T0" fmla="*/ 964 w 1028"/>
                <a:gd name="T1" fmla="*/ 311 h 678"/>
                <a:gd name="T2" fmla="*/ 964 w 1028"/>
                <a:gd name="T3" fmla="*/ 678 h 678"/>
                <a:gd name="T4" fmla="*/ 806 w 1028"/>
                <a:gd name="T5" fmla="*/ 678 h 678"/>
                <a:gd name="T6" fmla="*/ 806 w 1028"/>
                <a:gd name="T7" fmla="*/ 367 h 678"/>
                <a:gd name="T8" fmla="*/ 53 w 1028"/>
                <a:gd name="T9" fmla="*/ 367 h 678"/>
                <a:gd name="T10" fmla="*/ 53 w 1028"/>
                <a:gd name="T11" fmla="*/ 235 h 678"/>
                <a:gd name="T12" fmla="*/ 427 w 1028"/>
                <a:gd name="T13" fmla="*/ 235 h 678"/>
                <a:gd name="T14" fmla="*/ 427 w 1028"/>
                <a:gd name="T15" fmla="*/ 124 h 678"/>
                <a:gd name="T16" fmla="*/ 0 w 1028"/>
                <a:gd name="T17" fmla="*/ 124 h 678"/>
                <a:gd name="T18" fmla="*/ 0 w 1028"/>
                <a:gd name="T19" fmla="*/ 0 h 678"/>
                <a:gd name="T20" fmla="*/ 1028 w 1028"/>
                <a:gd name="T21" fmla="*/ 0 h 678"/>
                <a:gd name="T22" fmla="*/ 1028 w 1028"/>
                <a:gd name="T23" fmla="*/ 124 h 678"/>
                <a:gd name="T24" fmla="*/ 585 w 1028"/>
                <a:gd name="T25" fmla="*/ 124 h 678"/>
                <a:gd name="T26" fmla="*/ 585 w 1028"/>
                <a:gd name="T27" fmla="*/ 235 h 678"/>
                <a:gd name="T28" fmla="*/ 895 w 1028"/>
                <a:gd name="T29" fmla="*/ 235 h 678"/>
                <a:gd name="T30" fmla="*/ 964 w 1028"/>
                <a:gd name="T31" fmla="*/ 311 h 678"/>
                <a:gd name="T32" fmla="*/ 964 w 1028"/>
                <a:gd name="T33" fmla="*/ 311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8" h="678">
                  <a:moveTo>
                    <a:pt x="964" y="311"/>
                  </a:moveTo>
                  <a:lnTo>
                    <a:pt x="964" y="678"/>
                  </a:lnTo>
                  <a:lnTo>
                    <a:pt x="806" y="678"/>
                  </a:lnTo>
                  <a:lnTo>
                    <a:pt x="806" y="367"/>
                  </a:lnTo>
                  <a:lnTo>
                    <a:pt x="53" y="367"/>
                  </a:lnTo>
                  <a:lnTo>
                    <a:pt x="53" y="235"/>
                  </a:lnTo>
                  <a:lnTo>
                    <a:pt x="427" y="235"/>
                  </a:lnTo>
                  <a:lnTo>
                    <a:pt x="42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028" y="0"/>
                  </a:lnTo>
                  <a:lnTo>
                    <a:pt x="1028" y="124"/>
                  </a:lnTo>
                  <a:lnTo>
                    <a:pt x="585" y="124"/>
                  </a:lnTo>
                  <a:lnTo>
                    <a:pt x="585" y="235"/>
                  </a:lnTo>
                  <a:lnTo>
                    <a:pt x="895" y="235"/>
                  </a:lnTo>
                  <a:cubicBezTo>
                    <a:pt x="895" y="235"/>
                    <a:pt x="964" y="235"/>
                    <a:pt x="964" y="311"/>
                  </a:cubicBezTo>
                  <a:lnTo>
                    <a:pt x="964" y="311"/>
                  </a:lnTo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Freeform 90"/>
            <p:cNvSpPr>
              <a:spLocks noEditPoints="1"/>
            </p:cNvSpPr>
            <p:nvPr/>
          </p:nvSpPr>
          <p:spPr bwMode="auto">
            <a:xfrm>
              <a:off x="4967288" y="2979738"/>
              <a:ext cx="693738" cy="323850"/>
            </a:xfrm>
            <a:custGeom>
              <a:avLst/>
              <a:gdLst>
                <a:gd name="T0" fmla="*/ 64 w 911"/>
                <a:gd name="T1" fmla="*/ 425 h 425"/>
                <a:gd name="T2" fmla="*/ 911 w 911"/>
                <a:gd name="T3" fmla="*/ 425 h 425"/>
                <a:gd name="T4" fmla="*/ 911 w 911"/>
                <a:gd name="T5" fmla="*/ 0 h 425"/>
                <a:gd name="T6" fmla="*/ 753 w 911"/>
                <a:gd name="T7" fmla="*/ 0 h 425"/>
                <a:gd name="T8" fmla="*/ 753 w 911"/>
                <a:gd name="T9" fmla="*/ 89 h 425"/>
                <a:gd name="T10" fmla="*/ 162 w 911"/>
                <a:gd name="T11" fmla="*/ 89 h 425"/>
                <a:gd name="T12" fmla="*/ 162 w 911"/>
                <a:gd name="T13" fmla="*/ 0 h 425"/>
                <a:gd name="T14" fmla="*/ 3 w 911"/>
                <a:gd name="T15" fmla="*/ 0 h 425"/>
                <a:gd name="T16" fmla="*/ 3 w 911"/>
                <a:gd name="T17" fmla="*/ 361 h 425"/>
                <a:gd name="T18" fmla="*/ 64 w 911"/>
                <a:gd name="T19" fmla="*/ 425 h 425"/>
                <a:gd name="T20" fmla="*/ 753 w 911"/>
                <a:gd name="T21" fmla="*/ 212 h 425"/>
                <a:gd name="T22" fmla="*/ 753 w 911"/>
                <a:gd name="T23" fmla="*/ 295 h 425"/>
                <a:gd name="T24" fmla="*/ 162 w 911"/>
                <a:gd name="T25" fmla="*/ 295 h 425"/>
                <a:gd name="T26" fmla="*/ 162 w 911"/>
                <a:gd name="T27" fmla="*/ 212 h 425"/>
                <a:gd name="T28" fmla="*/ 753 w 911"/>
                <a:gd name="T29" fmla="*/ 212 h 425"/>
                <a:gd name="T30" fmla="*/ 753 w 911"/>
                <a:gd name="T31" fmla="*/ 212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11" h="425">
                  <a:moveTo>
                    <a:pt x="64" y="425"/>
                  </a:moveTo>
                  <a:lnTo>
                    <a:pt x="911" y="425"/>
                  </a:lnTo>
                  <a:lnTo>
                    <a:pt x="911" y="0"/>
                  </a:lnTo>
                  <a:lnTo>
                    <a:pt x="753" y="0"/>
                  </a:lnTo>
                  <a:lnTo>
                    <a:pt x="753" y="89"/>
                  </a:lnTo>
                  <a:lnTo>
                    <a:pt x="162" y="89"/>
                  </a:lnTo>
                  <a:lnTo>
                    <a:pt x="162" y="0"/>
                  </a:lnTo>
                  <a:lnTo>
                    <a:pt x="3" y="0"/>
                  </a:lnTo>
                  <a:lnTo>
                    <a:pt x="3" y="361"/>
                  </a:lnTo>
                  <a:cubicBezTo>
                    <a:pt x="3" y="361"/>
                    <a:pt x="0" y="425"/>
                    <a:pt x="64" y="425"/>
                  </a:cubicBezTo>
                  <a:close/>
                  <a:moveTo>
                    <a:pt x="753" y="212"/>
                  </a:moveTo>
                  <a:lnTo>
                    <a:pt x="753" y="295"/>
                  </a:lnTo>
                  <a:lnTo>
                    <a:pt x="162" y="295"/>
                  </a:lnTo>
                  <a:lnTo>
                    <a:pt x="162" y="212"/>
                  </a:lnTo>
                  <a:lnTo>
                    <a:pt x="753" y="212"/>
                  </a:lnTo>
                  <a:lnTo>
                    <a:pt x="753" y="212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91"/>
            <p:cNvSpPr>
              <a:spLocks/>
            </p:cNvSpPr>
            <p:nvPr/>
          </p:nvSpPr>
          <p:spPr bwMode="auto">
            <a:xfrm>
              <a:off x="6218238" y="2976563"/>
              <a:ext cx="352425" cy="708025"/>
            </a:xfrm>
            <a:custGeom>
              <a:avLst/>
              <a:gdLst>
                <a:gd name="T0" fmla="*/ 146 w 222"/>
                <a:gd name="T1" fmla="*/ 154 h 446"/>
                <a:gd name="T2" fmla="*/ 76 w 222"/>
                <a:gd name="T3" fmla="*/ 154 h 446"/>
                <a:gd name="T4" fmla="*/ 76 w 222"/>
                <a:gd name="T5" fmla="*/ 0 h 446"/>
                <a:gd name="T6" fmla="*/ 0 w 222"/>
                <a:gd name="T7" fmla="*/ 0 h 446"/>
                <a:gd name="T8" fmla="*/ 0 w 222"/>
                <a:gd name="T9" fmla="*/ 446 h 446"/>
                <a:gd name="T10" fmla="*/ 76 w 222"/>
                <a:gd name="T11" fmla="*/ 446 h 446"/>
                <a:gd name="T12" fmla="*/ 76 w 222"/>
                <a:gd name="T13" fmla="*/ 219 h 446"/>
                <a:gd name="T14" fmla="*/ 146 w 222"/>
                <a:gd name="T15" fmla="*/ 219 h 446"/>
                <a:gd name="T16" fmla="*/ 146 w 222"/>
                <a:gd name="T17" fmla="*/ 446 h 446"/>
                <a:gd name="T18" fmla="*/ 222 w 222"/>
                <a:gd name="T19" fmla="*/ 446 h 446"/>
                <a:gd name="T20" fmla="*/ 222 w 222"/>
                <a:gd name="T21" fmla="*/ 0 h 446"/>
                <a:gd name="T22" fmla="*/ 146 w 222"/>
                <a:gd name="T23" fmla="*/ 0 h 446"/>
                <a:gd name="T24" fmla="*/ 146 w 222"/>
                <a:gd name="T25" fmla="*/ 154 h 446"/>
                <a:gd name="T26" fmla="*/ 146 w 222"/>
                <a:gd name="T27" fmla="*/ 154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2" h="446">
                  <a:moveTo>
                    <a:pt x="146" y="154"/>
                  </a:moveTo>
                  <a:lnTo>
                    <a:pt x="76" y="154"/>
                  </a:lnTo>
                  <a:lnTo>
                    <a:pt x="76" y="0"/>
                  </a:lnTo>
                  <a:lnTo>
                    <a:pt x="0" y="0"/>
                  </a:lnTo>
                  <a:lnTo>
                    <a:pt x="0" y="446"/>
                  </a:lnTo>
                  <a:lnTo>
                    <a:pt x="76" y="446"/>
                  </a:lnTo>
                  <a:lnTo>
                    <a:pt x="76" y="219"/>
                  </a:lnTo>
                  <a:lnTo>
                    <a:pt x="146" y="219"/>
                  </a:lnTo>
                  <a:lnTo>
                    <a:pt x="146" y="446"/>
                  </a:lnTo>
                  <a:lnTo>
                    <a:pt x="222" y="446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6" y="154"/>
                  </a:lnTo>
                  <a:lnTo>
                    <a:pt x="146" y="154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92"/>
            <p:cNvSpPr>
              <a:spLocks/>
            </p:cNvSpPr>
            <p:nvPr/>
          </p:nvSpPr>
          <p:spPr bwMode="auto">
            <a:xfrm>
              <a:off x="7577138" y="2986088"/>
              <a:ext cx="714375" cy="441325"/>
            </a:xfrm>
            <a:custGeom>
              <a:avLst/>
              <a:gdLst>
                <a:gd name="T0" fmla="*/ 937 w 937"/>
                <a:gd name="T1" fmla="*/ 98 h 579"/>
                <a:gd name="T2" fmla="*/ 937 w 937"/>
                <a:gd name="T3" fmla="*/ 579 h 579"/>
                <a:gd name="T4" fmla="*/ 782 w 937"/>
                <a:gd name="T5" fmla="*/ 579 h 579"/>
                <a:gd name="T6" fmla="*/ 782 w 937"/>
                <a:gd name="T7" fmla="*/ 142 h 579"/>
                <a:gd name="T8" fmla="*/ 0 w 937"/>
                <a:gd name="T9" fmla="*/ 142 h 579"/>
                <a:gd name="T10" fmla="*/ 0 w 937"/>
                <a:gd name="T11" fmla="*/ 6 h 579"/>
                <a:gd name="T12" fmla="*/ 845 w 937"/>
                <a:gd name="T13" fmla="*/ 6 h 579"/>
                <a:gd name="T14" fmla="*/ 937 w 937"/>
                <a:gd name="T15" fmla="*/ 98 h 579"/>
                <a:gd name="T16" fmla="*/ 937 w 937"/>
                <a:gd name="T17" fmla="*/ 98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7" h="579">
                  <a:moveTo>
                    <a:pt x="937" y="98"/>
                  </a:moveTo>
                  <a:lnTo>
                    <a:pt x="937" y="579"/>
                  </a:lnTo>
                  <a:lnTo>
                    <a:pt x="782" y="579"/>
                  </a:lnTo>
                  <a:lnTo>
                    <a:pt x="782" y="142"/>
                  </a:lnTo>
                  <a:lnTo>
                    <a:pt x="0" y="142"/>
                  </a:lnTo>
                  <a:lnTo>
                    <a:pt x="0" y="6"/>
                  </a:lnTo>
                  <a:lnTo>
                    <a:pt x="845" y="6"/>
                  </a:lnTo>
                  <a:cubicBezTo>
                    <a:pt x="845" y="6"/>
                    <a:pt x="937" y="0"/>
                    <a:pt x="937" y="98"/>
                  </a:cubicBezTo>
                  <a:lnTo>
                    <a:pt x="937" y="98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93"/>
            <p:cNvSpPr>
              <a:spLocks noEditPoints="1"/>
            </p:cNvSpPr>
            <p:nvPr/>
          </p:nvSpPr>
          <p:spPr bwMode="auto">
            <a:xfrm>
              <a:off x="6688138" y="2943225"/>
              <a:ext cx="827088" cy="947738"/>
            </a:xfrm>
            <a:custGeom>
              <a:avLst/>
              <a:gdLst>
                <a:gd name="T0" fmla="*/ 873 w 1085"/>
                <a:gd name="T1" fmla="*/ 817 h 1244"/>
                <a:gd name="T2" fmla="*/ 54 w 1085"/>
                <a:gd name="T3" fmla="*/ 813 h 1244"/>
                <a:gd name="T4" fmla="*/ 54 w 1085"/>
                <a:gd name="T5" fmla="*/ 949 h 1244"/>
                <a:gd name="T6" fmla="*/ 788 w 1085"/>
                <a:gd name="T7" fmla="*/ 949 h 1244"/>
                <a:gd name="T8" fmla="*/ 788 w 1085"/>
                <a:gd name="T9" fmla="*/ 1244 h 1244"/>
                <a:gd name="T10" fmla="*/ 946 w 1085"/>
                <a:gd name="T11" fmla="*/ 1244 h 1244"/>
                <a:gd name="T12" fmla="*/ 946 w 1085"/>
                <a:gd name="T13" fmla="*/ 877 h 1244"/>
                <a:gd name="T14" fmla="*/ 873 w 1085"/>
                <a:gd name="T15" fmla="*/ 817 h 1244"/>
                <a:gd name="T16" fmla="*/ 943 w 1085"/>
                <a:gd name="T17" fmla="*/ 323 h 1244"/>
                <a:gd name="T18" fmla="*/ 943 w 1085"/>
                <a:gd name="T19" fmla="*/ 44 h 1244"/>
                <a:gd name="T20" fmla="*/ 784 w 1085"/>
                <a:gd name="T21" fmla="*/ 44 h 1244"/>
                <a:gd name="T22" fmla="*/ 784 w 1085"/>
                <a:gd name="T23" fmla="*/ 737 h 1244"/>
                <a:gd name="T24" fmla="*/ 943 w 1085"/>
                <a:gd name="T25" fmla="*/ 737 h 1244"/>
                <a:gd name="T26" fmla="*/ 943 w 1085"/>
                <a:gd name="T27" fmla="*/ 456 h 1244"/>
                <a:gd name="T28" fmla="*/ 1085 w 1085"/>
                <a:gd name="T29" fmla="*/ 456 h 1244"/>
                <a:gd name="T30" fmla="*/ 1085 w 1085"/>
                <a:gd name="T31" fmla="*/ 323 h 1244"/>
                <a:gd name="T32" fmla="*/ 943 w 1085"/>
                <a:gd name="T33" fmla="*/ 323 h 1244"/>
                <a:gd name="T34" fmla="*/ 225 w 1085"/>
                <a:gd name="T35" fmla="*/ 250 h 1244"/>
                <a:gd name="T36" fmla="*/ 16 w 1085"/>
                <a:gd name="T37" fmla="*/ 497 h 1244"/>
                <a:gd name="T38" fmla="*/ 307 w 1085"/>
                <a:gd name="T39" fmla="*/ 753 h 1244"/>
                <a:gd name="T40" fmla="*/ 601 w 1085"/>
                <a:gd name="T41" fmla="*/ 497 h 1244"/>
                <a:gd name="T42" fmla="*/ 373 w 1085"/>
                <a:gd name="T43" fmla="*/ 247 h 1244"/>
                <a:gd name="T44" fmla="*/ 373 w 1085"/>
                <a:gd name="T45" fmla="*/ 212 h 1244"/>
                <a:gd name="T46" fmla="*/ 620 w 1085"/>
                <a:gd name="T47" fmla="*/ 212 h 1244"/>
                <a:gd name="T48" fmla="*/ 620 w 1085"/>
                <a:gd name="T49" fmla="*/ 79 h 1244"/>
                <a:gd name="T50" fmla="*/ 380 w 1085"/>
                <a:gd name="T51" fmla="*/ 79 h 1244"/>
                <a:gd name="T52" fmla="*/ 380 w 1085"/>
                <a:gd name="T53" fmla="*/ 0 h 1244"/>
                <a:gd name="T54" fmla="*/ 225 w 1085"/>
                <a:gd name="T55" fmla="*/ 0 h 1244"/>
                <a:gd name="T56" fmla="*/ 225 w 1085"/>
                <a:gd name="T57" fmla="*/ 79 h 1244"/>
                <a:gd name="T58" fmla="*/ 0 w 1085"/>
                <a:gd name="T59" fmla="*/ 79 h 1244"/>
                <a:gd name="T60" fmla="*/ 0 w 1085"/>
                <a:gd name="T61" fmla="*/ 212 h 1244"/>
                <a:gd name="T62" fmla="*/ 231 w 1085"/>
                <a:gd name="T63" fmla="*/ 212 h 1244"/>
                <a:gd name="T64" fmla="*/ 231 w 1085"/>
                <a:gd name="T65" fmla="*/ 247 h 1244"/>
                <a:gd name="T66" fmla="*/ 225 w 1085"/>
                <a:gd name="T67" fmla="*/ 250 h 1244"/>
                <a:gd name="T68" fmla="*/ 307 w 1085"/>
                <a:gd name="T69" fmla="*/ 370 h 1244"/>
                <a:gd name="T70" fmla="*/ 449 w 1085"/>
                <a:gd name="T71" fmla="*/ 497 h 1244"/>
                <a:gd name="T72" fmla="*/ 307 w 1085"/>
                <a:gd name="T73" fmla="*/ 620 h 1244"/>
                <a:gd name="T74" fmla="*/ 168 w 1085"/>
                <a:gd name="T75" fmla="*/ 497 h 1244"/>
                <a:gd name="T76" fmla="*/ 307 w 1085"/>
                <a:gd name="T77" fmla="*/ 370 h 1244"/>
                <a:gd name="T78" fmla="*/ 307 w 1085"/>
                <a:gd name="T79" fmla="*/ 37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85" h="1244">
                  <a:moveTo>
                    <a:pt x="873" y="817"/>
                  </a:moveTo>
                  <a:lnTo>
                    <a:pt x="54" y="813"/>
                  </a:lnTo>
                  <a:lnTo>
                    <a:pt x="54" y="949"/>
                  </a:lnTo>
                  <a:lnTo>
                    <a:pt x="788" y="949"/>
                  </a:lnTo>
                  <a:lnTo>
                    <a:pt x="788" y="1244"/>
                  </a:lnTo>
                  <a:lnTo>
                    <a:pt x="946" y="1244"/>
                  </a:lnTo>
                  <a:lnTo>
                    <a:pt x="946" y="877"/>
                  </a:lnTo>
                  <a:cubicBezTo>
                    <a:pt x="946" y="807"/>
                    <a:pt x="873" y="817"/>
                    <a:pt x="873" y="817"/>
                  </a:cubicBezTo>
                  <a:close/>
                  <a:moveTo>
                    <a:pt x="943" y="323"/>
                  </a:moveTo>
                  <a:lnTo>
                    <a:pt x="943" y="44"/>
                  </a:lnTo>
                  <a:lnTo>
                    <a:pt x="784" y="44"/>
                  </a:lnTo>
                  <a:lnTo>
                    <a:pt x="784" y="737"/>
                  </a:lnTo>
                  <a:lnTo>
                    <a:pt x="943" y="737"/>
                  </a:lnTo>
                  <a:lnTo>
                    <a:pt x="943" y="456"/>
                  </a:lnTo>
                  <a:lnTo>
                    <a:pt x="1085" y="456"/>
                  </a:lnTo>
                  <a:lnTo>
                    <a:pt x="1085" y="323"/>
                  </a:lnTo>
                  <a:lnTo>
                    <a:pt x="943" y="323"/>
                  </a:lnTo>
                  <a:close/>
                  <a:moveTo>
                    <a:pt x="225" y="250"/>
                  </a:moveTo>
                  <a:cubicBezTo>
                    <a:pt x="104" y="282"/>
                    <a:pt x="16" y="383"/>
                    <a:pt x="16" y="497"/>
                  </a:cubicBezTo>
                  <a:cubicBezTo>
                    <a:pt x="16" y="639"/>
                    <a:pt x="149" y="753"/>
                    <a:pt x="307" y="753"/>
                  </a:cubicBezTo>
                  <a:cubicBezTo>
                    <a:pt x="465" y="753"/>
                    <a:pt x="601" y="639"/>
                    <a:pt x="601" y="497"/>
                  </a:cubicBezTo>
                  <a:cubicBezTo>
                    <a:pt x="601" y="380"/>
                    <a:pt x="503" y="275"/>
                    <a:pt x="373" y="247"/>
                  </a:cubicBezTo>
                  <a:lnTo>
                    <a:pt x="373" y="212"/>
                  </a:lnTo>
                  <a:lnTo>
                    <a:pt x="620" y="212"/>
                  </a:lnTo>
                  <a:lnTo>
                    <a:pt x="620" y="79"/>
                  </a:lnTo>
                  <a:lnTo>
                    <a:pt x="380" y="79"/>
                  </a:lnTo>
                  <a:lnTo>
                    <a:pt x="380" y="0"/>
                  </a:lnTo>
                  <a:lnTo>
                    <a:pt x="225" y="0"/>
                  </a:lnTo>
                  <a:lnTo>
                    <a:pt x="225" y="79"/>
                  </a:lnTo>
                  <a:lnTo>
                    <a:pt x="0" y="79"/>
                  </a:lnTo>
                  <a:lnTo>
                    <a:pt x="0" y="212"/>
                  </a:lnTo>
                  <a:lnTo>
                    <a:pt x="231" y="212"/>
                  </a:lnTo>
                  <a:lnTo>
                    <a:pt x="231" y="247"/>
                  </a:lnTo>
                  <a:lnTo>
                    <a:pt x="225" y="250"/>
                  </a:lnTo>
                  <a:close/>
                  <a:moveTo>
                    <a:pt x="307" y="370"/>
                  </a:moveTo>
                  <a:cubicBezTo>
                    <a:pt x="386" y="370"/>
                    <a:pt x="449" y="427"/>
                    <a:pt x="449" y="497"/>
                  </a:cubicBezTo>
                  <a:cubicBezTo>
                    <a:pt x="449" y="567"/>
                    <a:pt x="386" y="620"/>
                    <a:pt x="307" y="620"/>
                  </a:cubicBezTo>
                  <a:cubicBezTo>
                    <a:pt x="231" y="620"/>
                    <a:pt x="168" y="567"/>
                    <a:pt x="168" y="497"/>
                  </a:cubicBezTo>
                  <a:cubicBezTo>
                    <a:pt x="168" y="427"/>
                    <a:pt x="231" y="370"/>
                    <a:pt x="307" y="370"/>
                  </a:cubicBezTo>
                  <a:lnTo>
                    <a:pt x="307" y="370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4"/>
            <p:cNvSpPr>
              <a:spLocks noEditPoints="1"/>
            </p:cNvSpPr>
            <p:nvPr/>
          </p:nvSpPr>
          <p:spPr bwMode="auto">
            <a:xfrm>
              <a:off x="4222750" y="3449638"/>
              <a:ext cx="601663" cy="436563"/>
            </a:xfrm>
            <a:custGeom>
              <a:avLst/>
              <a:gdLst>
                <a:gd name="T0" fmla="*/ 791 w 791"/>
                <a:gd name="T1" fmla="*/ 288 h 573"/>
                <a:gd name="T2" fmla="*/ 791 w 791"/>
                <a:gd name="T3" fmla="*/ 288 h 573"/>
                <a:gd name="T4" fmla="*/ 395 w 791"/>
                <a:gd name="T5" fmla="*/ 0 h 573"/>
                <a:gd name="T6" fmla="*/ 0 w 791"/>
                <a:gd name="T7" fmla="*/ 288 h 573"/>
                <a:gd name="T8" fmla="*/ 395 w 791"/>
                <a:gd name="T9" fmla="*/ 573 h 573"/>
                <a:gd name="T10" fmla="*/ 791 w 791"/>
                <a:gd name="T11" fmla="*/ 288 h 573"/>
                <a:gd name="T12" fmla="*/ 395 w 791"/>
                <a:gd name="T13" fmla="*/ 449 h 573"/>
                <a:gd name="T14" fmla="*/ 158 w 791"/>
                <a:gd name="T15" fmla="*/ 288 h 573"/>
                <a:gd name="T16" fmla="*/ 395 w 791"/>
                <a:gd name="T17" fmla="*/ 123 h 573"/>
                <a:gd name="T18" fmla="*/ 636 w 791"/>
                <a:gd name="T19" fmla="*/ 288 h 573"/>
                <a:gd name="T20" fmla="*/ 395 w 791"/>
                <a:gd name="T21" fmla="*/ 449 h 573"/>
                <a:gd name="T22" fmla="*/ 395 w 791"/>
                <a:gd name="T23" fmla="*/ 449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1" h="573">
                  <a:moveTo>
                    <a:pt x="791" y="288"/>
                  </a:moveTo>
                  <a:lnTo>
                    <a:pt x="791" y="288"/>
                  </a:lnTo>
                  <a:cubicBezTo>
                    <a:pt x="791" y="129"/>
                    <a:pt x="613" y="0"/>
                    <a:pt x="395" y="0"/>
                  </a:cubicBezTo>
                  <a:cubicBezTo>
                    <a:pt x="177" y="0"/>
                    <a:pt x="0" y="129"/>
                    <a:pt x="0" y="288"/>
                  </a:cubicBezTo>
                  <a:cubicBezTo>
                    <a:pt x="0" y="446"/>
                    <a:pt x="177" y="573"/>
                    <a:pt x="395" y="573"/>
                  </a:cubicBezTo>
                  <a:cubicBezTo>
                    <a:pt x="613" y="573"/>
                    <a:pt x="791" y="446"/>
                    <a:pt x="791" y="288"/>
                  </a:cubicBezTo>
                  <a:close/>
                  <a:moveTo>
                    <a:pt x="395" y="449"/>
                  </a:moveTo>
                  <a:cubicBezTo>
                    <a:pt x="266" y="449"/>
                    <a:pt x="158" y="376"/>
                    <a:pt x="158" y="288"/>
                  </a:cubicBezTo>
                  <a:cubicBezTo>
                    <a:pt x="158" y="199"/>
                    <a:pt x="266" y="123"/>
                    <a:pt x="395" y="123"/>
                  </a:cubicBezTo>
                  <a:cubicBezTo>
                    <a:pt x="503" y="123"/>
                    <a:pt x="636" y="186"/>
                    <a:pt x="636" y="288"/>
                  </a:cubicBezTo>
                  <a:cubicBezTo>
                    <a:pt x="636" y="389"/>
                    <a:pt x="503" y="449"/>
                    <a:pt x="395" y="449"/>
                  </a:cubicBezTo>
                  <a:lnTo>
                    <a:pt x="395" y="449"/>
                  </a:lnTo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95"/>
            <p:cNvSpPr>
              <a:spLocks noEditPoints="1"/>
            </p:cNvSpPr>
            <p:nvPr/>
          </p:nvSpPr>
          <p:spPr bwMode="auto">
            <a:xfrm>
              <a:off x="4067175" y="2971800"/>
              <a:ext cx="752475" cy="492125"/>
            </a:xfrm>
            <a:custGeom>
              <a:avLst/>
              <a:gdLst>
                <a:gd name="T0" fmla="*/ 503 w 987"/>
                <a:gd name="T1" fmla="*/ 19 h 646"/>
                <a:gd name="T2" fmla="*/ 19 w 987"/>
                <a:gd name="T3" fmla="*/ 19 h 646"/>
                <a:gd name="T4" fmla="*/ 19 w 987"/>
                <a:gd name="T5" fmla="*/ 142 h 646"/>
                <a:gd name="T6" fmla="*/ 377 w 987"/>
                <a:gd name="T7" fmla="*/ 142 h 646"/>
                <a:gd name="T8" fmla="*/ 358 w 987"/>
                <a:gd name="T9" fmla="*/ 237 h 646"/>
                <a:gd name="T10" fmla="*/ 0 w 987"/>
                <a:gd name="T11" fmla="*/ 529 h 646"/>
                <a:gd name="T12" fmla="*/ 4 w 987"/>
                <a:gd name="T13" fmla="*/ 646 h 646"/>
                <a:gd name="T14" fmla="*/ 541 w 987"/>
                <a:gd name="T15" fmla="*/ 63 h 646"/>
                <a:gd name="T16" fmla="*/ 503 w 987"/>
                <a:gd name="T17" fmla="*/ 19 h 646"/>
                <a:gd name="T18" fmla="*/ 826 w 987"/>
                <a:gd name="T19" fmla="*/ 0 h 646"/>
                <a:gd name="T20" fmla="*/ 826 w 987"/>
                <a:gd name="T21" fmla="*/ 123 h 646"/>
                <a:gd name="T22" fmla="*/ 579 w 987"/>
                <a:gd name="T23" fmla="*/ 123 h 646"/>
                <a:gd name="T24" fmla="*/ 579 w 987"/>
                <a:gd name="T25" fmla="*/ 259 h 646"/>
                <a:gd name="T26" fmla="*/ 826 w 987"/>
                <a:gd name="T27" fmla="*/ 259 h 646"/>
                <a:gd name="T28" fmla="*/ 826 w 987"/>
                <a:gd name="T29" fmla="*/ 351 h 646"/>
                <a:gd name="T30" fmla="*/ 573 w 987"/>
                <a:gd name="T31" fmla="*/ 351 h 646"/>
                <a:gd name="T32" fmla="*/ 573 w 987"/>
                <a:gd name="T33" fmla="*/ 484 h 646"/>
                <a:gd name="T34" fmla="*/ 826 w 987"/>
                <a:gd name="T35" fmla="*/ 484 h 646"/>
                <a:gd name="T36" fmla="*/ 826 w 987"/>
                <a:gd name="T37" fmla="*/ 639 h 646"/>
                <a:gd name="T38" fmla="*/ 987 w 987"/>
                <a:gd name="T39" fmla="*/ 639 h 646"/>
                <a:gd name="T40" fmla="*/ 987 w 987"/>
                <a:gd name="T41" fmla="*/ 0 h 646"/>
                <a:gd name="T42" fmla="*/ 826 w 987"/>
                <a:gd name="T43" fmla="*/ 0 h 646"/>
                <a:gd name="T44" fmla="*/ 826 w 987"/>
                <a:gd name="T45" fmla="*/ 0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7" h="646">
                  <a:moveTo>
                    <a:pt x="503" y="19"/>
                  </a:moveTo>
                  <a:lnTo>
                    <a:pt x="19" y="19"/>
                  </a:lnTo>
                  <a:lnTo>
                    <a:pt x="19" y="142"/>
                  </a:lnTo>
                  <a:lnTo>
                    <a:pt x="377" y="142"/>
                  </a:lnTo>
                  <a:cubicBezTo>
                    <a:pt x="377" y="161"/>
                    <a:pt x="374" y="193"/>
                    <a:pt x="358" y="237"/>
                  </a:cubicBezTo>
                  <a:cubicBezTo>
                    <a:pt x="276" y="484"/>
                    <a:pt x="0" y="529"/>
                    <a:pt x="0" y="529"/>
                  </a:cubicBezTo>
                  <a:lnTo>
                    <a:pt x="4" y="646"/>
                  </a:lnTo>
                  <a:cubicBezTo>
                    <a:pt x="567" y="566"/>
                    <a:pt x="541" y="63"/>
                    <a:pt x="541" y="63"/>
                  </a:cubicBezTo>
                  <a:cubicBezTo>
                    <a:pt x="541" y="22"/>
                    <a:pt x="503" y="19"/>
                    <a:pt x="503" y="19"/>
                  </a:cubicBezTo>
                  <a:close/>
                  <a:moveTo>
                    <a:pt x="826" y="0"/>
                  </a:moveTo>
                  <a:lnTo>
                    <a:pt x="826" y="123"/>
                  </a:lnTo>
                  <a:lnTo>
                    <a:pt x="579" y="123"/>
                  </a:lnTo>
                  <a:lnTo>
                    <a:pt x="579" y="259"/>
                  </a:lnTo>
                  <a:lnTo>
                    <a:pt x="826" y="259"/>
                  </a:lnTo>
                  <a:lnTo>
                    <a:pt x="826" y="351"/>
                  </a:lnTo>
                  <a:lnTo>
                    <a:pt x="573" y="351"/>
                  </a:lnTo>
                  <a:lnTo>
                    <a:pt x="573" y="484"/>
                  </a:lnTo>
                  <a:lnTo>
                    <a:pt x="826" y="484"/>
                  </a:lnTo>
                  <a:lnTo>
                    <a:pt x="826" y="639"/>
                  </a:lnTo>
                  <a:lnTo>
                    <a:pt x="987" y="639"/>
                  </a:lnTo>
                  <a:lnTo>
                    <a:pt x="987" y="0"/>
                  </a:lnTo>
                  <a:lnTo>
                    <a:pt x="826" y="0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96"/>
            <p:cNvSpPr>
              <a:spLocks noEditPoints="1"/>
            </p:cNvSpPr>
            <p:nvPr/>
          </p:nvSpPr>
          <p:spPr bwMode="auto">
            <a:xfrm>
              <a:off x="755650" y="2960688"/>
              <a:ext cx="2989263" cy="949325"/>
            </a:xfrm>
            <a:custGeom>
              <a:avLst/>
              <a:gdLst>
                <a:gd name="T0" fmla="*/ 395 w 3923"/>
                <a:gd name="T1" fmla="*/ 22 h 1247"/>
                <a:gd name="T2" fmla="*/ 0 w 3923"/>
                <a:gd name="T3" fmla="*/ 22 h 1247"/>
                <a:gd name="T4" fmla="*/ 79 w 3923"/>
                <a:gd name="T5" fmla="*/ 158 h 1247"/>
                <a:gd name="T6" fmla="*/ 79 w 3923"/>
                <a:gd name="T7" fmla="*/ 1222 h 1247"/>
                <a:gd name="T8" fmla="*/ 395 w 3923"/>
                <a:gd name="T9" fmla="*/ 1222 h 1247"/>
                <a:gd name="T10" fmla="*/ 395 w 3923"/>
                <a:gd name="T11" fmla="*/ 22 h 1247"/>
                <a:gd name="T12" fmla="*/ 405 w 3923"/>
                <a:gd name="T13" fmla="*/ 516 h 1247"/>
                <a:gd name="T14" fmla="*/ 943 w 3923"/>
                <a:gd name="T15" fmla="*/ 1231 h 1247"/>
                <a:gd name="T16" fmla="*/ 1310 w 3923"/>
                <a:gd name="T17" fmla="*/ 1231 h 1247"/>
                <a:gd name="T18" fmla="*/ 743 w 3923"/>
                <a:gd name="T19" fmla="*/ 516 h 1247"/>
                <a:gd name="T20" fmla="*/ 1284 w 3923"/>
                <a:gd name="T21" fmla="*/ 19 h 1247"/>
                <a:gd name="T22" fmla="*/ 965 w 3923"/>
                <a:gd name="T23" fmla="*/ 19 h 1247"/>
                <a:gd name="T24" fmla="*/ 408 w 3923"/>
                <a:gd name="T25" fmla="*/ 513 h 1247"/>
                <a:gd name="T26" fmla="*/ 405 w 3923"/>
                <a:gd name="T27" fmla="*/ 516 h 1247"/>
                <a:gd name="T28" fmla="*/ 3923 w 3923"/>
                <a:gd name="T29" fmla="*/ 1225 h 1247"/>
                <a:gd name="T30" fmla="*/ 3923 w 3923"/>
                <a:gd name="T31" fmla="*/ 19 h 1247"/>
                <a:gd name="T32" fmla="*/ 3609 w 3923"/>
                <a:gd name="T33" fmla="*/ 19 h 1247"/>
                <a:gd name="T34" fmla="*/ 3609 w 3923"/>
                <a:gd name="T35" fmla="*/ 1029 h 1247"/>
                <a:gd name="T36" fmla="*/ 3242 w 3923"/>
                <a:gd name="T37" fmla="*/ 1029 h 1247"/>
                <a:gd name="T38" fmla="*/ 3141 w 3923"/>
                <a:gd name="T39" fmla="*/ 902 h 1247"/>
                <a:gd name="T40" fmla="*/ 3141 w 3923"/>
                <a:gd name="T41" fmla="*/ 22 h 1247"/>
                <a:gd name="T42" fmla="*/ 2752 w 3923"/>
                <a:gd name="T43" fmla="*/ 22 h 1247"/>
                <a:gd name="T44" fmla="*/ 2834 w 3923"/>
                <a:gd name="T45" fmla="*/ 155 h 1247"/>
                <a:gd name="T46" fmla="*/ 2834 w 3923"/>
                <a:gd name="T47" fmla="*/ 855 h 1247"/>
                <a:gd name="T48" fmla="*/ 3163 w 3923"/>
                <a:gd name="T49" fmla="*/ 1225 h 1247"/>
                <a:gd name="T50" fmla="*/ 3923 w 3923"/>
                <a:gd name="T51" fmla="*/ 1225 h 1247"/>
                <a:gd name="T52" fmla="*/ 2227 w 3923"/>
                <a:gd name="T53" fmla="*/ 1225 h 1247"/>
                <a:gd name="T54" fmla="*/ 2540 w 3923"/>
                <a:gd name="T55" fmla="*/ 1225 h 1247"/>
                <a:gd name="T56" fmla="*/ 2540 w 3923"/>
                <a:gd name="T57" fmla="*/ 389 h 1247"/>
                <a:gd name="T58" fmla="*/ 2208 w 3923"/>
                <a:gd name="T59" fmla="*/ 19 h 1247"/>
                <a:gd name="T60" fmla="*/ 1367 w 3923"/>
                <a:gd name="T61" fmla="*/ 19 h 1247"/>
                <a:gd name="T62" fmla="*/ 1442 w 3923"/>
                <a:gd name="T63" fmla="*/ 152 h 1247"/>
                <a:gd name="T64" fmla="*/ 1442 w 3923"/>
                <a:gd name="T65" fmla="*/ 1225 h 1247"/>
                <a:gd name="T66" fmla="*/ 1756 w 3923"/>
                <a:gd name="T67" fmla="*/ 1225 h 1247"/>
                <a:gd name="T68" fmla="*/ 1756 w 3923"/>
                <a:gd name="T69" fmla="*/ 215 h 1247"/>
                <a:gd name="T70" fmla="*/ 2123 w 3923"/>
                <a:gd name="T71" fmla="*/ 215 h 1247"/>
                <a:gd name="T72" fmla="*/ 2227 w 3923"/>
                <a:gd name="T73" fmla="*/ 342 h 1247"/>
                <a:gd name="T74" fmla="*/ 2227 w 3923"/>
                <a:gd name="T75" fmla="*/ 1225 h 1247"/>
                <a:gd name="T76" fmla="*/ 2227 w 3923"/>
                <a:gd name="T77" fmla="*/ 1225 h 1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23" h="1247">
                  <a:moveTo>
                    <a:pt x="395" y="22"/>
                  </a:moveTo>
                  <a:lnTo>
                    <a:pt x="0" y="22"/>
                  </a:lnTo>
                  <a:cubicBezTo>
                    <a:pt x="0" y="22"/>
                    <a:pt x="79" y="38"/>
                    <a:pt x="79" y="158"/>
                  </a:cubicBezTo>
                  <a:lnTo>
                    <a:pt x="79" y="1222"/>
                  </a:lnTo>
                  <a:lnTo>
                    <a:pt x="395" y="1222"/>
                  </a:lnTo>
                  <a:lnTo>
                    <a:pt x="395" y="22"/>
                  </a:lnTo>
                  <a:close/>
                  <a:moveTo>
                    <a:pt x="405" y="516"/>
                  </a:moveTo>
                  <a:lnTo>
                    <a:pt x="943" y="1231"/>
                  </a:lnTo>
                  <a:lnTo>
                    <a:pt x="1310" y="1231"/>
                  </a:lnTo>
                  <a:lnTo>
                    <a:pt x="743" y="516"/>
                  </a:lnTo>
                  <a:lnTo>
                    <a:pt x="1284" y="19"/>
                  </a:lnTo>
                  <a:lnTo>
                    <a:pt x="965" y="19"/>
                  </a:lnTo>
                  <a:lnTo>
                    <a:pt x="408" y="513"/>
                  </a:lnTo>
                  <a:lnTo>
                    <a:pt x="405" y="516"/>
                  </a:lnTo>
                  <a:close/>
                  <a:moveTo>
                    <a:pt x="3923" y="1225"/>
                  </a:moveTo>
                  <a:lnTo>
                    <a:pt x="3923" y="19"/>
                  </a:lnTo>
                  <a:lnTo>
                    <a:pt x="3609" y="19"/>
                  </a:lnTo>
                  <a:lnTo>
                    <a:pt x="3609" y="1029"/>
                  </a:lnTo>
                  <a:lnTo>
                    <a:pt x="3242" y="1029"/>
                  </a:lnTo>
                  <a:cubicBezTo>
                    <a:pt x="3208" y="1029"/>
                    <a:pt x="3141" y="1000"/>
                    <a:pt x="3141" y="902"/>
                  </a:cubicBezTo>
                  <a:lnTo>
                    <a:pt x="3141" y="22"/>
                  </a:lnTo>
                  <a:lnTo>
                    <a:pt x="2752" y="22"/>
                  </a:lnTo>
                  <a:cubicBezTo>
                    <a:pt x="2752" y="22"/>
                    <a:pt x="2834" y="38"/>
                    <a:pt x="2834" y="155"/>
                  </a:cubicBezTo>
                  <a:lnTo>
                    <a:pt x="2834" y="855"/>
                  </a:lnTo>
                  <a:cubicBezTo>
                    <a:pt x="2834" y="1247"/>
                    <a:pt x="3163" y="1225"/>
                    <a:pt x="3163" y="1225"/>
                  </a:cubicBezTo>
                  <a:lnTo>
                    <a:pt x="3923" y="1225"/>
                  </a:lnTo>
                  <a:close/>
                  <a:moveTo>
                    <a:pt x="2227" y="1225"/>
                  </a:moveTo>
                  <a:lnTo>
                    <a:pt x="2540" y="1225"/>
                  </a:lnTo>
                  <a:lnTo>
                    <a:pt x="2540" y="389"/>
                  </a:lnTo>
                  <a:cubicBezTo>
                    <a:pt x="2540" y="0"/>
                    <a:pt x="2243" y="19"/>
                    <a:pt x="2208" y="19"/>
                  </a:cubicBezTo>
                  <a:lnTo>
                    <a:pt x="1367" y="19"/>
                  </a:lnTo>
                  <a:cubicBezTo>
                    <a:pt x="1367" y="19"/>
                    <a:pt x="1442" y="48"/>
                    <a:pt x="1442" y="152"/>
                  </a:cubicBezTo>
                  <a:lnTo>
                    <a:pt x="1442" y="1225"/>
                  </a:lnTo>
                  <a:lnTo>
                    <a:pt x="1756" y="1225"/>
                  </a:lnTo>
                  <a:lnTo>
                    <a:pt x="1756" y="215"/>
                  </a:lnTo>
                  <a:lnTo>
                    <a:pt x="2123" y="215"/>
                  </a:lnTo>
                  <a:cubicBezTo>
                    <a:pt x="2157" y="215"/>
                    <a:pt x="2227" y="244"/>
                    <a:pt x="2227" y="342"/>
                  </a:cubicBezTo>
                  <a:lnTo>
                    <a:pt x="2227" y="1225"/>
                  </a:lnTo>
                  <a:lnTo>
                    <a:pt x="2227" y="1225"/>
                  </a:lnTo>
                </a:path>
              </a:pathLst>
            </a:custGeom>
            <a:solidFill>
              <a:srgbClr val="DC1F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36" name="자유형 135"/>
          <p:cNvSpPr/>
          <p:nvPr userDrawn="1"/>
        </p:nvSpPr>
        <p:spPr>
          <a:xfrm>
            <a:off x="1616578" y="-20542"/>
            <a:ext cx="7527422" cy="6878542"/>
          </a:xfrm>
          <a:custGeom>
            <a:avLst/>
            <a:gdLst>
              <a:gd name="connsiteX0" fmla="*/ 1372020 w 7527422"/>
              <a:gd name="connsiteY0" fmla="*/ 0 h 6878542"/>
              <a:gd name="connsiteX1" fmla="*/ 7527422 w 7527422"/>
              <a:gd name="connsiteY1" fmla="*/ 0 h 6878542"/>
              <a:gd name="connsiteX2" fmla="*/ 7527422 w 7527422"/>
              <a:gd name="connsiteY2" fmla="*/ 6878533 h 6878542"/>
              <a:gd name="connsiteX3" fmla="*/ 7526819 w 7527422"/>
              <a:gd name="connsiteY3" fmla="*/ 6878542 h 6878542"/>
              <a:gd name="connsiteX4" fmla="*/ 0 w 7527422"/>
              <a:gd name="connsiteY4" fmla="*/ 2511994 h 6878542"/>
              <a:gd name="connsiteX5" fmla="*/ 1285463 w 7527422"/>
              <a:gd name="connsiteY5" fmla="*/ 70614 h 687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27422" h="6878542">
                <a:moveTo>
                  <a:pt x="1372020" y="0"/>
                </a:moveTo>
                <a:lnTo>
                  <a:pt x="7527422" y="0"/>
                </a:lnTo>
                <a:lnTo>
                  <a:pt x="7527422" y="6878533"/>
                </a:lnTo>
                <a:lnTo>
                  <a:pt x="7526819" y="6878542"/>
                </a:lnTo>
                <a:cubicBezTo>
                  <a:pt x="3369872" y="6878542"/>
                  <a:pt x="0" y="4923571"/>
                  <a:pt x="0" y="2511994"/>
                </a:cubicBezTo>
                <a:cubicBezTo>
                  <a:pt x="0" y="1607652"/>
                  <a:pt x="473888" y="767520"/>
                  <a:pt x="1285463" y="706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 userDrawn="1"/>
        </p:nvGrpSpPr>
        <p:grpSpPr>
          <a:xfrm>
            <a:off x="3655727" y="6396191"/>
            <a:ext cx="1006102" cy="319516"/>
            <a:chOff x="3916332" y="6396191"/>
            <a:chExt cx="1006102" cy="319516"/>
          </a:xfrm>
        </p:grpSpPr>
        <p:grpSp>
          <p:nvGrpSpPr>
            <p:cNvPr id="15" name="그룹 14"/>
            <p:cNvGrpSpPr/>
            <p:nvPr/>
          </p:nvGrpSpPr>
          <p:grpSpPr>
            <a:xfrm>
              <a:off x="4294650" y="6558587"/>
              <a:ext cx="498330" cy="157120"/>
              <a:chOff x="4990348" y="3038765"/>
              <a:chExt cx="4272420" cy="1347064"/>
            </a:xfrm>
          </p:grpSpPr>
          <p:grpSp>
            <p:nvGrpSpPr>
              <p:cNvPr id="42" name="그룹 41"/>
              <p:cNvGrpSpPr/>
              <p:nvPr/>
            </p:nvGrpSpPr>
            <p:grpSpPr>
              <a:xfrm>
                <a:off x="4990348" y="3038765"/>
                <a:ext cx="4272420" cy="1347064"/>
                <a:chOff x="6831272" y="3752271"/>
                <a:chExt cx="573990" cy="180975"/>
              </a:xfrm>
            </p:grpSpPr>
            <p:grpSp>
              <p:nvGrpSpPr>
                <p:cNvPr id="49" name="그룹 48"/>
                <p:cNvGrpSpPr/>
                <p:nvPr/>
              </p:nvGrpSpPr>
              <p:grpSpPr>
                <a:xfrm>
                  <a:off x="6831272" y="3752271"/>
                  <a:ext cx="573990" cy="180975"/>
                  <a:chOff x="14571345" y="4038599"/>
                  <a:chExt cx="573990" cy="180975"/>
                </a:xfrm>
              </p:grpSpPr>
              <p:sp>
                <p:nvSpPr>
                  <p:cNvPr id="51" name="양쪽 모서리가 둥근 사각형 50"/>
                  <p:cNvSpPr/>
                  <p:nvPr/>
                </p:nvSpPr>
                <p:spPr>
                  <a:xfrm rot="16200000">
                    <a:off x="14750416" y="3859528"/>
                    <a:ext cx="180975" cy="539117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C70B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2" name="양쪽 모서리가 둥근 사각형 51"/>
                  <p:cNvSpPr/>
                  <p:nvPr/>
                </p:nvSpPr>
                <p:spPr>
                  <a:xfrm rot="5400000">
                    <a:off x="15064604" y="3975868"/>
                    <a:ext cx="18000" cy="14346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C70B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3" name="양쪽 모서리가 둥근 사각형 52"/>
                  <p:cNvSpPr/>
                  <p:nvPr/>
                </p:nvSpPr>
                <p:spPr>
                  <a:xfrm rot="5400000">
                    <a:off x="15064604" y="4138843"/>
                    <a:ext cx="18000" cy="14346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C70B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0" name="양쪽 모서리가 둥근 사각형 49"/>
                <p:cNvSpPr/>
                <p:nvPr/>
              </p:nvSpPr>
              <p:spPr>
                <a:xfrm rot="16200000">
                  <a:off x="7041642" y="3586498"/>
                  <a:ext cx="144975" cy="51251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0EAD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자유형 42"/>
              <p:cNvSpPr/>
              <p:nvPr/>
            </p:nvSpPr>
            <p:spPr>
              <a:xfrm>
                <a:off x="7610764" y="3172737"/>
                <a:ext cx="1460193" cy="1079104"/>
              </a:xfrm>
              <a:custGeom>
                <a:avLst/>
                <a:gdLst>
                  <a:gd name="connsiteX0" fmla="*/ 269776 w 1122137"/>
                  <a:gd name="connsiteY0" fmla="*/ 0 h 1079104"/>
                  <a:gd name="connsiteX1" fmla="*/ 1122137 w 1122137"/>
                  <a:gd name="connsiteY1" fmla="*/ 0 h 1079104"/>
                  <a:gd name="connsiteX2" fmla="*/ 1122137 w 1122137"/>
                  <a:gd name="connsiteY2" fmla="*/ 1079104 h 1079104"/>
                  <a:gd name="connsiteX3" fmla="*/ 0 w 1122137"/>
                  <a:gd name="connsiteY3" fmla="*/ 1079104 h 1079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2137" h="1079104">
                    <a:moveTo>
                      <a:pt x="269776" y="0"/>
                    </a:moveTo>
                    <a:lnTo>
                      <a:pt x="1122137" y="0"/>
                    </a:lnTo>
                    <a:lnTo>
                      <a:pt x="1122137" y="1079104"/>
                    </a:lnTo>
                    <a:lnTo>
                      <a:pt x="0" y="1079104"/>
                    </a:lnTo>
                    <a:close/>
                  </a:path>
                </a:pathLst>
              </a:custGeom>
              <a:solidFill>
                <a:srgbClr val="EAE1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4" name="직선 연결선 43"/>
              <p:cNvCxnSpPr/>
              <p:nvPr/>
            </p:nvCxnSpPr>
            <p:spPr>
              <a:xfrm>
                <a:off x="5615709" y="3336636"/>
                <a:ext cx="3454403" cy="0"/>
              </a:xfrm>
              <a:prstGeom prst="line">
                <a:avLst/>
              </a:prstGeom>
              <a:ln>
                <a:solidFill>
                  <a:srgbClr val="DACAB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>
                <a:off x="5615709" y="3530599"/>
                <a:ext cx="3454403" cy="0"/>
              </a:xfrm>
              <a:prstGeom prst="line">
                <a:avLst/>
              </a:prstGeom>
              <a:ln>
                <a:solidFill>
                  <a:srgbClr val="DACAB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>
                <a:off x="5615709" y="3696854"/>
                <a:ext cx="3454403" cy="0"/>
              </a:xfrm>
              <a:prstGeom prst="line">
                <a:avLst/>
              </a:prstGeom>
              <a:ln>
                <a:solidFill>
                  <a:srgbClr val="DACAB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>
              <a:xfrm>
                <a:off x="5615709" y="3872345"/>
                <a:ext cx="3454403" cy="0"/>
              </a:xfrm>
              <a:prstGeom prst="line">
                <a:avLst/>
              </a:prstGeom>
              <a:ln>
                <a:solidFill>
                  <a:srgbClr val="DACAB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>
              <a:xfrm>
                <a:off x="5615709" y="4038599"/>
                <a:ext cx="3454403" cy="0"/>
              </a:xfrm>
              <a:prstGeom prst="line">
                <a:avLst/>
              </a:prstGeom>
              <a:ln>
                <a:solidFill>
                  <a:srgbClr val="DACAB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그룹 15"/>
            <p:cNvGrpSpPr/>
            <p:nvPr/>
          </p:nvGrpSpPr>
          <p:grpSpPr>
            <a:xfrm rot="10800000">
              <a:off x="4411193" y="6396191"/>
              <a:ext cx="511241" cy="161191"/>
              <a:chOff x="4990348" y="3038765"/>
              <a:chExt cx="4272420" cy="1347064"/>
            </a:xfrm>
          </p:grpSpPr>
          <p:grpSp>
            <p:nvGrpSpPr>
              <p:cNvPr id="30" name="그룹 29"/>
              <p:cNvGrpSpPr/>
              <p:nvPr/>
            </p:nvGrpSpPr>
            <p:grpSpPr>
              <a:xfrm>
                <a:off x="4990348" y="3038765"/>
                <a:ext cx="4272420" cy="1347064"/>
                <a:chOff x="6831272" y="3752271"/>
                <a:chExt cx="573990" cy="180975"/>
              </a:xfrm>
            </p:grpSpPr>
            <p:grpSp>
              <p:nvGrpSpPr>
                <p:cNvPr id="37" name="그룹 36"/>
                <p:cNvGrpSpPr/>
                <p:nvPr/>
              </p:nvGrpSpPr>
              <p:grpSpPr>
                <a:xfrm>
                  <a:off x="6831272" y="3752271"/>
                  <a:ext cx="573990" cy="180975"/>
                  <a:chOff x="14571345" y="4038599"/>
                  <a:chExt cx="573990" cy="180975"/>
                </a:xfrm>
              </p:grpSpPr>
              <p:sp>
                <p:nvSpPr>
                  <p:cNvPr id="39" name="양쪽 모서리가 둥근 사각형 38"/>
                  <p:cNvSpPr/>
                  <p:nvPr/>
                </p:nvSpPr>
                <p:spPr>
                  <a:xfrm rot="16200000">
                    <a:off x="14750416" y="3859528"/>
                    <a:ext cx="180975" cy="539117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B3D45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0" name="양쪽 모서리가 둥근 사각형 39"/>
                  <p:cNvSpPr/>
                  <p:nvPr/>
                </p:nvSpPr>
                <p:spPr>
                  <a:xfrm rot="5400000">
                    <a:off x="15064604" y="3975868"/>
                    <a:ext cx="18000" cy="14346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B3D45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" name="양쪽 모서리가 둥근 사각형 40"/>
                  <p:cNvSpPr/>
                  <p:nvPr/>
                </p:nvSpPr>
                <p:spPr>
                  <a:xfrm rot="5400000">
                    <a:off x="15064604" y="4138843"/>
                    <a:ext cx="18000" cy="14346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B3D45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38" name="양쪽 모서리가 둥근 사각형 37"/>
                <p:cNvSpPr/>
                <p:nvPr/>
              </p:nvSpPr>
              <p:spPr>
                <a:xfrm rot="16200000">
                  <a:off x="7041642" y="3586498"/>
                  <a:ext cx="144975" cy="51251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0EAD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1" name="자유형 30"/>
              <p:cNvSpPr/>
              <p:nvPr/>
            </p:nvSpPr>
            <p:spPr>
              <a:xfrm>
                <a:off x="7610764" y="3172737"/>
                <a:ext cx="1460193" cy="1079104"/>
              </a:xfrm>
              <a:custGeom>
                <a:avLst/>
                <a:gdLst>
                  <a:gd name="connsiteX0" fmla="*/ 269776 w 1122137"/>
                  <a:gd name="connsiteY0" fmla="*/ 0 h 1079104"/>
                  <a:gd name="connsiteX1" fmla="*/ 1122137 w 1122137"/>
                  <a:gd name="connsiteY1" fmla="*/ 0 h 1079104"/>
                  <a:gd name="connsiteX2" fmla="*/ 1122137 w 1122137"/>
                  <a:gd name="connsiteY2" fmla="*/ 1079104 h 1079104"/>
                  <a:gd name="connsiteX3" fmla="*/ 0 w 1122137"/>
                  <a:gd name="connsiteY3" fmla="*/ 1079104 h 1079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2137" h="1079104">
                    <a:moveTo>
                      <a:pt x="269776" y="0"/>
                    </a:moveTo>
                    <a:lnTo>
                      <a:pt x="1122137" y="0"/>
                    </a:lnTo>
                    <a:lnTo>
                      <a:pt x="1122137" y="1079104"/>
                    </a:lnTo>
                    <a:lnTo>
                      <a:pt x="0" y="1079104"/>
                    </a:lnTo>
                    <a:close/>
                  </a:path>
                </a:pathLst>
              </a:custGeom>
              <a:solidFill>
                <a:srgbClr val="EAE1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2" name="직선 연결선 31"/>
              <p:cNvCxnSpPr/>
              <p:nvPr/>
            </p:nvCxnSpPr>
            <p:spPr>
              <a:xfrm>
                <a:off x="5615709" y="3336636"/>
                <a:ext cx="3454403" cy="0"/>
              </a:xfrm>
              <a:prstGeom prst="line">
                <a:avLst/>
              </a:prstGeom>
              <a:ln>
                <a:solidFill>
                  <a:srgbClr val="DACAB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>
              <a:xfrm>
                <a:off x="5615709" y="3530599"/>
                <a:ext cx="3454403" cy="0"/>
              </a:xfrm>
              <a:prstGeom prst="line">
                <a:avLst/>
              </a:prstGeom>
              <a:ln>
                <a:solidFill>
                  <a:srgbClr val="DACAB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>
              <a:xfrm>
                <a:off x="5615709" y="3696854"/>
                <a:ext cx="3454403" cy="0"/>
              </a:xfrm>
              <a:prstGeom prst="line">
                <a:avLst/>
              </a:prstGeom>
              <a:ln>
                <a:solidFill>
                  <a:srgbClr val="DACAB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>
              <a:xfrm>
                <a:off x="5615709" y="3872345"/>
                <a:ext cx="3454403" cy="0"/>
              </a:xfrm>
              <a:prstGeom prst="line">
                <a:avLst/>
              </a:prstGeom>
              <a:ln>
                <a:solidFill>
                  <a:srgbClr val="DACAB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>
              <a:xfrm>
                <a:off x="5615709" y="4038599"/>
                <a:ext cx="3454403" cy="0"/>
              </a:xfrm>
              <a:prstGeom prst="line">
                <a:avLst/>
              </a:prstGeom>
              <a:ln>
                <a:solidFill>
                  <a:srgbClr val="DACAB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/>
            <p:cNvGrpSpPr/>
            <p:nvPr/>
          </p:nvGrpSpPr>
          <p:grpSpPr>
            <a:xfrm rot="9512323">
              <a:off x="3916332" y="6473920"/>
              <a:ext cx="511241" cy="161191"/>
              <a:chOff x="4990348" y="3038765"/>
              <a:chExt cx="4272420" cy="1347064"/>
            </a:xfrm>
          </p:grpSpPr>
          <p:grpSp>
            <p:nvGrpSpPr>
              <p:cNvPr id="18" name="그룹 17"/>
              <p:cNvGrpSpPr/>
              <p:nvPr/>
            </p:nvGrpSpPr>
            <p:grpSpPr>
              <a:xfrm>
                <a:off x="4990348" y="3038765"/>
                <a:ext cx="4272420" cy="1347064"/>
                <a:chOff x="6831272" y="3752271"/>
                <a:chExt cx="573990" cy="180975"/>
              </a:xfrm>
            </p:grpSpPr>
            <p:grpSp>
              <p:nvGrpSpPr>
                <p:cNvPr id="25" name="그룹 24"/>
                <p:cNvGrpSpPr/>
                <p:nvPr/>
              </p:nvGrpSpPr>
              <p:grpSpPr>
                <a:xfrm>
                  <a:off x="6831272" y="3752271"/>
                  <a:ext cx="573990" cy="180975"/>
                  <a:chOff x="14571345" y="4038599"/>
                  <a:chExt cx="573990" cy="180975"/>
                </a:xfrm>
              </p:grpSpPr>
              <p:sp>
                <p:nvSpPr>
                  <p:cNvPr id="27" name="양쪽 모서리가 둥근 사각형 26"/>
                  <p:cNvSpPr/>
                  <p:nvPr/>
                </p:nvSpPr>
                <p:spPr>
                  <a:xfrm rot="16200000">
                    <a:off x="14750416" y="3859528"/>
                    <a:ext cx="180975" cy="539117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05C8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" name="양쪽 모서리가 둥근 사각형 27"/>
                  <p:cNvSpPr/>
                  <p:nvPr/>
                </p:nvSpPr>
                <p:spPr>
                  <a:xfrm rot="5400000">
                    <a:off x="15064604" y="3975868"/>
                    <a:ext cx="18000" cy="14346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05C8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" name="양쪽 모서리가 둥근 사각형 28"/>
                  <p:cNvSpPr/>
                  <p:nvPr/>
                </p:nvSpPr>
                <p:spPr>
                  <a:xfrm rot="5400000">
                    <a:off x="15064604" y="4138843"/>
                    <a:ext cx="18000" cy="14346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05C8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26" name="양쪽 모서리가 둥근 사각형 25"/>
                <p:cNvSpPr/>
                <p:nvPr/>
              </p:nvSpPr>
              <p:spPr>
                <a:xfrm rot="16200000">
                  <a:off x="7041642" y="3586498"/>
                  <a:ext cx="144975" cy="51251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0EAD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9" name="자유형 18"/>
              <p:cNvSpPr/>
              <p:nvPr/>
            </p:nvSpPr>
            <p:spPr>
              <a:xfrm>
                <a:off x="7610764" y="3172737"/>
                <a:ext cx="1460193" cy="1079104"/>
              </a:xfrm>
              <a:custGeom>
                <a:avLst/>
                <a:gdLst>
                  <a:gd name="connsiteX0" fmla="*/ 269776 w 1122137"/>
                  <a:gd name="connsiteY0" fmla="*/ 0 h 1079104"/>
                  <a:gd name="connsiteX1" fmla="*/ 1122137 w 1122137"/>
                  <a:gd name="connsiteY1" fmla="*/ 0 h 1079104"/>
                  <a:gd name="connsiteX2" fmla="*/ 1122137 w 1122137"/>
                  <a:gd name="connsiteY2" fmla="*/ 1079104 h 1079104"/>
                  <a:gd name="connsiteX3" fmla="*/ 0 w 1122137"/>
                  <a:gd name="connsiteY3" fmla="*/ 1079104 h 1079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2137" h="1079104">
                    <a:moveTo>
                      <a:pt x="269776" y="0"/>
                    </a:moveTo>
                    <a:lnTo>
                      <a:pt x="1122137" y="0"/>
                    </a:lnTo>
                    <a:lnTo>
                      <a:pt x="1122137" y="1079104"/>
                    </a:lnTo>
                    <a:lnTo>
                      <a:pt x="0" y="1079104"/>
                    </a:lnTo>
                    <a:close/>
                  </a:path>
                </a:pathLst>
              </a:custGeom>
              <a:solidFill>
                <a:srgbClr val="EAE1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0" name="직선 연결선 19"/>
              <p:cNvCxnSpPr/>
              <p:nvPr/>
            </p:nvCxnSpPr>
            <p:spPr>
              <a:xfrm>
                <a:off x="5615709" y="3336636"/>
                <a:ext cx="3454403" cy="0"/>
              </a:xfrm>
              <a:prstGeom prst="line">
                <a:avLst/>
              </a:prstGeom>
              <a:ln>
                <a:solidFill>
                  <a:srgbClr val="DACAB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5615709" y="3530599"/>
                <a:ext cx="3454403" cy="0"/>
              </a:xfrm>
              <a:prstGeom prst="line">
                <a:avLst/>
              </a:prstGeom>
              <a:ln>
                <a:solidFill>
                  <a:srgbClr val="DACAB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5615709" y="3696854"/>
                <a:ext cx="3454403" cy="0"/>
              </a:xfrm>
              <a:prstGeom prst="line">
                <a:avLst/>
              </a:prstGeom>
              <a:ln>
                <a:solidFill>
                  <a:srgbClr val="DACAB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5615709" y="3872345"/>
                <a:ext cx="3454403" cy="0"/>
              </a:xfrm>
              <a:prstGeom prst="line">
                <a:avLst/>
              </a:prstGeom>
              <a:ln>
                <a:solidFill>
                  <a:srgbClr val="DACAB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5615709" y="4038599"/>
                <a:ext cx="3454403" cy="0"/>
              </a:xfrm>
              <a:prstGeom prst="line">
                <a:avLst/>
              </a:prstGeom>
              <a:ln>
                <a:solidFill>
                  <a:srgbClr val="DACAB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직사각형 53"/>
          <p:cNvSpPr/>
          <p:nvPr userDrawn="1"/>
        </p:nvSpPr>
        <p:spPr>
          <a:xfrm>
            <a:off x="745416" y="6116001"/>
            <a:ext cx="110963" cy="1006159"/>
          </a:xfrm>
          <a:prstGeom prst="rect">
            <a:avLst/>
          </a:prstGeom>
          <a:solidFill>
            <a:srgbClr val="D083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 userDrawn="1"/>
        </p:nvSpPr>
        <p:spPr>
          <a:xfrm>
            <a:off x="951118" y="6116001"/>
            <a:ext cx="110963" cy="1006159"/>
          </a:xfrm>
          <a:prstGeom prst="rect">
            <a:avLst/>
          </a:prstGeom>
          <a:solidFill>
            <a:srgbClr val="D083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자유형 55"/>
          <p:cNvSpPr/>
          <p:nvPr userDrawn="1"/>
        </p:nvSpPr>
        <p:spPr>
          <a:xfrm>
            <a:off x="473018" y="5885496"/>
            <a:ext cx="1029934" cy="1358901"/>
          </a:xfrm>
          <a:custGeom>
            <a:avLst/>
            <a:gdLst>
              <a:gd name="connsiteX0" fmla="*/ 454447 w 908894"/>
              <a:gd name="connsiteY0" fmla="*/ 212837 h 1199200"/>
              <a:gd name="connsiteX1" fmla="*/ 157480 w 908894"/>
              <a:gd name="connsiteY1" fmla="*/ 604657 h 1199200"/>
              <a:gd name="connsiteX2" fmla="*/ 454447 w 908894"/>
              <a:gd name="connsiteY2" fmla="*/ 996477 h 1199200"/>
              <a:gd name="connsiteX3" fmla="*/ 751414 w 908894"/>
              <a:gd name="connsiteY3" fmla="*/ 604657 h 1199200"/>
              <a:gd name="connsiteX4" fmla="*/ 454447 w 908894"/>
              <a:gd name="connsiteY4" fmla="*/ 212837 h 1199200"/>
              <a:gd name="connsiteX5" fmla="*/ 454447 w 908894"/>
              <a:gd name="connsiteY5" fmla="*/ 0 h 1199200"/>
              <a:gd name="connsiteX6" fmla="*/ 908894 w 908894"/>
              <a:gd name="connsiteY6" fmla="*/ 599600 h 1199200"/>
              <a:gd name="connsiteX7" fmla="*/ 454447 w 908894"/>
              <a:gd name="connsiteY7" fmla="*/ 1199200 h 1199200"/>
              <a:gd name="connsiteX8" fmla="*/ 0 w 908894"/>
              <a:gd name="connsiteY8" fmla="*/ 599600 h 1199200"/>
              <a:gd name="connsiteX9" fmla="*/ 454447 w 908894"/>
              <a:gd name="connsiteY9" fmla="*/ 0 h 119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08894" h="1199200">
                <a:moveTo>
                  <a:pt x="454447" y="212837"/>
                </a:moveTo>
                <a:cubicBezTo>
                  <a:pt x="290437" y="212837"/>
                  <a:pt x="157480" y="388261"/>
                  <a:pt x="157480" y="604657"/>
                </a:cubicBezTo>
                <a:cubicBezTo>
                  <a:pt x="157480" y="821053"/>
                  <a:pt x="290437" y="996477"/>
                  <a:pt x="454447" y="996477"/>
                </a:cubicBezTo>
                <a:cubicBezTo>
                  <a:pt x="618457" y="996477"/>
                  <a:pt x="751414" y="821053"/>
                  <a:pt x="751414" y="604657"/>
                </a:cubicBezTo>
                <a:cubicBezTo>
                  <a:pt x="751414" y="388261"/>
                  <a:pt x="618457" y="212837"/>
                  <a:pt x="454447" y="212837"/>
                </a:cubicBezTo>
                <a:close/>
                <a:moveTo>
                  <a:pt x="454447" y="0"/>
                </a:moveTo>
                <a:cubicBezTo>
                  <a:pt x="705431" y="0"/>
                  <a:pt x="908894" y="268450"/>
                  <a:pt x="908894" y="599600"/>
                </a:cubicBezTo>
                <a:cubicBezTo>
                  <a:pt x="908894" y="930750"/>
                  <a:pt x="705431" y="1199200"/>
                  <a:pt x="454447" y="1199200"/>
                </a:cubicBezTo>
                <a:cubicBezTo>
                  <a:pt x="203463" y="1199200"/>
                  <a:pt x="0" y="930750"/>
                  <a:pt x="0" y="599600"/>
                </a:cubicBezTo>
                <a:cubicBezTo>
                  <a:pt x="0" y="268450"/>
                  <a:pt x="203463" y="0"/>
                  <a:pt x="454447" y="0"/>
                </a:cubicBezTo>
                <a:close/>
              </a:path>
            </a:pathLst>
          </a:custGeom>
          <a:solidFill>
            <a:srgbClr val="D692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 userDrawn="1"/>
        </p:nvSpPr>
        <p:spPr>
          <a:xfrm>
            <a:off x="1771598" y="6509194"/>
            <a:ext cx="366279" cy="197723"/>
          </a:xfrm>
          <a:prstGeom prst="rect">
            <a:avLst/>
          </a:prstGeom>
          <a:solidFill>
            <a:srgbClr val="FABC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원형 57"/>
          <p:cNvSpPr/>
          <p:nvPr userDrawn="1"/>
        </p:nvSpPr>
        <p:spPr>
          <a:xfrm>
            <a:off x="1633118" y="6389658"/>
            <a:ext cx="316710" cy="316710"/>
          </a:xfrm>
          <a:prstGeom prst="pie">
            <a:avLst>
              <a:gd name="adj1" fmla="val 5449411"/>
              <a:gd name="adj2" fmla="val 10836817"/>
            </a:avLst>
          </a:prstGeom>
          <a:solidFill>
            <a:srgbClr val="FCE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 userDrawn="1"/>
        </p:nvSpPr>
        <p:spPr>
          <a:xfrm>
            <a:off x="1674305" y="6214847"/>
            <a:ext cx="185680" cy="339669"/>
          </a:xfrm>
          <a:prstGeom prst="rect">
            <a:avLst/>
          </a:prstGeom>
          <a:solidFill>
            <a:srgbClr val="FABC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자유형 59"/>
          <p:cNvSpPr/>
          <p:nvPr userDrawn="1"/>
        </p:nvSpPr>
        <p:spPr>
          <a:xfrm>
            <a:off x="2045418" y="6474078"/>
            <a:ext cx="393444" cy="281052"/>
          </a:xfrm>
          <a:custGeom>
            <a:avLst/>
            <a:gdLst>
              <a:gd name="connsiteX0" fmla="*/ 82273 w 418580"/>
              <a:gd name="connsiteY0" fmla="*/ 33402 h 222026"/>
              <a:gd name="connsiteX1" fmla="*/ 242293 w 418580"/>
              <a:gd name="connsiteY1" fmla="*/ 6732 h 222026"/>
              <a:gd name="connsiteX2" fmla="*/ 417553 w 418580"/>
              <a:gd name="connsiteY2" fmla="*/ 119127 h 222026"/>
              <a:gd name="connsiteX3" fmla="*/ 308968 w 418580"/>
              <a:gd name="connsiteY3" fmla="*/ 199137 h 222026"/>
              <a:gd name="connsiteX4" fmla="*/ 190858 w 418580"/>
              <a:gd name="connsiteY4" fmla="*/ 216282 h 222026"/>
              <a:gd name="connsiteX5" fmla="*/ 150853 w 418580"/>
              <a:gd name="connsiteY5" fmla="*/ 221997 h 222026"/>
              <a:gd name="connsiteX6" fmla="*/ 53698 w 418580"/>
              <a:gd name="connsiteY6" fmla="*/ 214377 h 222026"/>
              <a:gd name="connsiteX7" fmla="*/ 358 w 418580"/>
              <a:gd name="connsiteY7" fmla="*/ 202947 h 222026"/>
              <a:gd name="connsiteX8" fmla="*/ 82273 w 418580"/>
              <a:gd name="connsiteY8" fmla="*/ 33402 h 22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8580" h="222026">
                <a:moveTo>
                  <a:pt x="82273" y="33402"/>
                </a:moveTo>
                <a:cubicBezTo>
                  <a:pt x="122596" y="699"/>
                  <a:pt x="186413" y="-7555"/>
                  <a:pt x="242293" y="6732"/>
                </a:cubicBezTo>
                <a:cubicBezTo>
                  <a:pt x="298173" y="21019"/>
                  <a:pt x="406441" y="87060"/>
                  <a:pt x="417553" y="119127"/>
                </a:cubicBezTo>
                <a:cubicBezTo>
                  <a:pt x="428666" y="151195"/>
                  <a:pt x="346751" y="182945"/>
                  <a:pt x="308968" y="199137"/>
                </a:cubicBezTo>
                <a:cubicBezTo>
                  <a:pt x="271186" y="215330"/>
                  <a:pt x="190858" y="216282"/>
                  <a:pt x="190858" y="216282"/>
                </a:cubicBezTo>
                <a:cubicBezTo>
                  <a:pt x="164506" y="220092"/>
                  <a:pt x="173713" y="222314"/>
                  <a:pt x="150853" y="221997"/>
                </a:cubicBezTo>
                <a:cubicBezTo>
                  <a:pt x="127993" y="221680"/>
                  <a:pt x="78780" y="217552"/>
                  <a:pt x="53698" y="214377"/>
                </a:cubicBezTo>
                <a:cubicBezTo>
                  <a:pt x="28616" y="211202"/>
                  <a:pt x="-3770" y="232792"/>
                  <a:pt x="358" y="202947"/>
                </a:cubicBezTo>
                <a:cubicBezTo>
                  <a:pt x="4486" y="173102"/>
                  <a:pt x="41950" y="66105"/>
                  <a:pt x="82273" y="33402"/>
                </a:cubicBezTo>
                <a:close/>
              </a:path>
            </a:pathLst>
          </a:custGeom>
          <a:solidFill>
            <a:srgbClr val="FABC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평행 사변형 60"/>
          <p:cNvSpPr/>
          <p:nvPr userDrawn="1"/>
        </p:nvSpPr>
        <p:spPr>
          <a:xfrm>
            <a:off x="850170" y="5889676"/>
            <a:ext cx="873064" cy="826766"/>
          </a:xfrm>
          <a:prstGeom prst="parallelogram">
            <a:avLst>
              <a:gd name="adj" fmla="val 387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자유형 61"/>
          <p:cNvSpPr/>
          <p:nvPr userDrawn="1"/>
        </p:nvSpPr>
        <p:spPr>
          <a:xfrm>
            <a:off x="1122507" y="5852160"/>
            <a:ext cx="604520" cy="866140"/>
          </a:xfrm>
          <a:custGeom>
            <a:avLst/>
            <a:gdLst>
              <a:gd name="connsiteX0" fmla="*/ 45720 w 604520"/>
              <a:gd name="connsiteY0" fmla="*/ 866140 h 866140"/>
              <a:gd name="connsiteX1" fmla="*/ 421640 w 604520"/>
              <a:gd name="connsiteY1" fmla="*/ 866140 h 866140"/>
              <a:gd name="connsiteX2" fmla="*/ 604520 w 604520"/>
              <a:gd name="connsiteY2" fmla="*/ 365760 h 866140"/>
              <a:gd name="connsiteX3" fmla="*/ 604520 w 604520"/>
              <a:gd name="connsiteY3" fmla="*/ 0 h 866140"/>
              <a:gd name="connsiteX4" fmla="*/ 215900 w 604520"/>
              <a:gd name="connsiteY4" fmla="*/ 0 h 866140"/>
              <a:gd name="connsiteX5" fmla="*/ 0 w 604520"/>
              <a:gd name="connsiteY5" fmla="*/ 152400 h 866140"/>
              <a:gd name="connsiteX6" fmla="*/ 45720 w 604520"/>
              <a:gd name="connsiteY6" fmla="*/ 866140 h 86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4520" h="866140">
                <a:moveTo>
                  <a:pt x="45720" y="866140"/>
                </a:moveTo>
                <a:lnTo>
                  <a:pt x="421640" y="866140"/>
                </a:lnTo>
                <a:lnTo>
                  <a:pt x="604520" y="365760"/>
                </a:lnTo>
                <a:lnTo>
                  <a:pt x="604520" y="0"/>
                </a:lnTo>
                <a:lnTo>
                  <a:pt x="215900" y="0"/>
                </a:lnTo>
                <a:lnTo>
                  <a:pt x="0" y="152400"/>
                </a:lnTo>
                <a:lnTo>
                  <a:pt x="45720" y="8661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양쪽 모서리가 둥근 사각형 62"/>
          <p:cNvSpPr/>
          <p:nvPr userDrawn="1"/>
        </p:nvSpPr>
        <p:spPr>
          <a:xfrm>
            <a:off x="1124971" y="5849682"/>
            <a:ext cx="730590" cy="377951"/>
          </a:xfrm>
          <a:prstGeom prst="round2SameRect">
            <a:avLst>
              <a:gd name="adj1" fmla="val 3903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자유형 63"/>
          <p:cNvSpPr/>
          <p:nvPr userDrawn="1"/>
        </p:nvSpPr>
        <p:spPr>
          <a:xfrm>
            <a:off x="1117519" y="5849681"/>
            <a:ext cx="225185" cy="377951"/>
          </a:xfrm>
          <a:custGeom>
            <a:avLst/>
            <a:gdLst>
              <a:gd name="connsiteX0" fmla="*/ 147514 w 225185"/>
              <a:gd name="connsiteY0" fmla="*/ 0 h 377951"/>
              <a:gd name="connsiteX1" fmla="*/ 225185 w 225185"/>
              <a:gd name="connsiteY1" fmla="*/ 0 h 377951"/>
              <a:gd name="connsiteX2" fmla="*/ 225185 w 225185"/>
              <a:gd name="connsiteY2" fmla="*/ 377951 h 377951"/>
              <a:gd name="connsiteX3" fmla="*/ 0 w 225185"/>
              <a:gd name="connsiteY3" fmla="*/ 377951 h 377951"/>
              <a:gd name="connsiteX4" fmla="*/ 0 w 225185"/>
              <a:gd name="connsiteY4" fmla="*/ 147514 h 377951"/>
              <a:gd name="connsiteX5" fmla="*/ 147514 w 225185"/>
              <a:gd name="connsiteY5" fmla="*/ 0 h 37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5185" h="377951">
                <a:moveTo>
                  <a:pt x="147514" y="0"/>
                </a:moveTo>
                <a:lnTo>
                  <a:pt x="225185" y="0"/>
                </a:lnTo>
                <a:lnTo>
                  <a:pt x="225185" y="377951"/>
                </a:lnTo>
                <a:lnTo>
                  <a:pt x="0" y="377951"/>
                </a:lnTo>
                <a:lnTo>
                  <a:pt x="0" y="147514"/>
                </a:lnTo>
                <a:cubicBezTo>
                  <a:pt x="0" y="66044"/>
                  <a:pt x="66044" y="0"/>
                  <a:pt x="147514" y="0"/>
                </a:cubicBezTo>
                <a:close/>
              </a:path>
            </a:pathLst>
          </a:custGeom>
          <a:solidFill>
            <a:srgbClr val="C70B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자유형 64"/>
          <p:cNvSpPr/>
          <p:nvPr userDrawn="1"/>
        </p:nvSpPr>
        <p:spPr>
          <a:xfrm>
            <a:off x="1725021" y="5851033"/>
            <a:ext cx="134114" cy="375245"/>
          </a:xfrm>
          <a:custGeom>
            <a:avLst/>
            <a:gdLst>
              <a:gd name="connsiteX0" fmla="*/ 0 w 134114"/>
              <a:gd name="connsiteY0" fmla="*/ 0 h 375245"/>
              <a:gd name="connsiteX1" fmla="*/ 44019 w 134114"/>
              <a:gd name="connsiteY1" fmla="*/ 8887 h 375245"/>
              <a:gd name="connsiteX2" fmla="*/ 134114 w 134114"/>
              <a:gd name="connsiteY2" fmla="*/ 144808 h 375245"/>
              <a:gd name="connsiteX3" fmla="*/ 134114 w 134114"/>
              <a:gd name="connsiteY3" fmla="*/ 375245 h 375245"/>
              <a:gd name="connsiteX4" fmla="*/ 0 w 134114"/>
              <a:gd name="connsiteY4" fmla="*/ 375245 h 375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114" h="375245">
                <a:moveTo>
                  <a:pt x="0" y="0"/>
                </a:moveTo>
                <a:lnTo>
                  <a:pt x="44019" y="8887"/>
                </a:lnTo>
                <a:cubicBezTo>
                  <a:pt x="96964" y="31280"/>
                  <a:pt x="134114" y="83706"/>
                  <a:pt x="134114" y="144808"/>
                </a:cubicBezTo>
                <a:lnTo>
                  <a:pt x="134114" y="375245"/>
                </a:lnTo>
                <a:lnTo>
                  <a:pt x="0" y="375245"/>
                </a:lnTo>
                <a:close/>
              </a:path>
            </a:pathLst>
          </a:custGeom>
          <a:solidFill>
            <a:srgbClr val="C70B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자유형 65"/>
          <p:cNvSpPr/>
          <p:nvPr userDrawn="1"/>
        </p:nvSpPr>
        <p:spPr>
          <a:xfrm>
            <a:off x="1723234" y="5831626"/>
            <a:ext cx="35476" cy="402158"/>
          </a:xfrm>
          <a:custGeom>
            <a:avLst/>
            <a:gdLst>
              <a:gd name="connsiteX0" fmla="*/ 0 w 35476"/>
              <a:gd name="connsiteY0" fmla="*/ 0 h 402158"/>
              <a:gd name="connsiteX1" fmla="*/ 14420 w 35476"/>
              <a:gd name="connsiteY1" fmla="*/ 40821 h 402158"/>
              <a:gd name="connsiteX2" fmla="*/ 35476 w 35476"/>
              <a:gd name="connsiteY2" fmla="*/ 201079 h 402158"/>
              <a:gd name="connsiteX3" fmla="*/ 14420 w 35476"/>
              <a:gd name="connsiteY3" fmla="*/ 361338 h 402158"/>
              <a:gd name="connsiteX4" fmla="*/ 0 w 35476"/>
              <a:gd name="connsiteY4" fmla="*/ 402158 h 402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76" h="402158">
                <a:moveTo>
                  <a:pt x="0" y="0"/>
                </a:moveTo>
                <a:lnTo>
                  <a:pt x="14420" y="40821"/>
                </a:lnTo>
                <a:cubicBezTo>
                  <a:pt x="27978" y="90078"/>
                  <a:pt x="35476" y="144233"/>
                  <a:pt x="35476" y="201079"/>
                </a:cubicBezTo>
                <a:cubicBezTo>
                  <a:pt x="35476" y="257925"/>
                  <a:pt x="27978" y="312080"/>
                  <a:pt x="14420" y="361338"/>
                </a:cubicBezTo>
                <a:lnTo>
                  <a:pt x="0" y="402158"/>
                </a:lnTo>
                <a:close/>
              </a:path>
            </a:pathLst>
          </a:custGeom>
          <a:solidFill>
            <a:srgbClr val="C70B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 userDrawn="1"/>
        </p:nvSpPr>
        <p:spPr>
          <a:xfrm>
            <a:off x="1434229" y="5782988"/>
            <a:ext cx="241981" cy="241981"/>
          </a:xfrm>
          <a:prstGeom prst="ellipse">
            <a:avLst/>
          </a:prstGeom>
          <a:solidFill>
            <a:srgbClr val="FBCE93"/>
          </a:solidFill>
          <a:ln w="25400">
            <a:solidFill>
              <a:srgbClr val="C70B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모서리가 둥근 직사각형 67"/>
          <p:cNvSpPr/>
          <p:nvPr userDrawn="1"/>
        </p:nvSpPr>
        <p:spPr>
          <a:xfrm>
            <a:off x="1351066" y="5090159"/>
            <a:ext cx="464820" cy="847725"/>
          </a:xfrm>
          <a:prstGeom prst="roundRect">
            <a:avLst>
              <a:gd name="adj" fmla="val 50000"/>
            </a:avLst>
          </a:prstGeom>
          <a:solidFill>
            <a:srgbClr val="FBCE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자유형 68"/>
          <p:cNvSpPr/>
          <p:nvPr userDrawn="1"/>
        </p:nvSpPr>
        <p:spPr>
          <a:xfrm>
            <a:off x="1351066" y="5090159"/>
            <a:ext cx="464820" cy="292993"/>
          </a:xfrm>
          <a:custGeom>
            <a:avLst/>
            <a:gdLst>
              <a:gd name="connsiteX0" fmla="*/ 232410 w 464820"/>
              <a:gd name="connsiteY0" fmla="*/ 0 h 292993"/>
              <a:gd name="connsiteX1" fmla="*/ 464820 w 464820"/>
              <a:gd name="connsiteY1" fmla="*/ 232410 h 292993"/>
              <a:gd name="connsiteX2" fmla="*/ 464820 w 464820"/>
              <a:gd name="connsiteY2" fmla="*/ 292993 h 292993"/>
              <a:gd name="connsiteX3" fmla="*/ 0 w 464820"/>
              <a:gd name="connsiteY3" fmla="*/ 292993 h 292993"/>
              <a:gd name="connsiteX4" fmla="*/ 0 w 464820"/>
              <a:gd name="connsiteY4" fmla="*/ 232410 h 292993"/>
              <a:gd name="connsiteX5" fmla="*/ 232410 w 464820"/>
              <a:gd name="connsiteY5" fmla="*/ 0 h 292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820" h="292993">
                <a:moveTo>
                  <a:pt x="232410" y="0"/>
                </a:moveTo>
                <a:cubicBezTo>
                  <a:pt x="360766" y="0"/>
                  <a:pt x="464820" y="104054"/>
                  <a:pt x="464820" y="232410"/>
                </a:cubicBezTo>
                <a:lnTo>
                  <a:pt x="464820" y="292993"/>
                </a:lnTo>
                <a:lnTo>
                  <a:pt x="0" y="292993"/>
                </a:lnTo>
                <a:lnTo>
                  <a:pt x="0" y="232410"/>
                </a:lnTo>
                <a:cubicBezTo>
                  <a:pt x="0" y="104054"/>
                  <a:pt x="104054" y="0"/>
                  <a:pt x="232410" y="0"/>
                </a:cubicBezTo>
                <a:close/>
              </a:path>
            </a:pathLst>
          </a:custGeom>
          <a:solidFill>
            <a:srgbClr val="5F3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모서리가 둥근 직사각형 69"/>
          <p:cNvSpPr/>
          <p:nvPr userDrawn="1"/>
        </p:nvSpPr>
        <p:spPr>
          <a:xfrm rot="5400000">
            <a:off x="1562042" y="4981005"/>
            <a:ext cx="292993" cy="511301"/>
          </a:xfrm>
          <a:prstGeom prst="roundRect">
            <a:avLst>
              <a:gd name="adj" fmla="val 50000"/>
            </a:avLst>
          </a:prstGeom>
          <a:solidFill>
            <a:srgbClr val="5F3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모서리가 둥근 직사각형 70"/>
          <p:cNvSpPr/>
          <p:nvPr userDrawn="1"/>
        </p:nvSpPr>
        <p:spPr>
          <a:xfrm>
            <a:off x="1466223" y="5433060"/>
            <a:ext cx="86400" cy="36000"/>
          </a:xfrm>
          <a:prstGeom prst="roundRect">
            <a:avLst>
              <a:gd name="adj" fmla="val 50000"/>
            </a:avLst>
          </a:prstGeom>
          <a:solidFill>
            <a:srgbClr val="3F2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모서리가 둥근 직사각형 71"/>
          <p:cNvSpPr/>
          <p:nvPr userDrawn="1"/>
        </p:nvSpPr>
        <p:spPr>
          <a:xfrm>
            <a:off x="1706968" y="5433060"/>
            <a:ext cx="86400" cy="36000"/>
          </a:xfrm>
          <a:prstGeom prst="roundRect">
            <a:avLst>
              <a:gd name="adj" fmla="val 50000"/>
            </a:avLst>
          </a:prstGeom>
          <a:solidFill>
            <a:srgbClr val="3F2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>
            <a:spLocks noChangeAspect="1"/>
          </p:cNvSpPr>
          <p:nvPr userDrawn="1"/>
        </p:nvSpPr>
        <p:spPr>
          <a:xfrm>
            <a:off x="1495521" y="5520690"/>
            <a:ext cx="36000" cy="36000"/>
          </a:xfrm>
          <a:prstGeom prst="ellipse">
            <a:avLst/>
          </a:prstGeom>
          <a:solidFill>
            <a:srgbClr val="3F2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/>
          <p:cNvSpPr>
            <a:spLocks noChangeAspect="1"/>
          </p:cNvSpPr>
          <p:nvPr userDrawn="1"/>
        </p:nvSpPr>
        <p:spPr>
          <a:xfrm>
            <a:off x="1732168" y="5520690"/>
            <a:ext cx="36000" cy="36000"/>
          </a:xfrm>
          <a:prstGeom prst="ellipse">
            <a:avLst/>
          </a:prstGeom>
          <a:solidFill>
            <a:srgbClr val="3F2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모서리가 둥근 직사각형 75"/>
          <p:cNvSpPr/>
          <p:nvPr userDrawn="1"/>
        </p:nvSpPr>
        <p:spPr>
          <a:xfrm>
            <a:off x="1546964" y="5807477"/>
            <a:ext cx="144000" cy="36000"/>
          </a:xfrm>
          <a:prstGeom prst="roundRect">
            <a:avLst>
              <a:gd name="adj" fmla="val 50000"/>
            </a:avLst>
          </a:prstGeom>
          <a:solidFill>
            <a:srgbClr val="3F2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 userDrawn="1"/>
        </p:nvSpPr>
        <p:spPr>
          <a:xfrm>
            <a:off x="1295685" y="5492427"/>
            <a:ext cx="103062" cy="103062"/>
          </a:xfrm>
          <a:prstGeom prst="ellipse">
            <a:avLst/>
          </a:prstGeom>
          <a:solidFill>
            <a:srgbClr val="FBCE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각 삼각형 77"/>
          <p:cNvSpPr/>
          <p:nvPr userDrawn="1"/>
        </p:nvSpPr>
        <p:spPr>
          <a:xfrm rot="10800000" flipH="1">
            <a:off x="1385846" y="5383151"/>
            <a:ext cx="45719" cy="173538"/>
          </a:xfrm>
          <a:prstGeom prst="rtTriangle">
            <a:avLst/>
          </a:prstGeom>
          <a:solidFill>
            <a:srgbClr val="9C4E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 userDrawn="1"/>
        </p:nvSpPr>
        <p:spPr>
          <a:xfrm>
            <a:off x="1351028" y="5383152"/>
            <a:ext cx="36000" cy="173538"/>
          </a:xfrm>
          <a:prstGeom prst="rect">
            <a:avLst/>
          </a:prstGeom>
          <a:solidFill>
            <a:srgbClr val="9C4E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 userDrawn="1"/>
        </p:nvSpPr>
        <p:spPr>
          <a:xfrm>
            <a:off x="1255999" y="6520624"/>
            <a:ext cx="366279" cy="197723"/>
          </a:xfrm>
          <a:prstGeom prst="rect">
            <a:avLst/>
          </a:prstGeom>
          <a:solidFill>
            <a:srgbClr val="FBCE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원형 80"/>
          <p:cNvSpPr/>
          <p:nvPr userDrawn="1"/>
        </p:nvSpPr>
        <p:spPr>
          <a:xfrm>
            <a:off x="1117519" y="6401088"/>
            <a:ext cx="316710" cy="316710"/>
          </a:xfrm>
          <a:prstGeom prst="pie">
            <a:avLst>
              <a:gd name="adj1" fmla="val 5449411"/>
              <a:gd name="adj2" fmla="val 10836817"/>
            </a:avLst>
          </a:prstGeom>
          <a:solidFill>
            <a:srgbClr val="FBCE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2" name="직사각형 81"/>
          <p:cNvSpPr/>
          <p:nvPr userDrawn="1"/>
        </p:nvSpPr>
        <p:spPr>
          <a:xfrm>
            <a:off x="1117586" y="6226277"/>
            <a:ext cx="226800" cy="339669"/>
          </a:xfrm>
          <a:prstGeom prst="rect">
            <a:avLst/>
          </a:prstGeom>
          <a:solidFill>
            <a:srgbClr val="FBCE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자유형 82"/>
          <p:cNvSpPr/>
          <p:nvPr userDrawn="1"/>
        </p:nvSpPr>
        <p:spPr>
          <a:xfrm>
            <a:off x="1546964" y="6485508"/>
            <a:ext cx="418580" cy="222026"/>
          </a:xfrm>
          <a:custGeom>
            <a:avLst/>
            <a:gdLst>
              <a:gd name="connsiteX0" fmla="*/ 82273 w 418580"/>
              <a:gd name="connsiteY0" fmla="*/ 33402 h 222026"/>
              <a:gd name="connsiteX1" fmla="*/ 242293 w 418580"/>
              <a:gd name="connsiteY1" fmla="*/ 6732 h 222026"/>
              <a:gd name="connsiteX2" fmla="*/ 417553 w 418580"/>
              <a:gd name="connsiteY2" fmla="*/ 119127 h 222026"/>
              <a:gd name="connsiteX3" fmla="*/ 308968 w 418580"/>
              <a:gd name="connsiteY3" fmla="*/ 199137 h 222026"/>
              <a:gd name="connsiteX4" fmla="*/ 190858 w 418580"/>
              <a:gd name="connsiteY4" fmla="*/ 216282 h 222026"/>
              <a:gd name="connsiteX5" fmla="*/ 150853 w 418580"/>
              <a:gd name="connsiteY5" fmla="*/ 221997 h 222026"/>
              <a:gd name="connsiteX6" fmla="*/ 53698 w 418580"/>
              <a:gd name="connsiteY6" fmla="*/ 214377 h 222026"/>
              <a:gd name="connsiteX7" fmla="*/ 358 w 418580"/>
              <a:gd name="connsiteY7" fmla="*/ 202947 h 222026"/>
              <a:gd name="connsiteX8" fmla="*/ 82273 w 418580"/>
              <a:gd name="connsiteY8" fmla="*/ 33402 h 22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8580" h="222026">
                <a:moveTo>
                  <a:pt x="82273" y="33402"/>
                </a:moveTo>
                <a:cubicBezTo>
                  <a:pt x="122596" y="699"/>
                  <a:pt x="186413" y="-7555"/>
                  <a:pt x="242293" y="6732"/>
                </a:cubicBezTo>
                <a:cubicBezTo>
                  <a:pt x="298173" y="21019"/>
                  <a:pt x="406441" y="87060"/>
                  <a:pt x="417553" y="119127"/>
                </a:cubicBezTo>
                <a:cubicBezTo>
                  <a:pt x="428666" y="151195"/>
                  <a:pt x="346751" y="182945"/>
                  <a:pt x="308968" y="199137"/>
                </a:cubicBezTo>
                <a:cubicBezTo>
                  <a:pt x="271186" y="215330"/>
                  <a:pt x="190858" y="216282"/>
                  <a:pt x="190858" y="216282"/>
                </a:cubicBezTo>
                <a:cubicBezTo>
                  <a:pt x="164506" y="220092"/>
                  <a:pt x="173713" y="222314"/>
                  <a:pt x="150853" y="221997"/>
                </a:cubicBezTo>
                <a:cubicBezTo>
                  <a:pt x="127993" y="221680"/>
                  <a:pt x="78780" y="217552"/>
                  <a:pt x="53698" y="214377"/>
                </a:cubicBezTo>
                <a:cubicBezTo>
                  <a:pt x="28616" y="211202"/>
                  <a:pt x="-3770" y="232792"/>
                  <a:pt x="358" y="202947"/>
                </a:cubicBezTo>
                <a:cubicBezTo>
                  <a:pt x="4486" y="173102"/>
                  <a:pt x="41950" y="66105"/>
                  <a:pt x="82273" y="33402"/>
                </a:cubicBezTo>
                <a:close/>
              </a:path>
            </a:pathLst>
          </a:custGeom>
          <a:solidFill>
            <a:srgbClr val="FBCE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사다리꼴 83"/>
          <p:cNvSpPr/>
          <p:nvPr userDrawn="1"/>
        </p:nvSpPr>
        <p:spPr>
          <a:xfrm rot="16200000">
            <a:off x="1593407" y="6521177"/>
            <a:ext cx="180341" cy="340905"/>
          </a:xfrm>
          <a:prstGeom prst="trapezoid">
            <a:avLst/>
          </a:prstGeom>
          <a:solidFill>
            <a:srgbClr val="C7BD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사다리꼴 84"/>
          <p:cNvSpPr/>
          <p:nvPr userDrawn="1"/>
        </p:nvSpPr>
        <p:spPr>
          <a:xfrm rot="5400000" flipH="1">
            <a:off x="2217968" y="6228801"/>
            <a:ext cx="180341" cy="925655"/>
          </a:xfrm>
          <a:prstGeom prst="trapezoid">
            <a:avLst/>
          </a:prstGeom>
          <a:solidFill>
            <a:srgbClr val="E7D6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자유형 85"/>
          <p:cNvSpPr/>
          <p:nvPr userDrawn="1"/>
        </p:nvSpPr>
        <p:spPr>
          <a:xfrm rot="696692">
            <a:off x="2057862" y="6488430"/>
            <a:ext cx="72390" cy="62865"/>
          </a:xfrm>
          <a:custGeom>
            <a:avLst/>
            <a:gdLst>
              <a:gd name="connsiteX0" fmla="*/ 72390 w 72390"/>
              <a:gd name="connsiteY0" fmla="*/ 0 h 62865"/>
              <a:gd name="connsiteX1" fmla="*/ 20955 w 72390"/>
              <a:gd name="connsiteY1" fmla="*/ 41910 h 62865"/>
              <a:gd name="connsiteX2" fmla="*/ 0 w 72390"/>
              <a:gd name="connsiteY2" fmla="*/ 62865 h 62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90" h="62865">
                <a:moveTo>
                  <a:pt x="72390" y="0"/>
                </a:moveTo>
                <a:cubicBezTo>
                  <a:pt x="52705" y="15716"/>
                  <a:pt x="33020" y="31433"/>
                  <a:pt x="20955" y="41910"/>
                </a:cubicBezTo>
                <a:cubicBezTo>
                  <a:pt x="8890" y="52388"/>
                  <a:pt x="4445" y="57626"/>
                  <a:pt x="0" y="62865"/>
                </a:cubicBezTo>
              </a:path>
            </a:pathLst>
          </a:custGeom>
          <a:noFill/>
          <a:ln>
            <a:solidFill>
              <a:srgbClr val="E8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자유형 86"/>
          <p:cNvSpPr/>
          <p:nvPr userDrawn="1"/>
        </p:nvSpPr>
        <p:spPr>
          <a:xfrm rot="696692">
            <a:off x="1567194" y="6498141"/>
            <a:ext cx="72390" cy="62865"/>
          </a:xfrm>
          <a:custGeom>
            <a:avLst/>
            <a:gdLst>
              <a:gd name="connsiteX0" fmla="*/ 72390 w 72390"/>
              <a:gd name="connsiteY0" fmla="*/ 0 h 62865"/>
              <a:gd name="connsiteX1" fmla="*/ 20955 w 72390"/>
              <a:gd name="connsiteY1" fmla="*/ 41910 h 62865"/>
              <a:gd name="connsiteX2" fmla="*/ 0 w 72390"/>
              <a:gd name="connsiteY2" fmla="*/ 62865 h 62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90" h="62865">
                <a:moveTo>
                  <a:pt x="72390" y="0"/>
                </a:moveTo>
                <a:cubicBezTo>
                  <a:pt x="52705" y="15716"/>
                  <a:pt x="33020" y="31433"/>
                  <a:pt x="20955" y="41910"/>
                </a:cubicBezTo>
                <a:cubicBezTo>
                  <a:pt x="8890" y="52388"/>
                  <a:pt x="4445" y="57626"/>
                  <a:pt x="0" y="62865"/>
                </a:cubicBezTo>
              </a:path>
            </a:pathLst>
          </a:custGeom>
          <a:noFill/>
          <a:ln>
            <a:solidFill>
              <a:srgbClr val="E8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자유형 87"/>
          <p:cNvSpPr/>
          <p:nvPr userDrawn="1"/>
        </p:nvSpPr>
        <p:spPr>
          <a:xfrm>
            <a:off x="1351998" y="5652135"/>
            <a:ext cx="128104" cy="188803"/>
          </a:xfrm>
          <a:custGeom>
            <a:avLst/>
            <a:gdLst>
              <a:gd name="connsiteX0" fmla="*/ 32921 w 128104"/>
              <a:gd name="connsiteY0" fmla="*/ 0 h 188803"/>
              <a:gd name="connsiteX1" fmla="*/ 128104 w 128104"/>
              <a:gd name="connsiteY1" fmla="*/ 95183 h 188803"/>
              <a:gd name="connsiteX2" fmla="*/ 69971 w 128104"/>
              <a:gd name="connsiteY2" fmla="*/ 182886 h 188803"/>
              <a:gd name="connsiteX3" fmla="*/ 40664 w 128104"/>
              <a:gd name="connsiteY3" fmla="*/ 188803 h 188803"/>
              <a:gd name="connsiteX4" fmla="*/ 39692 w 128104"/>
              <a:gd name="connsiteY4" fmla="*/ 187626 h 188803"/>
              <a:gd name="connsiteX5" fmla="*/ 0 w 128104"/>
              <a:gd name="connsiteY5" fmla="*/ 57683 h 188803"/>
              <a:gd name="connsiteX6" fmla="*/ 0 w 128104"/>
              <a:gd name="connsiteY6" fmla="*/ 6647 h 18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04" h="188803">
                <a:moveTo>
                  <a:pt x="32921" y="0"/>
                </a:moveTo>
                <a:cubicBezTo>
                  <a:pt x="85489" y="0"/>
                  <a:pt x="128104" y="42615"/>
                  <a:pt x="128104" y="95183"/>
                </a:cubicBezTo>
                <a:cubicBezTo>
                  <a:pt x="128104" y="134609"/>
                  <a:pt x="104133" y="168437"/>
                  <a:pt x="69971" y="182886"/>
                </a:cubicBezTo>
                <a:lnTo>
                  <a:pt x="40664" y="188803"/>
                </a:lnTo>
                <a:lnTo>
                  <a:pt x="39692" y="187626"/>
                </a:lnTo>
                <a:cubicBezTo>
                  <a:pt x="14633" y="150533"/>
                  <a:pt x="0" y="105817"/>
                  <a:pt x="0" y="57683"/>
                </a:cubicBezTo>
                <a:lnTo>
                  <a:pt x="0" y="6647"/>
                </a:lnTo>
                <a:close/>
              </a:path>
            </a:pathLst>
          </a:custGeom>
          <a:solidFill>
            <a:srgbClr val="FF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자유형 88"/>
          <p:cNvSpPr/>
          <p:nvPr userDrawn="1"/>
        </p:nvSpPr>
        <p:spPr>
          <a:xfrm>
            <a:off x="1729905" y="5696046"/>
            <a:ext cx="82942" cy="138774"/>
          </a:xfrm>
          <a:custGeom>
            <a:avLst/>
            <a:gdLst>
              <a:gd name="connsiteX0" fmla="*/ 72912 w 82942"/>
              <a:gd name="connsiteY0" fmla="*/ 0 h 138774"/>
              <a:gd name="connsiteX1" fmla="*/ 82942 w 82942"/>
              <a:gd name="connsiteY1" fmla="*/ 2025 h 138774"/>
              <a:gd name="connsiteX2" fmla="*/ 82942 w 82942"/>
              <a:gd name="connsiteY2" fmla="*/ 8011 h 138774"/>
              <a:gd name="connsiteX3" fmla="*/ 43250 w 82942"/>
              <a:gd name="connsiteY3" fmla="*/ 137954 h 138774"/>
              <a:gd name="connsiteX4" fmla="*/ 42573 w 82942"/>
              <a:gd name="connsiteY4" fmla="*/ 138774 h 138774"/>
              <a:gd name="connsiteX5" fmla="*/ 21356 w 82942"/>
              <a:gd name="connsiteY5" fmla="*/ 124469 h 138774"/>
              <a:gd name="connsiteX6" fmla="*/ 0 w 82942"/>
              <a:gd name="connsiteY6" fmla="*/ 72912 h 138774"/>
              <a:gd name="connsiteX7" fmla="*/ 72912 w 82942"/>
              <a:gd name="connsiteY7" fmla="*/ 0 h 138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942" h="138774">
                <a:moveTo>
                  <a:pt x="72912" y="0"/>
                </a:moveTo>
                <a:lnTo>
                  <a:pt x="82942" y="2025"/>
                </a:lnTo>
                <a:lnTo>
                  <a:pt x="82942" y="8011"/>
                </a:lnTo>
                <a:cubicBezTo>
                  <a:pt x="82942" y="56145"/>
                  <a:pt x="68309" y="100861"/>
                  <a:pt x="43250" y="137954"/>
                </a:cubicBezTo>
                <a:lnTo>
                  <a:pt x="42573" y="138774"/>
                </a:lnTo>
                <a:lnTo>
                  <a:pt x="21356" y="124469"/>
                </a:lnTo>
                <a:cubicBezTo>
                  <a:pt x="8161" y="111274"/>
                  <a:pt x="0" y="93046"/>
                  <a:pt x="0" y="72912"/>
                </a:cubicBezTo>
                <a:cubicBezTo>
                  <a:pt x="0" y="32644"/>
                  <a:pt x="32644" y="0"/>
                  <a:pt x="72912" y="0"/>
                </a:cubicBezTo>
                <a:close/>
              </a:path>
            </a:pathLst>
          </a:custGeom>
          <a:solidFill>
            <a:srgbClr val="FF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0" name="그룹 89"/>
          <p:cNvGrpSpPr/>
          <p:nvPr userDrawn="1"/>
        </p:nvGrpSpPr>
        <p:grpSpPr>
          <a:xfrm>
            <a:off x="2556601" y="5648325"/>
            <a:ext cx="1245108" cy="1072514"/>
            <a:chOff x="2768737" y="5648325"/>
            <a:chExt cx="1245108" cy="1072514"/>
          </a:xfrm>
        </p:grpSpPr>
        <p:sp>
          <p:nvSpPr>
            <p:cNvPr id="91" name="모서리가 둥근 직사각형 90"/>
            <p:cNvSpPr/>
            <p:nvPr/>
          </p:nvSpPr>
          <p:spPr>
            <a:xfrm>
              <a:off x="2768737" y="5648325"/>
              <a:ext cx="1245108" cy="788667"/>
            </a:xfrm>
            <a:prstGeom prst="roundRect">
              <a:avLst>
                <a:gd name="adj" fmla="val 10061"/>
              </a:avLst>
            </a:prstGeom>
            <a:solidFill>
              <a:srgbClr val="F9ECE3"/>
            </a:solidFill>
            <a:ln>
              <a:solidFill>
                <a:srgbClr val="F6E3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모서리가 둥근 직사각형 91"/>
            <p:cNvSpPr/>
            <p:nvPr/>
          </p:nvSpPr>
          <p:spPr>
            <a:xfrm>
              <a:off x="2841508" y="5648325"/>
              <a:ext cx="1172337" cy="788667"/>
            </a:xfrm>
            <a:prstGeom prst="roundRect">
              <a:avLst>
                <a:gd name="adj" fmla="val 10061"/>
              </a:avLst>
            </a:prstGeom>
            <a:solidFill>
              <a:srgbClr val="F6E3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3302711" y="6218870"/>
              <a:ext cx="222884" cy="218121"/>
            </a:xfrm>
            <a:prstGeom prst="rect">
              <a:avLst/>
            </a:prstGeom>
            <a:solidFill>
              <a:srgbClr val="C7BD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자유형 93"/>
            <p:cNvSpPr/>
            <p:nvPr/>
          </p:nvSpPr>
          <p:spPr>
            <a:xfrm>
              <a:off x="3306285" y="6216017"/>
              <a:ext cx="323131" cy="421949"/>
            </a:xfrm>
            <a:custGeom>
              <a:avLst/>
              <a:gdLst>
                <a:gd name="connsiteX0" fmla="*/ 0 w 323131"/>
                <a:gd name="connsiteY0" fmla="*/ 0 h 421949"/>
                <a:gd name="connsiteX1" fmla="*/ 155348 w 323131"/>
                <a:gd name="connsiteY1" fmla="*/ 0 h 421949"/>
                <a:gd name="connsiteX2" fmla="*/ 158378 w 323131"/>
                <a:gd name="connsiteY2" fmla="*/ 1488 h 421949"/>
                <a:gd name="connsiteX3" fmla="*/ 214188 w 323131"/>
                <a:gd name="connsiteY3" fmla="*/ 9524 h 421949"/>
                <a:gd name="connsiteX4" fmla="*/ 284673 w 323131"/>
                <a:gd name="connsiteY4" fmla="*/ 62864 h 421949"/>
                <a:gd name="connsiteX5" fmla="*/ 318963 w 323131"/>
                <a:gd name="connsiteY5" fmla="*/ 120014 h 421949"/>
                <a:gd name="connsiteX6" fmla="*/ 320868 w 323131"/>
                <a:gd name="connsiteY6" fmla="*/ 262889 h 421949"/>
                <a:gd name="connsiteX7" fmla="*/ 303723 w 323131"/>
                <a:gd name="connsiteY7" fmla="*/ 390524 h 421949"/>
                <a:gd name="connsiteX8" fmla="*/ 212283 w 323131"/>
                <a:gd name="connsiteY8" fmla="*/ 419099 h 421949"/>
                <a:gd name="connsiteX9" fmla="*/ 99888 w 323131"/>
                <a:gd name="connsiteY9" fmla="*/ 339089 h 421949"/>
                <a:gd name="connsiteX10" fmla="*/ 86553 w 323131"/>
                <a:gd name="connsiteY10" fmla="*/ 234314 h 421949"/>
                <a:gd name="connsiteX11" fmla="*/ 90363 w 323131"/>
                <a:gd name="connsiteY11" fmla="*/ 123824 h 421949"/>
                <a:gd name="connsiteX12" fmla="*/ 67503 w 323131"/>
                <a:gd name="connsiteY12" fmla="*/ 68579 h 421949"/>
                <a:gd name="connsiteX13" fmla="*/ 19015 w 323131"/>
                <a:gd name="connsiteY13" fmla="*/ 10670 h 421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3131" h="421949">
                  <a:moveTo>
                    <a:pt x="0" y="0"/>
                  </a:moveTo>
                  <a:lnTo>
                    <a:pt x="155348" y="0"/>
                  </a:lnTo>
                  <a:lnTo>
                    <a:pt x="158378" y="1488"/>
                  </a:lnTo>
                  <a:cubicBezTo>
                    <a:pt x="175017" y="5238"/>
                    <a:pt x="196567" y="952"/>
                    <a:pt x="214188" y="9524"/>
                  </a:cubicBezTo>
                  <a:cubicBezTo>
                    <a:pt x="237683" y="20954"/>
                    <a:pt x="267211" y="44449"/>
                    <a:pt x="284673" y="62864"/>
                  </a:cubicBezTo>
                  <a:cubicBezTo>
                    <a:pt x="302136" y="81279"/>
                    <a:pt x="312931" y="86676"/>
                    <a:pt x="318963" y="120014"/>
                  </a:cubicBezTo>
                  <a:cubicBezTo>
                    <a:pt x="324996" y="153351"/>
                    <a:pt x="323408" y="217804"/>
                    <a:pt x="320868" y="262889"/>
                  </a:cubicBezTo>
                  <a:cubicBezTo>
                    <a:pt x="318328" y="307974"/>
                    <a:pt x="321821" y="364489"/>
                    <a:pt x="303723" y="390524"/>
                  </a:cubicBezTo>
                  <a:cubicBezTo>
                    <a:pt x="285625" y="416559"/>
                    <a:pt x="246255" y="427671"/>
                    <a:pt x="212283" y="419099"/>
                  </a:cubicBezTo>
                  <a:cubicBezTo>
                    <a:pt x="178311" y="410527"/>
                    <a:pt x="121161" y="369252"/>
                    <a:pt x="99888" y="339089"/>
                  </a:cubicBezTo>
                  <a:cubicBezTo>
                    <a:pt x="78615" y="308927"/>
                    <a:pt x="88140" y="270191"/>
                    <a:pt x="86553" y="234314"/>
                  </a:cubicBezTo>
                  <a:cubicBezTo>
                    <a:pt x="84966" y="198437"/>
                    <a:pt x="93538" y="151446"/>
                    <a:pt x="90363" y="123824"/>
                  </a:cubicBezTo>
                  <a:cubicBezTo>
                    <a:pt x="87188" y="96202"/>
                    <a:pt x="83695" y="89851"/>
                    <a:pt x="67503" y="68579"/>
                  </a:cubicBezTo>
                  <a:cubicBezTo>
                    <a:pt x="55359" y="52625"/>
                    <a:pt x="41607" y="28098"/>
                    <a:pt x="19015" y="10670"/>
                  </a:cubicBezTo>
                  <a:close/>
                </a:path>
              </a:pathLst>
            </a:custGeom>
            <a:solidFill>
              <a:srgbClr val="F6E3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모서리가 둥근 직사각형 94"/>
            <p:cNvSpPr/>
            <p:nvPr/>
          </p:nvSpPr>
          <p:spPr>
            <a:xfrm>
              <a:off x="3115066" y="6675120"/>
              <a:ext cx="472440" cy="45719"/>
            </a:xfrm>
            <a:prstGeom prst="roundRect">
              <a:avLst>
                <a:gd name="adj" fmla="val 50000"/>
              </a:avLst>
            </a:prstGeom>
            <a:solidFill>
              <a:srgbClr val="F6E3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3391291" y="6436994"/>
              <a:ext cx="299085" cy="283845"/>
            </a:xfrm>
            <a:prstGeom prst="rect">
              <a:avLst/>
            </a:prstGeom>
            <a:solidFill>
              <a:srgbClr val="F6E3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3452251" y="6436994"/>
              <a:ext cx="238126" cy="283845"/>
            </a:xfrm>
            <a:prstGeom prst="rect">
              <a:avLst/>
            </a:prstGeom>
            <a:solidFill>
              <a:srgbClr val="E7D6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자유형 97"/>
            <p:cNvSpPr/>
            <p:nvPr/>
          </p:nvSpPr>
          <p:spPr>
            <a:xfrm>
              <a:off x="3367245" y="6216017"/>
              <a:ext cx="323131" cy="421949"/>
            </a:xfrm>
            <a:custGeom>
              <a:avLst/>
              <a:gdLst>
                <a:gd name="connsiteX0" fmla="*/ 0 w 323131"/>
                <a:gd name="connsiteY0" fmla="*/ 0 h 421949"/>
                <a:gd name="connsiteX1" fmla="*/ 155348 w 323131"/>
                <a:gd name="connsiteY1" fmla="*/ 0 h 421949"/>
                <a:gd name="connsiteX2" fmla="*/ 158378 w 323131"/>
                <a:gd name="connsiteY2" fmla="*/ 1488 h 421949"/>
                <a:gd name="connsiteX3" fmla="*/ 214188 w 323131"/>
                <a:gd name="connsiteY3" fmla="*/ 9524 h 421949"/>
                <a:gd name="connsiteX4" fmla="*/ 284673 w 323131"/>
                <a:gd name="connsiteY4" fmla="*/ 62864 h 421949"/>
                <a:gd name="connsiteX5" fmla="*/ 318963 w 323131"/>
                <a:gd name="connsiteY5" fmla="*/ 120014 h 421949"/>
                <a:gd name="connsiteX6" fmla="*/ 320868 w 323131"/>
                <a:gd name="connsiteY6" fmla="*/ 262889 h 421949"/>
                <a:gd name="connsiteX7" fmla="*/ 303723 w 323131"/>
                <a:gd name="connsiteY7" fmla="*/ 390524 h 421949"/>
                <a:gd name="connsiteX8" fmla="*/ 212283 w 323131"/>
                <a:gd name="connsiteY8" fmla="*/ 419099 h 421949"/>
                <a:gd name="connsiteX9" fmla="*/ 99888 w 323131"/>
                <a:gd name="connsiteY9" fmla="*/ 339089 h 421949"/>
                <a:gd name="connsiteX10" fmla="*/ 86553 w 323131"/>
                <a:gd name="connsiteY10" fmla="*/ 234314 h 421949"/>
                <a:gd name="connsiteX11" fmla="*/ 90363 w 323131"/>
                <a:gd name="connsiteY11" fmla="*/ 123824 h 421949"/>
                <a:gd name="connsiteX12" fmla="*/ 67503 w 323131"/>
                <a:gd name="connsiteY12" fmla="*/ 68579 h 421949"/>
                <a:gd name="connsiteX13" fmla="*/ 19015 w 323131"/>
                <a:gd name="connsiteY13" fmla="*/ 10670 h 421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3131" h="421949">
                  <a:moveTo>
                    <a:pt x="0" y="0"/>
                  </a:moveTo>
                  <a:lnTo>
                    <a:pt x="155348" y="0"/>
                  </a:lnTo>
                  <a:lnTo>
                    <a:pt x="158378" y="1488"/>
                  </a:lnTo>
                  <a:cubicBezTo>
                    <a:pt x="175017" y="5238"/>
                    <a:pt x="196567" y="952"/>
                    <a:pt x="214188" y="9524"/>
                  </a:cubicBezTo>
                  <a:cubicBezTo>
                    <a:pt x="237683" y="20954"/>
                    <a:pt x="267211" y="44449"/>
                    <a:pt x="284673" y="62864"/>
                  </a:cubicBezTo>
                  <a:cubicBezTo>
                    <a:pt x="302136" y="81279"/>
                    <a:pt x="312931" y="86676"/>
                    <a:pt x="318963" y="120014"/>
                  </a:cubicBezTo>
                  <a:cubicBezTo>
                    <a:pt x="324996" y="153351"/>
                    <a:pt x="323408" y="217804"/>
                    <a:pt x="320868" y="262889"/>
                  </a:cubicBezTo>
                  <a:cubicBezTo>
                    <a:pt x="318328" y="307974"/>
                    <a:pt x="321821" y="364489"/>
                    <a:pt x="303723" y="390524"/>
                  </a:cubicBezTo>
                  <a:cubicBezTo>
                    <a:pt x="285625" y="416559"/>
                    <a:pt x="246255" y="427671"/>
                    <a:pt x="212283" y="419099"/>
                  </a:cubicBezTo>
                  <a:cubicBezTo>
                    <a:pt x="178311" y="410527"/>
                    <a:pt x="121161" y="369252"/>
                    <a:pt x="99888" y="339089"/>
                  </a:cubicBezTo>
                  <a:cubicBezTo>
                    <a:pt x="78615" y="308927"/>
                    <a:pt x="88140" y="270191"/>
                    <a:pt x="86553" y="234314"/>
                  </a:cubicBezTo>
                  <a:cubicBezTo>
                    <a:pt x="84966" y="198437"/>
                    <a:pt x="93538" y="151446"/>
                    <a:pt x="90363" y="123824"/>
                  </a:cubicBezTo>
                  <a:cubicBezTo>
                    <a:pt x="87188" y="96202"/>
                    <a:pt x="83695" y="89851"/>
                    <a:pt x="67503" y="68579"/>
                  </a:cubicBezTo>
                  <a:cubicBezTo>
                    <a:pt x="55359" y="52625"/>
                    <a:pt x="41607" y="28098"/>
                    <a:pt x="19015" y="10670"/>
                  </a:cubicBezTo>
                  <a:close/>
                </a:path>
              </a:pathLst>
            </a:custGeom>
            <a:solidFill>
              <a:srgbClr val="E7D6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9" name="모서리가 둥근 직사각형 98"/>
          <p:cNvSpPr/>
          <p:nvPr userDrawn="1"/>
        </p:nvSpPr>
        <p:spPr>
          <a:xfrm>
            <a:off x="-168392" y="6720840"/>
            <a:ext cx="5158740" cy="137160"/>
          </a:xfrm>
          <a:prstGeom prst="roundRect">
            <a:avLst>
              <a:gd name="adj" fmla="val 50000"/>
            </a:avLst>
          </a:prstGeom>
          <a:solidFill>
            <a:srgbClr val="DEA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/>
          <p:cNvSpPr/>
          <p:nvPr userDrawn="1"/>
        </p:nvSpPr>
        <p:spPr>
          <a:xfrm>
            <a:off x="1241568" y="3783343"/>
            <a:ext cx="535709" cy="5357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/>
          <p:cNvSpPr/>
          <p:nvPr userDrawn="1"/>
        </p:nvSpPr>
        <p:spPr>
          <a:xfrm>
            <a:off x="845089" y="4400070"/>
            <a:ext cx="290441" cy="2904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/>
          <p:cNvSpPr/>
          <p:nvPr userDrawn="1"/>
        </p:nvSpPr>
        <p:spPr>
          <a:xfrm>
            <a:off x="976428" y="4894269"/>
            <a:ext cx="200128" cy="2001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/>
          <p:cNvSpPr/>
          <p:nvPr userDrawn="1"/>
        </p:nvSpPr>
        <p:spPr>
          <a:xfrm>
            <a:off x="1143732" y="5259244"/>
            <a:ext cx="121547" cy="1215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4" name="그림 10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62" y="5808951"/>
            <a:ext cx="332643" cy="332643"/>
          </a:xfrm>
          <a:prstGeom prst="rect">
            <a:avLst/>
          </a:prstGeom>
        </p:spPr>
      </p:pic>
      <p:grpSp>
        <p:nvGrpSpPr>
          <p:cNvPr id="124" name="그룹 123"/>
          <p:cNvGrpSpPr/>
          <p:nvPr userDrawn="1"/>
        </p:nvGrpSpPr>
        <p:grpSpPr>
          <a:xfrm flipH="1">
            <a:off x="1594727" y="5519224"/>
            <a:ext cx="111469" cy="187564"/>
            <a:chOff x="2072234" y="-9629732"/>
            <a:chExt cx="733769" cy="1622454"/>
          </a:xfrm>
          <a:solidFill>
            <a:srgbClr val="FABC6A"/>
          </a:solidFill>
        </p:grpSpPr>
        <p:sp>
          <p:nvSpPr>
            <p:cNvPr id="125" name="타원 124"/>
            <p:cNvSpPr/>
            <p:nvPr/>
          </p:nvSpPr>
          <p:spPr>
            <a:xfrm>
              <a:off x="2652374" y="-8160908"/>
              <a:ext cx="153629" cy="15362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타원 125"/>
            <p:cNvSpPr/>
            <p:nvPr/>
          </p:nvSpPr>
          <p:spPr>
            <a:xfrm>
              <a:off x="2652374" y="-9629732"/>
              <a:ext cx="153629" cy="15362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타원 126"/>
            <p:cNvSpPr/>
            <p:nvPr/>
          </p:nvSpPr>
          <p:spPr>
            <a:xfrm>
              <a:off x="2072234" y="-8160907"/>
              <a:ext cx="153629" cy="15362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각 삼각형 127"/>
            <p:cNvSpPr/>
            <p:nvPr/>
          </p:nvSpPr>
          <p:spPr>
            <a:xfrm flipH="1">
              <a:off x="2149049" y="-9566109"/>
              <a:ext cx="580140" cy="147395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2729188" y="-9566109"/>
              <a:ext cx="76815" cy="14739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2149050" y="-8092150"/>
              <a:ext cx="580138" cy="848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각 삼각형 130"/>
            <p:cNvSpPr/>
            <p:nvPr/>
          </p:nvSpPr>
          <p:spPr>
            <a:xfrm flipH="1">
              <a:off x="2078954" y="-9589119"/>
              <a:ext cx="580140" cy="147395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2659094" y="-9566109"/>
              <a:ext cx="76815" cy="14739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8715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제목 슬라이드">
    <p:bg>
      <p:bgPr>
        <a:solidFill>
          <a:srgbClr val="D7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각 삼각형 76"/>
          <p:cNvSpPr/>
          <p:nvPr userDrawn="1"/>
        </p:nvSpPr>
        <p:spPr>
          <a:xfrm rot="10800000">
            <a:off x="7837066" y="-199"/>
            <a:ext cx="1308062" cy="1308062"/>
          </a:xfrm>
          <a:prstGeom prst="rtTriangle">
            <a:avLst/>
          </a:prstGeom>
          <a:solidFill>
            <a:srgbClr val="DEA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2" name="그룹 71"/>
          <p:cNvGrpSpPr/>
          <p:nvPr userDrawn="1"/>
        </p:nvGrpSpPr>
        <p:grpSpPr>
          <a:xfrm rot="4018832">
            <a:off x="8044735" y="112262"/>
            <a:ext cx="864577" cy="1083140"/>
            <a:chOff x="15194051" y="-823332"/>
            <a:chExt cx="2052432" cy="2571281"/>
          </a:xfrm>
        </p:grpSpPr>
        <p:sp>
          <p:nvSpPr>
            <p:cNvPr id="15" name="모서리가 둥근 직사각형 14"/>
            <p:cNvSpPr/>
            <p:nvPr userDrawn="1"/>
          </p:nvSpPr>
          <p:spPr>
            <a:xfrm rot="20711051">
              <a:off x="15795936" y="1131942"/>
              <a:ext cx="1450547" cy="616007"/>
            </a:xfrm>
            <a:prstGeom prst="roundRect">
              <a:avLst>
                <a:gd name="adj" fmla="val 34184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 userDrawn="1"/>
          </p:nvSpPr>
          <p:spPr>
            <a:xfrm rot="20601758">
              <a:off x="16337762" y="1403254"/>
              <a:ext cx="416452" cy="215097"/>
            </a:xfrm>
            <a:prstGeom prst="ellipse">
              <a:avLst/>
            </a:prstGeom>
            <a:solidFill>
              <a:srgbClr val="8042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 userDrawn="1"/>
          </p:nvSpPr>
          <p:spPr>
            <a:xfrm rot="20487328">
              <a:off x="16371240" y="1406650"/>
              <a:ext cx="307161" cy="5872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/>
            <p:cNvGrpSpPr/>
            <p:nvPr userDrawn="1"/>
          </p:nvGrpSpPr>
          <p:grpSpPr>
            <a:xfrm>
              <a:off x="15227588" y="-275570"/>
              <a:ext cx="216869" cy="559523"/>
              <a:chOff x="15227588" y="-275570"/>
              <a:chExt cx="216869" cy="559523"/>
            </a:xfrm>
            <a:solidFill>
              <a:srgbClr val="F7BB89"/>
            </a:solidFill>
          </p:grpSpPr>
          <p:sp>
            <p:nvSpPr>
              <p:cNvPr id="19" name="모서리가 둥근 직사각형 18"/>
              <p:cNvSpPr/>
              <p:nvPr/>
            </p:nvSpPr>
            <p:spPr>
              <a:xfrm>
                <a:off x="15227588" y="-275570"/>
                <a:ext cx="216869" cy="38777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모서리가 둥근 직사각형 19"/>
              <p:cNvSpPr/>
              <p:nvPr/>
            </p:nvSpPr>
            <p:spPr>
              <a:xfrm>
                <a:off x="15241358" y="21924"/>
                <a:ext cx="175439" cy="26202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모서리가 둥근 직사각형 20"/>
            <p:cNvSpPr/>
            <p:nvPr userDrawn="1"/>
          </p:nvSpPr>
          <p:spPr>
            <a:xfrm rot="20079963">
              <a:off x="15216029" y="-823332"/>
              <a:ext cx="1356162" cy="941307"/>
            </a:xfrm>
            <a:prstGeom prst="roundRect">
              <a:avLst>
                <a:gd name="adj" fmla="val 7346"/>
              </a:avLst>
            </a:prstGeom>
            <a:solidFill>
              <a:srgbClr val="C70B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/>
            <p:cNvGrpSpPr/>
            <p:nvPr userDrawn="1"/>
          </p:nvGrpSpPr>
          <p:grpSpPr>
            <a:xfrm>
              <a:off x="15264344" y="-775465"/>
              <a:ext cx="1254429" cy="859592"/>
              <a:chOff x="15264344" y="-775465"/>
              <a:chExt cx="1254429" cy="859592"/>
            </a:xfrm>
          </p:grpSpPr>
          <p:sp>
            <p:nvSpPr>
              <p:cNvPr id="23" name="모서리가 둥근 직사각형 22"/>
              <p:cNvSpPr/>
              <p:nvPr/>
            </p:nvSpPr>
            <p:spPr>
              <a:xfrm rot="20079963">
                <a:off x="15264344" y="-775465"/>
                <a:ext cx="1254429" cy="854182"/>
              </a:xfrm>
              <a:prstGeom prst="roundRect">
                <a:avLst>
                  <a:gd name="adj" fmla="val 734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 rot="20079963">
                <a:off x="15849468" y="-775465"/>
                <a:ext cx="84181" cy="8541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모서리가 둥근 직사각형 24"/>
              <p:cNvSpPr/>
              <p:nvPr/>
            </p:nvSpPr>
            <p:spPr>
              <a:xfrm rot="20079963">
                <a:off x="15461003" y="-77360"/>
                <a:ext cx="394242" cy="36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 rot="20079963">
                <a:off x="15490680" y="-14674"/>
                <a:ext cx="394242" cy="36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모서리가 둥근 직사각형 26"/>
              <p:cNvSpPr/>
              <p:nvPr/>
            </p:nvSpPr>
            <p:spPr>
              <a:xfrm rot="20079963">
                <a:off x="15520412" y="48127"/>
                <a:ext cx="394242" cy="36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 rot="20079963">
                <a:off x="16061046" y="-361433"/>
                <a:ext cx="394242" cy="36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모서리가 둥근 직사각형 28"/>
              <p:cNvSpPr/>
              <p:nvPr/>
            </p:nvSpPr>
            <p:spPr>
              <a:xfrm rot="20079963">
                <a:off x="16090722" y="-298748"/>
                <a:ext cx="394242" cy="36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모서리가 둥근 직사각형 29"/>
              <p:cNvSpPr/>
              <p:nvPr/>
            </p:nvSpPr>
            <p:spPr>
              <a:xfrm rot="20079963">
                <a:off x="16120454" y="-235947"/>
                <a:ext cx="394242" cy="36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모서리가 둥근 직사각형 30"/>
              <p:cNvSpPr/>
              <p:nvPr/>
            </p:nvSpPr>
            <p:spPr>
              <a:xfrm rot="20079963">
                <a:off x="15887150" y="-728749"/>
                <a:ext cx="394242" cy="36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모서리가 둥근 직사각형 31"/>
              <p:cNvSpPr/>
              <p:nvPr/>
            </p:nvSpPr>
            <p:spPr>
              <a:xfrm rot="20079963">
                <a:off x="15916826" y="-666064"/>
                <a:ext cx="394242" cy="36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모서리가 둥근 직사각형 32"/>
              <p:cNvSpPr/>
              <p:nvPr/>
            </p:nvSpPr>
            <p:spPr>
              <a:xfrm rot="20079963">
                <a:off x="15946558" y="-603263"/>
                <a:ext cx="394242" cy="36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/>
              <p:cNvSpPr/>
              <p:nvPr/>
            </p:nvSpPr>
            <p:spPr>
              <a:xfrm rot="20079963">
                <a:off x="15441389" y="-278531"/>
                <a:ext cx="148264" cy="14826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 rot="20079963">
                <a:off x="15541806" y="-483668"/>
                <a:ext cx="155953" cy="155953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이등변 삼각형 35"/>
              <p:cNvSpPr/>
              <p:nvPr/>
            </p:nvSpPr>
            <p:spPr>
              <a:xfrm rot="20079963">
                <a:off x="15330367" y="-446357"/>
                <a:ext cx="155686" cy="134212"/>
              </a:xfrm>
              <a:prstGeom prst="triangl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7" name="양쪽 모서리가 둥근 사각형 36"/>
            <p:cNvSpPr/>
            <p:nvPr userDrawn="1"/>
          </p:nvSpPr>
          <p:spPr>
            <a:xfrm rot="2056638">
              <a:off x="15299531" y="-120008"/>
              <a:ext cx="87210" cy="19744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7BB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양쪽 모서리가 둥근 사각형 37"/>
            <p:cNvSpPr/>
            <p:nvPr userDrawn="1"/>
          </p:nvSpPr>
          <p:spPr>
            <a:xfrm rot="14978626">
              <a:off x="16361456" y="-23347"/>
              <a:ext cx="67006" cy="19744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7BB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모서리가 둥근 직사각형 38"/>
            <p:cNvSpPr/>
            <p:nvPr userDrawn="1"/>
          </p:nvSpPr>
          <p:spPr>
            <a:xfrm rot="17864429">
              <a:off x="16401309" y="-169603"/>
              <a:ext cx="133187" cy="351893"/>
            </a:xfrm>
            <a:prstGeom prst="roundRect">
              <a:avLst>
                <a:gd name="adj" fmla="val 50000"/>
              </a:avLst>
            </a:prstGeom>
            <a:solidFill>
              <a:srgbClr val="F7BB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0" name="그룹 39"/>
            <p:cNvGrpSpPr/>
            <p:nvPr userDrawn="1"/>
          </p:nvGrpSpPr>
          <p:grpSpPr>
            <a:xfrm>
              <a:off x="15219378" y="144928"/>
              <a:ext cx="1993813" cy="1303948"/>
              <a:chOff x="12552378" y="25236"/>
              <a:chExt cx="1993813" cy="1303948"/>
            </a:xfrm>
          </p:grpSpPr>
          <p:sp>
            <p:nvSpPr>
              <p:cNvPr id="41" name="직사각형 40"/>
              <p:cNvSpPr/>
              <p:nvPr/>
            </p:nvSpPr>
            <p:spPr>
              <a:xfrm rot="18904145">
                <a:off x="12765001" y="663159"/>
                <a:ext cx="234127" cy="474133"/>
              </a:xfrm>
              <a:prstGeom prst="rect">
                <a:avLst/>
              </a:prstGeom>
              <a:solidFill>
                <a:srgbClr val="F1A8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 rot="19714919">
                <a:off x="13021033" y="936770"/>
                <a:ext cx="234127" cy="111038"/>
              </a:xfrm>
              <a:prstGeom prst="rect">
                <a:avLst/>
              </a:prstGeom>
              <a:solidFill>
                <a:srgbClr val="F1A8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3" name="그룹 42"/>
              <p:cNvGrpSpPr/>
              <p:nvPr/>
            </p:nvGrpSpPr>
            <p:grpSpPr>
              <a:xfrm>
                <a:off x="12569875" y="143765"/>
                <a:ext cx="1976316" cy="1185419"/>
                <a:chOff x="12569875" y="143765"/>
                <a:chExt cx="1976316" cy="1185419"/>
              </a:xfrm>
              <a:solidFill>
                <a:srgbClr val="E55E42"/>
              </a:solidFill>
            </p:grpSpPr>
            <p:sp>
              <p:nvSpPr>
                <p:cNvPr id="47" name="타원 46"/>
                <p:cNvSpPr/>
                <p:nvPr/>
              </p:nvSpPr>
              <p:spPr>
                <a:xfrm rot="20601758">
                  <a:off x="13203342" y="698301"/>
                  <a:ext cx="1099788" cy="60984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타원 47"/>
                <p:cNvSpPr/>
                <p:nvPr/>
              </p:nvSpPr>
              <p:spPr>
                <a:xfrm rot="19171088">
                  <a:off x="13755123" y="824507"/>
                  <a:ext cx="791068" cy="273246"/>
                </a:xfrm>
                <a:prstGeom prst="ellipse">
                  <a:avLst/>
                </a:prstGeom>
                <a:solidFill>
                  <a:srgbClr val="F1A8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타원 48"/>
                <p:cNvSpPr/>
                <p:nvPr/>
              </p:nvSpPr>
              <p:spPr>
                <a:xfrm rot="789208" flipV="1">
                  <a:off x="12944703" y="1055938"/>
                  <a:ext cx="791068" cy="273246"/>
                </a:xfrm>
                <a:prstGeom prst="ellipse">
                  <a:avLst/>
                </a:prstGeom>
                <a:solidFill>
                  <a:srgbClr val="F1A8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타원 49"/>
                <p:cNvSpPr/>
                <p:nvPr/>
              </p:nvSpPr>
              <p:spPr>
                <a:xfrm rot="20546964" flipV="1">
                  <a:off x="12994460" y="661867"/>
                  <a:ext cx="791068" cy="273246"/>
                </a:xfrm>
                <a:prstGeom prst="ellipse">
                  <a:avLst/>
                </a:prstGeom>
                <a:solidFill>
                  <a:srgbClr val="F1A8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타원 50"/>
                <p:cNvSpPr/>
                <p:nvPr/>
              </p:nvSpPr>
              <p:spPr>
                <a:xfrm rot="20943800" flipV="1">
                  <a:off x="13585039" y="511870"/>
                  <a:ext cx="791068" cy="318317"/>
                </a:xfrm>
                <a:prstGeom prst="ellipse">
                  <a:avLst/>
                </a:prstGeom>
                <a:solidFill>
                  <a:srgbClr val="F1A8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타원 51"/>
                <p:cNvSpPr/>
                <p:nvPr/>
              </p:nvSpPr>
              <p:spPr>
                <a:xfrm rot="19171088">
                  <a:off x="14109612" y="143765"/>
                  <a:ext cx="232598" cy="290055"/>
                </a:xfrm>
                <a:prstGeom prst="ellipse">
                  <a:avLst/>
                </a:prstGeom>
                <a:solidFill>
                  <a:srgbClr val="F1A8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타원 52"/>
                <p:cNvSpPr/>
                <p:nvPr/>
              </p:nvSpPr>
              <p:spPr>
                <a:xfrm rot="14400000">
                  <a:off x="12558210" y="599209"/>
                  <a:ext cx="246274" cy="222943"/>
                </a:xfrm>
                <a:prstGeom prst="ellipse">
                  <a:avLst/>
                </a:prstGeom>
                <a:solidFill>
                  <a:srgbClr val="F1A8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4" name="직사각형 43"/>
              <p:cNvSpPr/>
              <p:nvPr/>
            </p:nvSpPr>
            <p:spPr>
              <a:xfrm rot="21446489">
                <a:off x="12552378" y="119892"/>
                <a:ext cx="234127" cy="578894"/>
              </a:xfrm>
              <a:prstGeom prst="rect">
                <a:avLst/>
              </a:prstGeom>
              <a:solidFill>
                <a:srgbClr val="F1A8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 rot="20718886">
                <a:off x="14174127" y="313255"/>
                <a:ext cx="234127" cy="452972"/>
              </a:xfrm>
              <a:prstGeom prst="rect">
                <a:avLst/>
              </a:prstGeom>
              <a:solidFill>
                <a:srgbClr val="F1A8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 rot="18833672">
                <a:off x="13954278" y="-84186"/>
                <a:ext cx="234127" cy="452972"/>
              </a:xfrm>
              <a:prstGeom prst="rect">
                <a:avLst/>
              </a:prstGeom>
              <a:solidFill>
                <a:srgbClr val="F1A8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4" name="그룹 53"/>
            <p:cNvGrpSpPr/>
            <p:nvPr userDrawn="1"/>
          </p:nvGrpSpPr>
          <p:grpSpPr>
            <a:xfrm>
              <a:off x="15766032" y="677440"/>
              <a:ext cx="1173620" cy="588410"/>
              <a:chOff x="13099032" y="557748"/>
              <a:chExt cx="1173620" cy="588410"/>
            </a:xfrm>
            <a:solidFill>
              <a:schemeClr val="bg1"/>
            </a:solidFill>
          </p:grpSpPr>
          <p:sp>
            <p:nvSpPr>
              <p:cNvPr id="55" name="타원 54"/>
              <p:cNvSpPr/>
              <p:nvPr/>
            </p:nvSpPr>
            <p:spPr>
              <a:xfrm rot="20601758">
                <a:off x="13172864" y="684548"/>
                <a:ext cx="1099788" cy="46161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/>
              <p:cNvSpPr/>
              <p:nvPr/>
            </p:nvSpPr>
            <p:spPr>
              <a:xfrm rot="18971306">
                <a:off x="13099032" y="691122"/>
                <a:ext cx="663199" cy="29419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56"/>
              <p:cNvSpPr/>
              <p:nvPr/>
            </p:nvSpPr>
            <p:spPr>
              <a:xfrm rot="900000">
                <a:off x="13589743" y="557748"/>
                <a:ext cx="663199" cy="29419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8" name="그룹 57"/>
            <p:cNvGrpSpPr/>
            <p:nvPr userDrawn="1"/>
          </p:nvGrpSpPr>
          <p:grpSpPr>
            <a:xfrm>
              <a:off x="15963845" y="629967"/>
              <a:ext cx="754903" cy="866028"/>
              <a:chOff x="13296845" y="510275"/>
              <a:chExt cx="754903" cy="866028"/>
            </a:xfrm>
          </p:grpSpPr>
          <p:grpSp>
            <p:nvGrpSpPr>
              <p:cNvPr id="59" name="그룹 58"/>
              <p:cNvGrpSpPr/>
              <p:nvPr/>
            </p:nvGrpSpPr>
            <p:grpSpPr>
              <a:xfrm>
                <a:off x="13321769" y="510275"/>
                <a:ext cx="729979" cy="866028"/>
                <a:chOff x="13321769" y="510275"/>
                <a:chExt cx="729979" cy="866028"/>
              </a:xfrm>
            </p:grpSpPr>
            <p:sp>
              <p:nvSpPr>
                <p:cNvPr id="61" name="타원 60"/>
                <p:cNvSpPr/>
                <p:nvPr/>
              </p:nvSpPr>
              <p:spPr>
                <a:xfrm rot="19233676">
                  <a:off x="13367694" y="1049219"/>
                  <a:ext cx="94343" cy="242342"/>
                </a:xfrm>
                <a:prstGeom prst="ellipse">
                  <a:avLst/>
                </a:prstGeom>
                <a:solidFill>
                  <a:srgbClr val="F7BB8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타원 61"/>
                <p:cNvSpPr/>
                <p:nvPr/>
              </p:nvSpPr>
              <p:spPr>
                <a:xfrm rot="19233676">
                  <a:off x="13903923" y="583675"/>
                  <a:ext cx="94343" cy="242342"/>
                </a:xfrm>
                <a:prstGeom prst="ellipse">
                  <a:avLst/>
                </a:prstGeom>
                <a:solidFill>
                  <a:srgbClr val="F7BB8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타원 62"/>
                <p:cNvSpPr/>
                <p:nvPr/>
              </p:nvSpPr>
              <p:spPr>
                <a:xfrm rot="19233676">
                  <a:off x="13321769" y="510275"/>
                  <a:ext cx="729979" cy="866028"/>
                </a:xfrm>
                <a:prstGeom prst="ellipse">
                  <a:avLst/>
                </a:prstGeom>
                <a:solidFill>
                  <a:srgbClr val="80422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타원 63"/>
                <p:cNvSpPr/>
                <p:nvPr/>
              </p:nvSpPr>
              <p:spPr>
                <a:xfrm rot="19233676">
                  <a:off x="13358082" y="553888"/>
                  <a:ext cx="103277" cy="111900"/>
                </a:xfrm>
                <a:prstGeom prst="ellipse">
                  <a:avLst/>
                </a:prstGeom>
                <a:solidFill>
                  <a:srgbClr val="F7BB8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0" name="막힌 원호 59"/>
              <p:cNvSpPr/>
              <p:nvPr/>
            </p:nvSpPr>
            <p:spPr>
              <a:xfrm rot="18765976">
                <a:off x="13278708" y="540446"/>
                <a:ext cx="631820" cy="595546"/>
              </a:xfrm>
              <a:prstGeom prst="blockArc">
                <a:avLst>
                  <a:gd name="adj1" fmla="val 12874842"/>
                  <a:gd name="adj2" fmla="val 20099262"/>
                  <a:gd name="adj3" fmla="val 15682"/>
                </a:avLst>
              </a:prstGeom>
              <a:solidFill>
                <a:srgbClr val="F7BB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5" name="그룹 64"/>
            <p:cNvGrpSpPr/>
            <p:nvPr userDrawn="1"/>
          </p:nvGrpSpPr>
          <p:grpSpPr>
            <a:xfrm>
              <a:off x="15194051" y="195766"/>
              <a:ext cx="255499" cy="116179"/>
              <a:chOff x="14958059" y="129540"/>
              <a:chExt cx="179071" cy="116179"/>
            </a:xfrm>
          </p:grpSpPr>
          <p:sp>
            <p:nvSpPr>
              <p:cNvPr id="66" name="직사각형 65"/>
              <p:cNvSpPr/>
              <p:nvPr/>
            </p:nvSpPr>
            <p:spPr>
              <a:xfrm>
                <a:off x="14958060" y="129540"/>
                <a:ext cx="179070" cy="814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직각 삼각형 66"/>
              <p:cNvSpPr/>
              <p:nvPr/>
            </p:nvSpPr>
            <p:spPr>
              <a:xfrm rot="5400000">
                <a:off x="15029594" y="138184"/>
                <a:ext cx="36000" cy="179070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8" name="그룹 67"/>
            <p:cNvGrpSpPr/>
            <p:nvPr userDrawn="1"/>
          </p:nvGrpSpPr>
          <p:grpSpPr>
            <a:xfrm rot="18816489" flipH="1">
              <a:off x="16452379" y="47902"/>
              <a:ext cx="255563" cy="116026"/>
              <a:chOff x="14958014" y="129540"/>
              <a:chExt cx="179116" cy="116026"/>
            </a:xfrm>
          </p:grpSpPr>
          <p:sp>
            <p:nvSpPr>
              <p:cNvPr id="69" name="직사각형 68"/>
              <p:cNvSpPr/>
              <p:nvPr/>
            </p:nvSpPr>
            <p:spPr>
              <a:xfrm>
                <a:off x="14958060" y="129540"/>
                <a:ext cx="179070" cy="814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직각 삼각형 69"/>
              <p:cNvSpPr/>
              <p:nvPr/>
            </p:nvSpPr>
            <p:spPr>
              <a:xfrm rot="5400000">
                <a:off x="15029549" y="138031"/>
                <a:ext cx="36000" cy="179070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1" name="양쪽 모서리가 둥근 사각형 70"/>
            <p:cNvSpPr/>
            <p:nvPr userDrawn="1"/>
          </p:nvSpPr>
          <p:spPr>
            <a:xfrm rot="16200000">
              <a:off x="16232330" y="-154239"/>
              <a:ext cx="111025" cy="19744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7BB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한쪽 모서리가 둥근 사각형 1"/>
          <p:cNvSpPr/>
          <p:nvPr userDrawn="1"/>
        </p:nvSpPr>
        <p:spPr>
          <a:xfrm>
            <a:off x="0" y="0"/>
            <a:ext cx="9144000" cy="6863002"/>
          </a:xfrm>
          <a:prstGeom prst="round1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 userDrawn="1"/>
        </p:nvGrpSpPr>
        <p:grpSpPr>
          <a:xfrm>
            <a:off x="201468" y="255444"/>
            <a:ext cx="1636568" cy="208160"/>
            <a:chOff x="755650" y="2943225"/>
            <a:chExt cx="7600950" cy="966788"/>
          </a:xfrm>
        </p:grpSpPr>
        <p:sp>
          <p:nvSpPr>
            <p:cNvPr id="4" name="Freeform 87"/>
            <p:cNvSpPr>
              <a:spLocks/>
            </p:cNvSpPr>
            <p:nvPr/>
          </p:nvSpPr>
          <p:spPr bwMode="auto">
            <a:xfrm>
              <a:off x="5810250" y="2986088"/>
              <a:ext cx="354013" cy="673100"/>
            </a:xfrm>
            <a:custGeom>
              <a:avLst/>
              <a:gdLst>
                <a:gd name="T0" fmla="*/ 111 w 465"/>
                <a:gd name="T1" fmla="*/ 883 h 883"/>
                <a:gd name="T2" fmla="*/ 465 w 465"/>
                <a:gd name="T3" fmla="*/ 883 h 883"/>
                <a:gd name="T4" fmla="*/ 465 w 465"/>
                <a:gd name="T5" fmla="*/ 747 h 883"/>
                <a:gd name="T6" fmla="*/ 162 w 465"/>
                <a:gd name="T7" fmla="*/ 747 h 883"/>
                <a:gd name="T8" fmla="*/ 162 w 465"/>
                <a:gd name="T9" fmla="*/ 136 h 883"/>
                <a:gd name="T10" fmla="*/ 450 w 465"/>
                <a:gd name="T11" fmla="*/ 136 h 883"/>
                <a:gd name="T12" fmla="*/ 450 w 465"/>
                <a:gd name="T13" fmla="*/ 0 h 883"/>
                <a:gd name="T14" fmla="*/ 4 w 465"/>
                <a:gd name="T15" fmla="*/ 0 h 883"/>
                <a:gd name="T16" fmla="*/ 4 w 465"/>
                <a:gd name="T17" fmla="*/ 782 h 883"/>
                <a:gd name="T18" fmla="*/ 111 w 465"/>
                <a:gd name="T19" fmla="*/ 883 h 883"/>
                <a:gd name="T20" fmla="*/ 111 w 465"/>
                <a:gd name="T21" fmla="*/ 883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5" h="883">
                  <a:moveTo>
                    <a:pt x="111" y="883"/>
                  </a:moveTo>
                  <a:lnTo>
                    <a:pt x="465" y="883"/>
                  </a:lnTo>
                  <a:lnTo>
                    <a:pt x="465" y="747"/>
                  </a:lnTo>
                  <a:lnTo>
                    <a:pt x="162" y="747"/>
                  </a:lnTo>
                  <a:lnTo>
                    <a:pt x="162" y="136"/>
                  </a:lnTo>
                  <a:lnTo>
                    <a:pt x="450" y="136"/>
                  </a:lnTo>
                  <a:lnTo>
                    <a:pt x="450" y="0"/>
                  </a:lnTo>
                  <a:lnTo>
                    <a:pt x="4" y="0"/>
                  </a:lnTo>
                  <a:lnTo>
                    <a:pt x="4" y="782"/>
                  </a:lnTo>
                  <a:cubicBezTo>
                    <a:pt x="4" y="782"/>
                    <a:pt x="0" y="883"/>
                    <a:pt x="111" y="883"/>
                  </a:cubicBezTo>
                  <a:lnTo>
                    <a:pt x="111" y="883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" name="Freeform 88"/>
            <p:cNvSpPr>
              <a:spLocks/>
            </p:cNvSpPr>
            <p:nvPr/>
          </p:nvSpPr>
          <p:spPr bwMode="auto">
            <a:xfrm>
              <a:off x="7534275" y="3263900"/>
              <a:ext cx="822325" cy="407988"/>
            </a:xfrm>
            <a:custGeom>
              <a:avLst/>
              <a:gdLst>
                <a:gd name="T0" fmla="*/ 334 w 518"/>
                <a:gd name="T1" fmla="*/ 193 h 257"/>
                <a:gd name="T2" fmla="*/ 334 w 518"/>
                <a:gd name="T3" fmla="*/ 0 h 257"/>
                <a:gd name="T4" fmla="*/ 260 w 518"/>
                <a:gd name="T5" fmla="*/ 0 h 257"/>
                <a:gd name="T6" fmla="*/ 260 w 518"/>
                <a:gd name="T7" fmla="*/ 193 h 257"/>
                <a:gd name="T8" fmla="*/ 176 w 518"/>
                <a:gd name="T9" fmla="*/ 193 h 257"/>
                <a:gd name="T10" fmla="*/ 176 w 518"/>
                <a:gd name="T11" fmla="*/ 0 h 257"/>
                <a:gd name="T12" fmla="*/ 100 w 518"/>
                <a:gd name="T13" fmla="*/ 0 h 257"/>
                <a:gd name="T14" fmla="*/ 100 w 518"/>
                <a:gd name="T15" fmla="*/ 193 h 257"/>
                <a:gd name="T16" fmla="*/ 0 w 518"/>
                <a:gd name="T17" fmla="*/ 193 h 257"/>
                <a:gd name="T18" fmla="*/ 0 w 518"/>
                <a:gd name="T19" fmla="*/ 257 h 257"/>
                <a:gd name="T20" fmla="*/ 518 w 518"/>
                <a:gd name="T21" fmla="*/ 257 h 257"/>
                <a:gd name="T22" fmla="*/ 518 w 518"/>
                <a:gd name="T23" fmla="*/ 193 h 257"/>
                <a:gd name="T24" fmla="*/ 334 w 518"/>
                <a:gd name="T25" fmla="*/ 193 h 257"/>
                <a:gd name="T26" fmla="*/ 334 w 518"/>
                <a:gd name="T27" fmla="*/ 193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8" h="257">
                  <a:moveTo>
                    <a:pt x="334" y="193"/>
                  </a:moveTo>
                  <a:lnTo>
                    <a:pt x="334" y="0"/>
                  </a:lnTo>
                  <a:lnTo>
                    <a:pt x="260" y="0"/>
                  </a:lnTo>
                  <a:lnTo>
                    <a:pt x="260" y="193"/>
                  </a:lnTo>
                  <a:lnTo>
                    <a:pt x="176" y="193"/>
                  </a:lnTo>
                  <a:lnTo>
                    <a:pt x="176" y="0"/>
                  </a:lnTo>
                  <a:lnTo>
                    <a:pt x="100" y="0"/>
                  </a:lnTo>
                  <a:lnTo>
                    <a:pt x="100" y="193"/>
                  </a:lnTo>
                  <a:lnTo>
                    <a:pt x="0" y="193"/>
                  </a:lnTo>
                  <a:lnTo>
                    <a:pt x="0" y="257"/>
                  </a:lnTo>
                  <a:lnTo>
                    <a:pt x="518" y="257"/>
                  </a:lnTo>
                  <a:lnTo>
                    <a:pt x="518" y="193"/>
                  </a:lnTo>
                  <a:lnTo>
                    <a:pt x="334" y="193"/>
                  </a:lnTo>
                  <a:lnTo>
                    <a:pt x="334" y="193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Freeform 89"/>
            <p:cNvSpPr>
              <a:spLocks/>
            </p:cNvSpPr>
            <p:nvPr/>
          </p:nvSpPr>
          <p:spPr bwMode="auto">
            <a:xfrm>
              <a:off x="4926013" y="3371850"/>
              <a:ext cx="784225" cy="517525"/>
            </a:xfrm>
            <a:custGeom>
              <a:avLst/>
              <a:gdLst>
                <a:gd name="T0" fmla="*/ 964 w 1028"/>
                <a:gd name="T1" fmla="*/ 311 h 678"/>
                <a:gd name="T2" fmla="*/ 964 w 1028"/>
                <a:gd name="T3" fmla="*/ 678 h 678"/>
                <a:gd name="T4" fmla="*/ 806 w 1028"/>
                <a:gd name="T5" fmla="*/ 678 h 678"/>
                <a:gd name="T6" fmla="*/ 806 w 1028"/>
                <a:gd name="T7" fmla="*/ 367 h 678"/>
                <a:gd name="T8" fmla="*/ 53 w 1028"/>
                <a:gd name="T9" fmla="*/ 367 h 678"/>
                <a:gd name="T10" fmla="*/ 53 w 1028"/>
                <a:gd name="T11" fmla="*/ 235 h 678"/>
                <a:gd name="T12" fmla="*/ 427 w 1028"/>
                <a:gd name="T13" fmla="*/ 235 h 678"/>
                <a:gd name="T14" fmla="*/ 427 w 1028"/>
                <a:gd name="T15" fmla="*/ 124 h 678"/>
                <a:gd name="T16" fmla="*/ 0 w 1028"/>
                <a:gd name="T17" fmla="*/ 124 h 678"/>
                <a:gd name="T18" fmla="*/ 0 w 1028"/>
                <a:gd name="T19" fmla="*/ 0 h 678"/>
                <a:gd name="T20" fmla="*/ 1028 w 1028"/>
                <a:gd name="T21" fmla="*/ 0 h 678"/>
                <a:gd name="T22" fmla="*/ 1028 w 1028"/>
                <a:gd name="T23" fmla="*/ 124 h 678"/>
                <a:gd name="T24" fmla="*/ 585 w 1028"/>
                <a:gd name="T25" fmla="*/ 124 h 678"/>
                <a:gd name="T26" fmla="*/ 585 w 1028"/>
                <a:gd name="T27" fmla="*/ 235 h 678"/>
                <a:gd name="T28" fmla="*/ 895 w 1028"/>
                <a:gd name="T29" fmla="*/ 235 h 678"/>
                <a:gd name="T30" fmla="*/ 964 w 1028"/>
                <a:gd name="T31" fmla="*/ 311 h 678"/>
                <a:gd name="T32" fmla="*/ 964 w 1028"/>
                <a:gd name="T33" fmla="*/ 311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8" h="678">
                  <a:moveTo>
                    <a:pt x="964" y="311"/>
                  </a:moveTo>
                  <a:lnTo>
                    <a:pt x="964" y="678"/>
                  </a:lnTo>
                  <a:lnTo>
                    <a:pt x="806" y="678"/>
                  </a:lnTo>
                  <a:lnTo>
                    <a:pt x="806" y="367"/>
                  </a:lnTo>
                  <a:lnTo>
                    <a:pt x="53" y="367"/>
                  </a:lnTo>
                  <a:lnTo>
                    <a:pt x="53" y="235"/>
                  </a:lnTo>
                  <a:lnTo>
                    <a:pt x="427" y="235"/>
                  </a:lnTo>
                  <a:lnTo>
                    <a:pt x="42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028" y="0"/>
                  </a:lnTo>
                  <a:lnTo>
                    <a:pt x="1028" y="124"/>
                  </a:lnTo>
                  <a:lnTo>
                    <a:pt x="585" y="124"/>
                  </a:lnTo>
                  <a:lnTo>
                    <a:pt x="585" y="235"/>
                  </a:lnTo>
                  <a:lnTo>
                    <a:pt x="895" y="235"/>
                  </a:lnTo>
                  <a:cubicBezTo>
                    <a:pt x="895" y="235"/>
                    <a:pt x="964" y="235"/>
                    <a:pt x="964" y="311"/>
                  </a:cubicBezTo>
                  <a:lnTo>
                    <a:pt x="964" y="311"/>
                  </a:lnTo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90"/>
            <p:cNvSpPr>
              <a:spLocks noEditPoints="1"/>
            </p:cNvSpPr>
            <p:nvPr/>
          </p:nvSpPr>
          <p:spPr bwMode="auto">
            <a:xfrm>
              <a:off x="4967288" y="2979738"/>
              <a:ext cx="693738" cy="323850"/>
            </a:xfrm>
            <a:custGeom>
              <a:avLst/>
              <a:gdLst>
                <a:gd name="T0" fmla="*/ 64 w 911"/>
                <a:gd name="T1" fmla="*/ 425 h 425"/>
                <a:gd name="T2" fmla="*/ 911 w 911"/>
                <a:gd name="T3" fmla="*/ 425 h 425"/>
                <a:gd name="T4" fmla="*/ 911 w 911"/>
                <a:gd name="T5" fmla="*/ 0 h 425"/>
                <a:gd name="T6" fmla="*/ 753 w 911"/>
                <a:gd name="T7" fmla="*/ 0 h 425"/>
                <a:gd name="T8" fmla="*/ 753 w 911"/>
                <a:gd name="T9" fmla="*/ 89 h 425"/>
                <a:gd name="T10" fmla="*/ 162 w 911"/>
                <a:gd name="T11" fmla="*/ 89 h 425"/>
                <a:gd name="T12" fmla="*/ 162 w 911"/>
                <a:gd name="T13" fmla="*/ 0 h 425"/>
                <a:gd name="T14" fmla="*/ 3 w 911"/>
                <a:gd name="T15" fmla="*/ 0 h 425"/>
                <a:gd name="T16" fmla="*/ 3 w 911"/>
                <a:gd name="T17" fmla="*/ 361 h 425"/>
                <a:gd name="T18" fmla="*/ 64 w 911"/>
                <a:gd name="T19" fmla="*/ 425 h 425"/>
                <a:gd name="T20" fmla="*/ 753 w 911"/>
                <a:gd name="T21" fmla="*/ 212 h 425"/>
                <a:gd name="T22" fmla="*/ 753 w 911"/>
                <a:gd name="T23" fmla="*/ 295 h 425"/>
                <a:gd name="T24" fmla="*/ 162 w 911"/>
                <a:gd name="T25" fmla="*/ 295 h 425"/>
                <a:gd name="T26" fmla="*/ 162 w 911"/>
                <a:gd name="T27" fmla="*/ 212 h 425"/>
                <a:gd name="T28" fmla="*/ 753 w 911"/>
                <a:gd name="T29" fmla="*/ 212 h 425"/>
                <a:gd name="T30" fmla="*/ 753 w 911"/>
                <a:gd name="T31" fmla="*/ 212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11" h="425">
                  <a:moveTo>
                    <a:pt x="64" y="425"/>
                  </a:moveTo>
                  <a:lnTo>
                    <a:pt x="911" y="425"/>
                  </a:lnTo>
                  <a:lnTo>
                    <a:pt x="911" y="0"/>
                  </a:lnTo>
                  <a:lnTo>
                    <a:pt x="753" y="0"/>
                  </a:lnTo>
                  <a:lnTo>
                    <a:pt x="753" y="89"/>
                  </a:lnTo>
                  <a:lnTo>
                    <a:pt x="162" y="89"/>
                  </a:lnTo>
                  <a:lnTo>
                    <a:pt x="162" y="0"/>
                  </a:lnTo>
                  <a:lnTo>
                    <a:pt x="3" y="0"/>
                  </a:lnTo>
                  <a:lnTo>
                    <a:pt x="3" y="361"/>
                  </a:lnTo>
                  <a:cubicBezTo>
                    <a:pt x="3" y="361"/>
                    <a:pt x="0" y="425"/>
                    <a:pt x="64" y="425"/>
                  </a:cubicBezTo>
                  <a:close/>
                  <a:moveTo>
                    <a:pt x="753" y="212"/>
                  </a:moveTo>
                  <a:lnTo>
                    <a:pt x="753" y="295"/>
                  </a:lnTo>
                  <a:lnTo>
                    <a:pt x="162" y="295"/>
                  </a:lnTo>
                  <a:lnTo>
                    <a:pt x="162" y="212"/>
                  </a:lnTo>
                  <a:lnTo>
                    <a:pt x="753" y="212"/>
                  </a:lnTo>
                  <a:lnTo>
                    <a:pt x="753" y="212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91"/>
            <p:cNvSpPr>
              <a:spLocks/>
            </p:cNvSpPr>
            <p:nvPr/>
          </p:nvSpPr>
          <p:spPr bwMode="auto">
            <a:xfrm>
              <a:off x="6218238" y="2976563"/>
              <a:ext cx="352425" cy="708025"/>
            </a:xfrm>
            <a:custGeom>
              <a:avLst/>
              <a:gdLst>
                <a:gd name="T0" fmla="*/ 146 w 222"/>
                <a:gd name="T1" fmla="*/ 154 h 446"/>
                <a:gd name="T2" fmla="*/ 76 w 222"/>
                <a:gd name="T3" fmla="*/ 154 h 446"/>
                <a:gd name="T4" fmla="*/ 76 w 222"/>
                <a:gd name="T5" fmla="*/ 0 h 446"/>
                <a:gd name="T6" fmla="*/ 0 w 222"/>
                <a:gd name="T7" fmla="*/ 0 h 446"/>
                <a:gd name="T8" fmla="*/ 0 w 222"/>
                <a:gd name="T9" fmla="*/ 446 h 446"/>
                <a:gd name="T10" fmla="*/ 76 w 222"/>
                <a:gd name="T11" fmla="*/ 446 h 446"/>
                <a:gd name="T12" fmla="*/ 76 w 222"/>
                <a:gd name="T13" fmla="*/ 219 h 446"/>
                <a:gd name="T14" fmla="*/ 146 w 222"/>
                <a:gd name="T15" fmla="*/ 219 h 446"/>
                <a:gd name="T16" fmla="*/ 146 w 222"/>
                <a:gd name="T17" fmla="*/ 446 h 446"/>
                <a:gd name="T18" fmla="*/ 222 w 222"/>
                <a:gd name="T19" fmla="*/ 446 h 446"/>
                <a:gd name="T20" fmla="*/ 222 w 222"/>
                <a:gd name="T21" fmla="*/ 0 h 446"/>
                <a:gd name="T22" fmla="*/ 146 w 222"/>
                <a:gd name="T23" fmla="*/ 0 h 446"/>
                <a:gd name="T24" fmla="*/ 146 w 222"/>
                <a:gd name="T25" fmla="*/ 154 h 446"/>
                <a:gd name="T26" fmla="*/ 146 w 222"/>
                <a:gd name="T27" fmla="*/ 154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2" h="446">
                  <a:moveTo>
                    <a:pt x="146" y="154"/>
                  </a:moveTo>
                  <a:lnTo>
                    <a:pt x="76" y="154"/>
                  </a:lnTo>
                  <a:lnTo>
                    <a:pt x="76" y="0"/>
                  </a:lnTo>
                  <a:lnTo>
                    <a:pt x="0" y="0"/>
                  </a:lnTo>
                  <a:lnTo>
                    <a:pt x="0" y="446"/>
                  </a:lnTo>
                  <a:lnTo>
                    <a:pt x="76" y="446"/>
                  </a:lnTo>
                  <a:lnTo>
                    <a:pt x="76" y="219"/>
                  </a:lnTo>
                  <a:lnTo>
                    <a:pt x="146" y="219"/>
                  </a:lnTo>
                  <a:lnTo>
                    <a:pt x="146" y="446"/>
                  </a:lnTo>
                  <a:lnTo>
                    <a:pt x="222" y="446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6" y="154"/>
                  </a:lnTo>
                  <a:lnTo>
                    <a:pt x="146" y="154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92"/>
            <p:cNvSpPr>
              <a:spLocks/>
            </p:cNvSpPr>
            <p:nvPr/>
          </p:nvSpPr>
          <p:spPr bwMode="auto">
            <a:xfrm>
              <a:off x="7577138" y="2986088"/>
              <a:ext cx="714375" cy="441325"/>
            </a:xfrm>
            <a:custGeom>
              <a:avLst/>
              <a:gdLst>
                <a:gd name="T0" fmla="*/ 937 w 937"/>
                <a:gd name="T1" fmla="*/ 98 h 579"/>
                <a:gd name="T2" fmla="*/ 937 w 937"/>
                <a:gd name="T3" fmla="*/ 579 h 579"/>
                <a:gd name="T4" fmla="*/ 782 w 937"/>
                <a:gd name="T5" fmla="*/ 579 h 579"/>
                <a:gd name="T6" fmla="*/ 782 w 937"/>
                <a:gd name="T7" fmla="*/ 142 h 579"/>
                <a:gd name="T8" fmla="*/ 0 w 937"/>
                <a:gd name="T9" fmla="*/ 142 h 579"/>
                <a:gd name="T10" fmla="*/ 0 w 937"/>
                <a:gd name="T11" fmla="*/ 6 h 579"/>
                <a:gd name="T12" fmla="*/ 845 w 937"/>
                <a:gd name="T13" fmla="*/ 6 h 579"/>
                <a:gd name="T14" fmla="*/ 937 w 937"/>
                <a:gd name="T15" fmla="*/ 98 h 579"/>
                <a:gd name="T16" fmla="*/ 937 w 937"/>
                <a:gd name="T17" fmla="*/ 98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7" h="579">
                  <a:moveTo>
                    <a:pt x="937" y="98"/>
                  </a:moveTo>
                  <a:lnTo>
                    <a:pt x="937" y="579"/>
                  </a:lnTo>
                  <a:lnTo>
                    <a:pt x="782" y="579"/>
                  </a:lnTo>
                  <a:lnTo>
                    <a:pt x="782" y="142"/>
                  </a:lnTo>
                  <a:lnTo>
                    <a:pt x="0" y="142"/>
                  </a:lnTo>
                  <a:lnTo>
                    <a:pt x="0" y="6"/>
                  </a:lnTo>
                  <a:lnTo>
                    <a:pt x="845" y="6"/>
                  </a:lnTo>
                  <a:cubicBezTo>
                    <a:pt x="845" y="6"/>
                    <a:pt x="937" y="0"/>
                    <a:pt x="937" y="98"/>
                  </a:cubicBezTo>
                  <a:lnTo>
                    <a:pt x="937" y="98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3"/>
            <p:cNvSpPr>
              <a:spLocks noEditPoints="1"/>
            </p:cNvSpPr>
            <p:nvPr/>
          </p:nvSpPr>
          <p:spPr bwMode="auto">
            <a:xfrm>
              <a:off x="6688138" y="2943225"/>
              <a:ext cx="827088" cy="947738"/>
            </a:xfrm>
            <a:custGeom>
              <a:avLst/>
              <a:gdLst>
                <a:gd name="T0" fmla="*/ 873 w 1085"/>
                <a:gd name="T1" fmla="*/ 817 h 1244"/>
                <a:gd name="T2" fmla="*/ 54 w 1085"/>
                <a:gd name="T3" fmla="*/ 813 h 1244"/>
                <a:gd name="T4" fmla="*/ 54 w 1085"/>
                <a:gd name="T5" fmla="*/ 949 h 1244"/>
                <a:gd name="T6" fmla="*/ 788 w 1085"/>
                <a:gd name="T7" fmla="*/ 949 h 1244"/>
                <a:gd name="T8" fmla="*/ 788 w 1085"/>
                <a:gd name="T9" fmla="*/ 1244 h 1244"/>
                <a:gd name="T10" fmla="*/ 946 w 1085"/>
                <a:gd name="T11" fmla="*/ 1244 h 1244"/>
                <a:gd name="T12" fmla="*/ 946 w 1085"/>
                <a:gd name="T13" fmla="*/ 877 h 1244"/>
                <a:gd name="T14" fmla="*/ 873 w 1085"/>
                <a:gd name="T15" fmla="*/ 817 h 1244"/>
                <a:gd name="T16" fmla="*/ 943 w 1085"/>
                <a:gd name="T17" fmla="*/ 323 h 1244"/>
                <a:gd name="T18" fmla="*/ 943 w 1085"/>
                <a:gd name="T19" fmla="*/ 44 h 1244"/>
                <a:gd name="T20" fmla="*/ 784 w 1085"/>
                <a:gd name="T21" fmla="*/ 44 h 1244"/>
                <a:gd name="T22" fmla="*/ 784 w 1085"/>
                <a:gd name="T23" fmla="*/ 737 h 1244"/>
                <a:gd name="T24" fmla="*/ 943 w 1085"/>
                <a:gd name="T25" fmla="*/ 737 h 1244"/>
                <a:gd name="T26" fmla="*/ 943 w 1085"/>
                <a:gd name="T27" fmla="*/ 456 h 1244"/>
                <a:gd name="T28" fmla="*/ 1085 w 1085"/>
                <a:gd name="T29" fmla="*/ 456 h 1244"/>
                <a:gd name="T30" fmla="*/ 1085 w 1085"/>
                <a:gd name="T31" fmla="*/ 323 h 1244"/>
                <a:gd name="T32" fmla="*/ 943 w 1085"/>
                <a:gd name="T33" fmla="*/ 323 h 1244"/>
                <a:gd name="T34" fmla="*/ 225 w 1085"/>
                <a:gd name="T35" fmla="*/ 250 h 1244"/>
                <a:gd name="T36" fmla="*/ 16 w 1085"/>
                <a:gd name="T37" fmla="*/ 497 h 1244"/>
                <a:gd name="T38" fmla="*/ 307 w 1085"/>
                <a:gd name="T39" fmla="*/ 753 h 1244"/>
                <a:gd name="T40" fmla="*/ 601 w 1085"/>
                <a:gd name="T41" fmla="*/ 497 h 1244"/>
                <a:gd name="T42" fmla="*/ 373 w 1085"/>
                <a:gd name="T43" fmla="*/ 247 h 1244"/>
                <a:gd name="T44" fmla="*/ 373 w 1085"/>
                <a:gd name="T45" fmla="*/ 212 h 1244"/>
                <a:gd name="T46" fmla="*/ 620 w 1085"/>
                <a:gd name="T47" fmla="*/ 212 h 1244"/>
                <a:gd name="T48" fmla="*/ 620 w 1085"/>
                <a:gd name="T49" fmla="*/ 79 h 1244"/>
                <a:gd name="T50" fmla="*/ 380 w 1085"/>
                <a:gd name="T51" fmla="*/ 79 h 1244"/>
                <a:gd name="T52" fmla="*/ 380 w 1085"/>
                <a:gd name="T53" fmla="*/ 0 h 1244"/>
                <a:gd name="T54" fmla="*/ 225 w 1085"/>
                <a:gd name="T55" fmla="*/ 0 h 1244"/>
                <a:gd name="T56" fmla="*/ 225 w 1085"/>
                <a:gd name="T57" fmla="*/ 79 h 1244"/>
                <a:gd name="T58" fmla="*/ 0 w 1085"/>
                <a:gd name="T59" fmla="*/ 79 h 1244"/>
                <a:gd name="T60" fmla="*/ 0 w 1085"/>
                <a:gd name="T61" fmla="*/ 212 h 1244"/>
                <a:gd name="T62" fmla="*/ 231 w 1085"/>
                <a:gd name="T63" fmla="*/ 212 h 1244"/>
                <a:gd name="T64" fmla="*/ 231 w 1085"/>
                <a:gd name="T65" fmla="*/ 247 h 1244"/>
                <a:gd name="T66" fmla="*/ 225 w 1085"/>
                <a:gd name="T67" fmla="*/ 250 h 1244"/>
                <a:gd name="T68" fmla="*/ 307 w 1085"/>
                <a:gd name="T69" fmla="*/ 370 h 1244"/>
                <a:gd name="T70" fmla="*/ 449 w 1085"/>
                <a:gd name="T71" fmla="*/ 497 h 1244"/>
                <a:gd name="T72" fmla="*/ 307 w 1085"/>
                <a:gd name="T73" fmla="*/ 620 h 1244"/>
                <a:gd name="T74" fmla="*/ 168 w 1085"/>
                <a:gd name="T75" fmla="*/ 497 h 1244"/>
                <a:gd name="T76" fmla="*/ 307 w 1085"/>
                <a:gd name="T77" fmla="*/ 370 h 1244"/>
                <a:gd name="T78" fmla="*/ 307 w 1085"/>
                <a:gd name="T79" fmla="*/ 37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85" h="1244">
                  <a:moveTo>
                    <a:pt x="873" y="817"/>
                  </a:moveTo>
                  <a:lnTo>
                    <a:pt x="54" y="813"/>
                  </a:lnTo>
                  <a:lnTo>
                    <a:pt x="54" y="949"/>
                  </a:lnTo>
                  <a:lnTo>
                    <a:pt x="788" y="949"/>
                  </a:lnTo>
                  <a:lnTo>
                    <a:pt x="788" y="1244"/>
                  </a:lnTo>
                  <a:lnTo>
                    <a:pt x="946" y="1244"/>
                  </a:lnTo>
                  <a:lnTo>
                    <a:pt x="946" y="877"/>
                  </a:lnTo>
                  <a:cubicBezTo>
                    <a:pt x="946" y="807"/>
                    <a:pt x="873" y="817"/>
                    <a:pt x="873" y="817"/>
                  </a:cubicBezTo>
                  <a:close/>
                  <a:moveTo>
                    <a:pt x="943" y="323"/>
                  </a:moveTo>
                  <a:lnTo>
                    <a:pt x="943" y="44"/>
                  </a:lnTo>
                  <a:lnTo>
                    <a:pt x="784" y="44"/>
                  </a:lnTo>
                  <a:lnTo>
                    <a:pt x="784" y="737"/>
                  </a:lnTo>
                  <a:lnTo>
                    <a:pt x="943" y="737"/>
                  </a:lnTo>
                  <a:lnTo>
                    <a:pt x="943" y="456"/>
                  </a:lnTo>
                  <a:lnTo>
                    <a:pt x="1085" y="456"/>
                  </a:lnTo>
                  <a:lnTo>
                    <a:pt x="1085" y="323"/>
                  </a:lnTo>
                  <a:lnTo>
                    <a:pt x="943" y="323"/>
                  </a:lnTo>
                  <a:close/>
                  <a:moveTo>
                    <a:pt x="225" y="250"/>
                  </a:moveTo>
                  <a:cubicBezTo>
                    <a:pt x="104" y="282"/>
                    <a:pt x="16" y="383"/>
                    <a:pt x="16" y="497"/>
                  </a:cubicBezTo>
                  <a:cubicBezTo>
                    <a:pt x="16" y="639"/>
                    <a:pt x="149" y="753"/>
                    <a:pt x="307" y="753"/>
                  </a:cubicBezTo>
                  <a:cubicBezTo>
                    <a:pt x="465" y="753"/>
                    <a:pt x="601" y="639"/>
                    <a:pt x="601" y="497"/>
                  </a:cubicBezTo>
                  <a:cubicBezTo>
                    <a:pt x="601" y="380"/>
                    <a:pt x="503" y="275"/>
                    <a:pt x="373" y="247"/>
                  </a:cubicBezTo>
                  <a:lnTo>
                    <a:pt x="373" y="212"/>
                  </a:lnTo>
                  <a:lnTo>
                    <a:pt x="620" y="212"/>
                  </a:lnTo>
                  <a:lnTo>
                    <a:pt x="620" y="79"/>
                  </a:lnTo>
                  <a:lnTo>
                    <a:pt x="380" y="79"/>
                  </a:lnTo>
                  <a:lnTo>
                    <a:pt x="380" y="0"/>
                  </a:lnTo>
                  <a:lnTo>
                    <a:pt x="225" y="0"/>
                  </a:lnTo>
                  <a:lnTo>
                    <a:pt x="225" y="79"/>
                  </a:lnTo>
                  <a:lnTo>
                    <a:pt x="0" y="79"/>
                  </a:lnTo>
                  <a:lnTo>
                    <a:pt x="0" y="212"/>
                  </a:lnTo>
                  <a:lnTo>
                    <a:pt x="231" y="212"/>
                  </a:lnTo>
                  <a:lnTo>
                    <a:pt x="231" y="247"/>
                  </a:lnTo>
                  <a:lnTo>
                    <a:pt x="225" y="250"/>
                  </a:lnTo>
                  <a:close/>
                  <a:moveTo>
                    <a:pt x="307" y="370"/>
                  </a:moveTo>
                  <a:cubicBezTo>
                    <a:pt x="386" y="370"/>
                    <a:pt x="449" y="427"/>
                    <a:pt x="449" y="497"/>
                  </a:cubicBezTo>
                  <a:cubicBezTo>
                    <a:pt x="449" y="567"/>
                    <a:pt x="386" y="620"/>
                    <a:pt x="307" y="620"/>
                  </a:cubicBezTo>
                  <a:cubicBezTo>
                    <a:pt x="231" y="620"/>
                    <a:pt x="168" y="567"/>
                    <a:pt x="168" y="497"/>
                  </a:cubicBezTo>
                  <a:cubicBezTo>
                    <a:pt x="168" y="427"/>
                    <a:pt x="231" y="370"/>
                    <a:pt x="307" y="370"/>
                  </a:cubicBezTo>
                  <a:lnTo>
                    <a:pt x="307" y="370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94"/>
            <p:cNvSpPr>
              <a:spLocks noEditPoints="1"/>
            </p:cNvSpPr>
            <p:nvPr/>
          </p:nvSpPr>
          <p:spPr bwMode="auto">
            <a:xfrm>
              <a:off x="4222750" y="3449638"/>
              <a:ext cx="601663" cy="436563"/>
            </a:xfrm>
            <a:custGeom>
              <a:avLst/>
              <a:gdLst>
                <a:gd name="T0" fmla="*/ 791 w 791"/>
                <a:gd name="T1" fmla="*/ 288 h 573"/>
                <a:gd name="T2" fmla="*/ 791 w 791"/>
                <a:gd name="T3" fmla="*/ 288 h 573"/>
                <a:gd name="T4" fmla="*/ 395 w 791"/>
                <a:gd name="T5" fmla="*/ 0 h 573"/>
                <a:gd name="T6" fmla="*/ 0 w 791"/>
                <a:gd name="T7" fmla="*/ 288 h 573"/>
                <a:gd name="T8" fmla="*/ 395 w 791"/>
                <a:gd name="T9" fmla="*/ 573 h 573"/>
                <a:gd name="T10" fmla="*/ 791 w 791"/>
                <a:gd name="T11" fmla="*/ 288 h 573"/>
                <a:gd name="T12" fmla="*/ 395 w 791"/>
                <a:gd name="T13" fmla="*/ 449 h 573"/>
                <a:gd name="T14" fmla="*/ 158 w 791"/>
                <a:gd name="T15" fmla="*/ 288 h 573"/>
                <a:gd name="T16" fmla="*/ 395 w 791"/>
                <a:gd name="T17" fmla="*/ 123 h 573"/>
                <a:gd name="T18" fmla="*/ 636 w 791"/>
                <a:gd name="T19" fmla="*/ 288 h 573"/>
                <a:gd name="T20" fmla="*/ 395 w 791"/>
                <a:gd name="T21" fmla="*/ 449 h 573"/>
                <a:gd name="T22" fmla="*/ 395 w 791"/>
                <a:gd name="T23" fmla="*/ 449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1" h="573">
                  <a:moveTo>
                    <a:pt x="791" y="288"/>
                  </a:moveTo>
                  <a:lnTo>
                    <a:pt x="791" y="288"/>
                  </a:lnTo>
                  <a:cubicBezTo>
                    <a:pt x="791" y="129"/>
                    <a:pt x="613" y="0"/>
                    <a:pt x="395" y="0"/>
                  </a:cubicBezTo>
                  <a:cubicBezTo>
                    <a:pt x="177" y="0"/>
                    <a:pt x="0" y="129"/>
                    <a:pt x="0" y="288"/>
                  </a:cubicBezTo>
                  <a:cubicBezTo>
                    <a:pt x="0" y="446"/>
                    <a:pt x="177" y="573"/>
                    <a:pt x="395" y="573"/>
                  </a:cubicBezTo>
                  <a:cubicBezTo>
                    <a:pt x="613" y="573"/>
                    <a:pt x="791" y="446"/>
                    <a:pt x="791" y="288"/>
                  </a:cubicBezTo>
                  <a:close/>
                  <a:moveTo>
                    <a:pt x="395" y="449"/>
                  </a:moveTo>
                  <a:cubicBezTo>
                    <a:pt x="266" y="449"/>
                    <a:pt x="158" y="376"/>
                    <a:pt x="158" y="288"/>
                  </a:cubicBezTo>
                  <a:cubicBezTo>
                    <a:pt x="158" y="199"/>
                    <a:pt x="266" y="123"/>
                    <a:pt x="395" y="123"/>
                  </a:cubicBezTo>
                  <a:cubicBezTo>
                    <a:pt x="503" y="123"/>
                    <a:pt x="636" y="186"/>
                    <a:pt x="636" y="288"/>
                  </a:cubicBezTo>
                  <a:cubicBezTo>
                    <a:pt x="636" y="389"/>
                    <a:pt x="503" y="449"/>
                    <a:pt x="395" y="449"/>
                  </a:cubicBezTo>
                  <a:lnTo>
                    <a:pt x="395" y="449"/>
                  </a:lnTo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95"/>
            <p:cNvSpPr>
              <a:spLocks noEditPoints="1"/>
            </p:cNvSpPr>
            <p:nvPr/>
          </p:nvSpPr>
          <p:spPr bwMode="auto">
            <a:xfrm>
              <a:off x="4067175" y="2971800"/>
              <a:ext cx="752475" cy="492125"/>
            </a:xfrm>
            <a:custGeom>
              <a:avLst/>
              <a:gdLst>
                <a:gd name="T0" fmla="*/ 503 w 987"/>
                <a:gd name="T1" fmla="*/ 19 h 646"/>
                <a:gd name="T2" fmla="*/ 19 w 987"/>
                <a:gd name="T3" fmla="*/ 19 h 646"/>
                <a:gd name="T4" fmla="*/ 19 w 987"/>
                <a:gd name="T5" fmla="*/ 142 h 646"/>
                <a:gd name="T6" fmla="*/ 377 w 987"/>
                <a:gd name="T7" fmla="*/ 142 h 646"/>
                <a:gd name="T8" fmla="*/ 358 w 987"/>
                <a:gd name="T9" fmla="*/ 237 h 646"/>
                <a:gd name="T10" fmla="*/ 0 w 987"/>
                <a:gd name="T11" fmla="*/ 529 h 646"/>
                <a:gd name="T12" fmla="*/ 4 w 987"/>
                <a:gd name="T13" fmla="*/ 646 h 646"/>
                <a:gd name="T14" fmla="*/ 541 w 987"/>
                <a:gd name="T15" fmla="*/ 63 h 646"/>
                <a:gd name="T16" fmla="*/ 503 w 987"/>
                <a:gd name="T17" fmla="*/ 19 h 646"/>
                <a:gd name="T18" fmla="*/ 826 w 987"/>
                <a:gd name="T19" fmla="*/ 0 h 646"/>
                <a:gd name="T20" fmla="*/ 826 w 987"/>
                <a:gd name="T21" fmla="*/ 123 h 646"/>
                <a:gd name="T22" fmla="*/ 579 w 987"/>
                <a:gd name="T23" fmla="*/ 123 h 646"/>
                <a:gd name="T24" fmla="*/ 579 w 987"/>
                <a:gd name="T25" fmla="*/ 259 h 646"/>
                <a:gd name="T26" fmla="*/ 826 w 987"/>
                <a:gd name="T27" fmla="*/ 259 h 646"/>
                <a:gd name="T28" fmla="*/ 826 w 987"/>
                <a:gd name="T29" fmla="*/ 351 h 646"/>
                <a:gd name="T30" fmla="*/ 573 w 987"/>
                <a:gd name="T31" fmla="*/ 351 h 646"/>
                <a:gd name="T32" fmla="*/ 573 w 987"/>
                <a:gd name="T33" fmla="*/ 484 h 646"/>
                <a:gd name="T34" fmla="*/ 826 w 987"/>
                <a:gd name="T35" fmla="*/ 484 h 646"/>
                <a:gd name="T36" fmla="*/ 826 w 987"/>
                <a:gd name="T37" fmla="*/ 639 h 646"/>
                <a:gd name="T38" fmla="*/ 987 w 987"/>
                <a:gd name="T39" fmla="*/ 639 h 646"/>
                <a:gd name="T40" fmla="*/ 987 w 987"/>
                <a:gd name="T41" fmla="*/ 0 h 646"/>
                <a:gd name="T42" fmla="*/ 826 w 987"/>
                <a:gd name="T43" fmla="*/ 0 h 646"/>
                <a:gd name="T44" fmla="*/ 826 w 987"/>
                <a:gd name="T45" fmla="*/ 0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7" h="646">
                  <a:moveTo>
                    <a:pt x="503" y="19"/>
                  </a:moveTo>
                  <a:lnTo>
                    <a:pt x="19" y="19"/>
                  </a:lnTo>
                  <a:lnTo>
                    <a:pt x="19" y="142"/>
                  </a:lnTo>
                  <a:lnTo>
                    <a:pt x="377" y="142"/>
                  </a:lnTo>
                  <a:cubicBezTo>
                    <a:pt x="377" y="161"/>
                    <a:pt x="374" y="193"/>
                    <a:pt x="358" y="237"/>
                  </a:cubicBezTo>
                  <a:cubicBezTo>
                    <a:pt x="276" y="484"/>
                    <a:pt x="0" y="529"/>
                    <a:pt x="0" y="529"/>
                  </a:cubicBezTo>
                  <a:lnTo>
                    <a:pt x="4" y="646"/>
                  </a:lnTo>
                  <a:cubicBezTo>
                    <a:pt x="567" y="566"/>
                    <a:pt x="541" y="63"/>
                    <a:pt x="541" y="63"/>
                  </a:cubicBezTo>
                  <a:cubicBezTo>
                    <a:pt x="541" y="22"/>
                    <a:pt x="503" y="19"/>
                    <a:pt x="503" y="19"/>
                  </a:cubicBezTo>
                  <a:close/>
                  <a:moveTo>
                    <a:pt x="826" y="0"/>
                  </a:moveTo>
                  <a:lnTo>
                    <a:pt x="826" y="123"/>
                  </a:lnTo>
                  <a:lnTo>
                    <a:pt x="579" y="123"/>
                  </a:lnTo>
                  <a:lnTo>
                    <a:pt x="579" y="259"/>
                  </a:lnTo>
                  <a:lnTo>
                    <a:pt x="826" y="259"/>
                  </a:lnTo>
                  <a:lnTo>
                    <a:pt x="826" y="351"/>
                  </a:lnTo>
                  <a:lnTo>
                    <a:pt x="573" y="351"/>
                  </a:lnTo>
                  <a:lnTo>
                    <a:pt x="573" y="484"/>
                  </a:lnTo>
                  <a:lnTo>
                    <a:pt x="826" y="484"/>
                  </a:lnTo>
                  <a:lnTo>
                    <a:pt x="826" y="639"/>
                  </a:lnTo>
                  <a:lnTo>
                    <a:pt x="987" y="639"/>
                  </a:lnTo>
                  <a:lnTo>
                    <a:pt x="987" y="0"/>
                  </a:lnTo>
                  <a:lnTo>
                    <a:pt x="826" y="0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96"/>
            <p:cNvSpPr>
              <a:spLocks noEditPoints="1"/>
            </p:cNvSpPr>
            <p:nvPr/>
          </p:nvSpPr>
          <p:spPr bwMode="auto">
            <a:xfrm>
              <a:off x="755650" y="2960688"/>
              <a:ext cx="2989263" cy="949325"/>
            </a:xfrm>
            <a:custGeom>
              <a:avLst/>
              <a:gdLst>
                <a:gd name="T0" fmla="*/ 395 w 3923"/>
                <a:gd name="T1" fmla="*/ 22 h 1247"/>
                <a:gd name="T2" fmla="*/ 0 w 3923"/>
                <a:gd name="T3" fmla="*/ 22 h 1247"/>
                <a:gd name="T4" fmla="*/ 79 w 3923"/>
                <a:gd name="T5" fmla="*/ 158 h 1247"/>
                <a:gd name="T6" fmla="*/ 79 w 3923"/>
                <a:gd name="T7" fmla="*/ 1222 h 1247"/>
                <a:gd name="T8" fmla="*/ 395 w 3923"/>
                <a:gd name="T9" fmla="*/ 1222 h 1247"/>
                <a:gd name="T10" fmla="*/ 395 w 3923"/>
                <a:gd name="T11" fmla="*/ 22 h 1247"/>
                <a:gd name="T12" fmla="*/ 405 w 3923"/>
                <a:gd name="T13" fmla="*/ 516 h 1247"/>
                <a:gd name="T14" fmla="*/ 943 w 3923"/>
                <a:gd name="T15" fmla="*/ 1231 h 1247"/>
                <a:gd name="T16" fmla="*/ 1310 w 3923"/>
                <a:gd name="T17" fmla="*/ 1231 h 1247"/>
                <a:gd name="T18" fmla="*/ 743 w 3923"/>
                <a:gd name="T19" fmla="*/ 516 h 1247"/>
                <a:gd name="T20" fmla="*/ 1284 w 3923"/>
                <a:gd name="T21" fmla="*/ 19 h 1247"/>
                <a:gd name="T22" fmla="*/ 965 w 3923"/>
                <a:gd name="T23" fmla="*/ 19 h 1247"/>
                <a:gd name="T24" fmla="*/ 408 w 3923"/>
                <a:gd name="T25" fmla="*/ 513 h 1247"/>
                <a:gd name="T26" fmla="*/ 405 w 3923"/>
                <a:gd name="T27" fmla="*/ 516 h 1247"/>
                <a:gd name="T28" fmla="*/ 3923 w 3923"/>
                <a:gd name="T29" fmla="*/ 1225 h 1247"/>
                <a:gd name="T30" fmla="*/ 3923 w 3923"/>
                <a:gd name="T31" fmla="*/ 19 h 1247"/>
                <a:gd name="T32" fmla="*/ 3609 w 3923"/>
                <a:gd name="T33" fmla="*/ 19 h 1247"/>
                <a:gd name="T34" fmla="*/ 3609 w 3923"/>
                <a:gd name="T35" fmla="*/ 1029 h 1247"/>
                <a:gd name="T36" fmla="*/ 3242 w 3923"/>
                <a:gd name="T37" fmla="*/ 1029 h 1247"/>
                <a:gd name="T38" fmla="*/ 3141 w 3923"/>
                <a:gd name="T39" fmla="*/ 902 h 1247"/>
                <a:gd name="T40" fmla="*/ 3141 w 3923"/>
                <a:gd name="T41" fmla="*/ 22 h 1247"/>
                <a:gd name="T42" fmla="*/ 2752 w 3923"/>
                <a:gd name="T43" fmla="*/ 22 h 1247"/>
                <a:gd name="T44" fmla="*/ 2834 w 3923"/>
                <a:gd name="T45" fmla="*/ 155 h 1247"/>
                <a:gd name="T46" fmla="*/ 2834 w 3923"/>
                <a:gd name="T47" fmla="*/ 855 h 1247"/>
                <a:gd name="T48" fmla="*/ 3163 w 3923"/>
                <a:gd name="T49" fmla="*/ 1225 h 1247"/>
                <a:gd name="T50" fmla="*/ 3923 w 3923"/>
                <a:gd name="T51" fmla="*/ 1225 h 1247"/>
                <a:gd name="T52" fmla="*/ 2227 w 3923"/>
                <a:gd name="T53" fmla="*/ 1225 h 1247"/>
                <a:gd name="T54" fmla="*/ 2540 w 3923"/>
                <a:gd name="T55" fmla="*/ 1225 h 1247"/>
                <a:gd name="T56" fmla="*/ 2540 w 3923"/>
                <a:gd name="T57" fmla="*/ 389 h 1247"/>
                <a:gd name="T58" fmla="*/ 2208 w 3923"/>
                <a:gd name="T59" fmla="*/ 19 h 1247"/>
                <a:gd name="T60" fmla="*/ 1367 w 3923"/>
                <a:gd name="T61" fmla="*/ 19 h 1247"/>
                <a:gd name="T62" fmla="*/ 1442 w 3923"/>
                <a:gd name="T63" fmla="*/ 152 h 1247"/>
                <a:gd name="T64" fmla="*/ 1442 w 3923"/>
                <a:gd name="T65" fmla="*/ 1225 h 1247"/>
                <a:gd name="T66" fmla="*/ 1756 w 3923"/>
                <a:gd name="T67" fmla="*/ 1225 h 1247"/>
                <a:gd name="T68" fmla="*/ 1756 w 3923"/>
                <a:gd name="T69" fmla="*/ 215 h 1247"/>
                <a:gd name="T70" fmla="*/ 2123 w 3923"/>
                <a:gd name="T71" fmla="*/ 215 h 1247"/>
                <a:gd name="T72" fmla="*/ 2227 w 3923"/>
                <a:gd name="T73" fmla="*/ 342 h 1247"/>
                <a:gd name="T74" fmla="*/ 2227 w 3923"/>
                <a:gd name="T75" fmla="*/ 1225 h 1247"/>
                <a:gd name="T76" fmla="*/ 2227 w 3923"/>
                <a:gd name="T77" fmla="*/ 1225 h 1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23" h="1247">
                  <a:moveTo>
                    <a:pt x="395" y="22"/>
                  </a:moveTo>
                  <a:lnTo>
                    <a:pt x="0" y="22"/>
                  </a:lnTo>
                  <a:cubicBezTo>
                    <a:pt x="0" y="22"/>
                    <a:pt x="79" y="38"/>
                    <a:pt x="79" y="158"/>
                  </a:cubicBezTo>
                  <a:lnTo>
                    <a:pt x="79" y="1222"/>
                  </a:lnTo>
                  <a:lnTo>
                    <a:pt x="395" y="1222"/>
                  </a:lnTo>
                  <a:lnTo>
                    <a:pt x="395" y="22"/>
                  </a:lnTo>
                  <a:close/>
                  <a:moveTo>
                    <a:pt x="405" y="516"/>
                  </a:moveTo>
                  <a:lnTo>
                    <a:pt x="943" y="1231"/>
                  </a:lnTo>
                  <a:lnTo>
                    <a:pt x="1310" y="1231"/>
                  </a:lnTo>
                  <a:lnTo>
                    <a:pt x="743" y="516"/>
                  </a:lnTo>
                  <a:lnTo>
                    <a:pt x="1284" y="19"/>
                  </a:lnTo>
                  <a:lnTo>
                    <a:pt x="965" y="19"/>
                  </a:lnTo>
                  <a:lnTo>
                    <a:pt x="408" y="513"/>
                  </a:lnTo>
                  <a:lnTo>
                    <a:pt x="405" y="516"/>
                  </a:lnTo>
                  <a:close/>
                  <a:moveTo>
                    <a:pt x="3923" y="1225"/>
                  </a:moveTo>
                  <a:lnTo>
                    <a:pt x="3923" y="19"/>
                  </a:lnTo>
                  <a:lnTo>
                    <a:pt x="3609" y="19"/>
                  </a:lnTo>
                  <a:lnTo>
                    <a:pt x="3609" y="1029"/>
                  </a:lnTo>
                  <a:lnTo>
                    <a:pt x="3242" y="1029"/>
                  </a:lnTo>
                  <a:cubicBezTo>
                    <a:pt x="3208" y="1029"/>
                    <a:pt x="3141" y="1000"/>
                    <a:pt x="3141" y="902"/>
                  </a:cubicBezTo>
                  <a:lnTo>
                    <a:pt x="3141" y="22"/>
                  </a:lnTo>
                  <a:lnTo>
                    <a:pt x="2752" y="22"/>
                  </a:lnTo>
                  <a:cubicBezTo>
                    <a:pt x="2752" y="22"/>
                    <a:pt x="2834" y="38"/>
                    <a:pt x="2834" y="155"/>
                  </a:cubicBezTo>
                  <a:lnTo>
                    <a:pt x="2834" y="855"/>
                  </a:lnTo>
                  <a:cubicBezTo>
                    <a:pt x="2834" y="1247"/>
                    <a:pt x="3163" y="1225"/>
                    <a:pt x="3163" y="1225"/>
                  </a:cubicBezTo>
                  <a:lnTo>
                    <a:pt x="3923" y="1225"/>
                  </a:lnTo>
                  <a:close/>
                  <a:moveTo>
                    <a:pt x="2227" y="1225"/>
                  </a:moveTo>
                  <a:lnTo>
                    <a:pt x="2540" y="1225"/>
                  </a:lnTo>
                  <a:lnTo>
                    <a:pt x="2540" y="389"/>
                  </a:lnTo>
                  <a:cubicBezTo>
                    <a:pt x="2540" y="0"/>
                    <a:pt x="2243" y="19"/>
                    <a:pt x="2208" y="19"/>
                  </a:cubicBezTo>
                  <a:lnTo>
                    <a:pt x="1367" y="19"/>
                  </a:lnTo>
                  <a:cubicBezTo>
                    <a:pt x="1367" y="19"/>
                    <a:pt x="1442" y="48"/>
                    <a:pt x="1442" y="152"/>
                  </a:cubicBezTo>
                  <a:lnTo>
                    <a:pt x="1442" y="1225"/>
                  </a:lnTo>
                  <a:lnTo>
                    <a:pt x="1756" y="1225"/>
                  </a:lnTo>
                  <a:lnTo>
                    <a:pt x="1756" y="215"/>
                  </a:lnTo>
                  <a:lnTo>
                    <a:pt x="2123" y="215"/>
                  </a:lnTo>
                  <a:cubicBezTo>
                    <a:pt x="2157" y="215"/>
                    <a:pt x="2227" y="244"/>
                    <a:pt x="2227" y="342"/>
                  </a:cubicBezTo>
                  <a:lnTo>
                    <a:pt x="2227" y="1225"/>
                  </a:lnTo>
                  <a:lnTo>
                    <a:pt x="2227" y="1225"/>
                  </a:lnTo>
                </a:path>
              </a:pathLst>
            </a:custGeom>
            <a:solidFill>
              <a:srgbClr val="DC1F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3" name="그룹 72"/>
          <p:cNvGrpSpPr/>
          <p:nvPr userDrawn="1"/>
        </p:nvGrpSpPr>
        <p:grpSpPr>
          <a:xfrm rot="14400000">
            <a:off x="7536163" y="127129"/>
            <a:ext cx="474362" cy="449639"/>
            <a:chOff x="1214821" y="4773932"/>
            <a:chExt cx="595408" cy="564377"/>
          </a:xfrm>
        </p:grpSpPr>
        <p:sp>
          <p:nvSpPr>
            <p:cNvPr id="74" name="타원 73"/>
            <p:cNvSpPr/>
            <p:nvPr/>
          </p:nvSpPr>
          <p:spPr>
            <a:xfrm>
              <a:off x="1519788" y="4773932"/>
              <a:ext cx="290441" cy="2904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/>
            <p:cNvSpPr/>
            <p:nvPr/>
          </p:nvSpPr>
          <p:spPr>
            <a:xfrm>
              <a:off x="1404569" y="5099908"/>
              <a:ext cx="200128" cy="2001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/>
            <p:cNvSpPr/>
            <p:nvPr/>
          </p:nvSpPr>
          <p:spPr>
            <a:xfrm>
              <a:off x="1214821" y="5216763"/>
              <a:ext cx="121548" cy="1215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8" name="그룹 77"/>
          <p:cNvGrpSpPr/>
          <p:nvPr userDrawn="1"/>
        </p:nvGrpSpPr>
        <p:grpSpPr>
          <a:xfrm>
            <a:off x="5680575" y="5819214"/>
            <a:ext cx="4941415" cy="4945201"/>
            <a:chOff x="5865813" y="350838"/>
            <a:chExt cx="6215063" cy="6219825"/>
          </a:xfrm>
          <a:solidFill>
            <a:schemeClr val="tx1">
              <a:lumMod val="50000"/>
              <a:lumOff val="50000"/>
              <a:alpha val="5000"/>
            </a:schemeClr>
          </a:solidFill>
        </p:grpSpPr>
        <p:sp>
          <p:nvSpPr>
            <p:cNvPr id="79" name="Freeform 5"/>
            <p:cNvSpPr>
              <a:spLocks noEditPoints="1"/>
            </p:cNvSpPr>
            <p:nvPr/>
          </p:nvSpPr>
          <p:spPr bwMode="auto">
            <a:xfrm>
              <a:off x="5865813" y="350838"/>
              <a:ext cx="6215063" cy="6219825"/>
            </a:xfrm>
            <a:custGeom>
              <a:avLst/>
              <a:gdLst>
                <a:gd name="T0" fmla="*/ 2592 w 5185"/>
                <a:gd name="T1" fmla="*/ 0 h 5188"/>
                <a:gd name="T2" fmla="*/ 0 w 5185"/>
                <a:gd name="T3" fmla="*/ 2594 h 5188"/>
                <a:gd name="T4" fmla="*/ 2592 w 5185"/>
                <a:gd name="T5" fmla="*/ 5188 h 5188"/>
                <a:gd name="T6" fmla="*/ 5185 w 5185"/>
                <a:gd name="T7" fmla="*/ 2594 h 5188"/>
                <a:gd name="T8" fmla="*/ 2592 w 5185"/>
                <a:gd name="T9" fmla="*/ 0 h 5188"/>
                <a:gd name="T10" fmla="*/ 2592 w 5185"/>
                <a:gd name="T11" fmla="*/ 5099 h 5188"/>
                <a:gd name="T12" fmla="*/ 88 w 5185"/>
                <a:gd name="T13" fmla="*/ 2594 h 5188"/>
                <a:gd name="T14" fmla="*/ 2592 w 5185"/>
                <a:gd name="T15" fmla="*/ 85 h 5188"/>
                <a:gd name="T16" fmla="*/ 5097 w 5185"/>
                <a:gd name="T17" fmla="*/ 2594 h 5188"/>
                <a:gd name="T18" fmla="*/ 2592 w 5185"/>
                <a:gd name="T19" fmla="*/ 5099 h 5188"/>
                <a:gd name="T20" fmla="*/ 2592 w 5185"/>
                <a:gd name="T21" fmla="*/ 5099 h 5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85" h="5188">
                  <a:moveTo>
                    <a:pt x="2592" y="0"/>
                  </a:moveTo>
                  <a:cubicBezTo>
                    <a:pt x="1160" y="0"/>
                    <a:pt x="0" y="1161"/>
                    <a:pt x="0" y="2594"/>
                  </a:cubicBezTo>
                  <a:cubicBezTo>
                    <a:pt x="0" y="4027"/>
                    <a:pt x="1160" y="5188"/>
                    <a:pt x="2592" y="5188"/>
                  </a:cubicBezTo>
                  <a:cubicBezTo>
                    <a:pt x="4024" y="5188"/>
                    <a:pt x="5185" y="4027"/>
                    <a:pt x="5185" y="2594"/>
                  </a:cubicBezTo>
                  <a:cubicBezTo>
                    <a:pt x="5185" y="1161"/>
                    <a:pt x="4024" y="0"/>
                    <a:pt x="2592" y="0"/>
                  </a:cubicBezTo>
                  <a:close/>
                  <a:moveTo>
                    <a:pt x="2592" y="5099"/>
                  </a:moveTo>
                  <a:cubicBezTo>
                    <a:pt x="1208" y="5099"/>
                    <a:pt x="88" y="3979"/>
                    <a:pt x="88" y="2594"/>
                  </a:cubicBezTo>
                  <a:cubicBezTo>
                    <a:pt x="88" y="1209"/>
                    <a:pt x="1208" y="85"/>
                    <a:pt x="2592" y="85"/>
                  </a:cubicBezTo>
                  <a:cubicBezTo>
                    <a:pt x="3977" y="85"/>
                    <a:pt x="5097" y="1209"/>
                    <a:pt x="5097" y="2594"/>
                  </a:cubicBezTo>
                  <a:cubicBezTo>
                    <a:pt x="5097" y="3979"/>
                    <a:pt x="3977" y="5099"/>
                    <a:pt x="2592" y="5099"/>
                  </a:cubicBezTo>
                  <a:lnTo>
                    <a:pt x="2592" y="509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6"/>
            <p:cNvSpPr>
              <a:spLocks noEditPoints="1"/>
            </p:cNvSpPr>
            <p:nvPr/>
          </p:nvSpPr>
          <p:spPr bwMode="auto">
            <a:xfrm>
              <a:off x="6748463" y="1235076"/>
              <a:ext cx="4446588" cy="4448175"/>
            </a:xfrm>
            <a:custGeom>
              <a:avLst/>
              <a:gdLst>
                <a:gd name="T0" fmla="*/ 913 w 3709"/>
                <a:gd name="T1" fmla="*/ 1090 h 3711"/>
                <a:gd name="T2" fmla="*/ 455 w 3709"/>
                <a:gd name="T3" fmla="*/ 1711 h 3711"/>
                <a:gd name="T4" fmla="*/ 2776 w 3709"/>
                <a:gd name="T5" fmla="*/ 2217 h 3711"/>
                <a:gd name="T6" fmla="*/ 2552 w 3709"/>
                <a:gd name="T7" fmla="*/ 3093 h 3711"/>
                <a:gd name="T8" fmla="*/ 2861 w 3709"/>
                <a:gd name="T9" fmla="*/ 2451 h 3711"/>
                <a:gd name="T10" fmla="*/ 886 w 3709"/>
                <a:gd name="T11" fmla="*/ 2896 h 3711"/>
                <a:gd name="T12" fmla="*/ 1592 w 3709"/>
                <a:gd name="T13" fmla="*/ 2991 h 3711"/>
                <a:gd name="T14" fmla="*/ 971 w 3709"/>
                <a:gd name="T15" fmla="*/ 1853 h 3711"/>
                <a:gd name="T16" fmla="*/ 2080 w 3709"/>
                <a:gd name="T17" fmla="*/ 1198 h 3711"/>
                <a:gd name="T18" fmla="*/ 1995 w 3709"/>
                <a:gd name="T19" fmla="*/ 1358 h 3711"/>
                <a:gd name="T20" fmla="*/ 2043 w 3709"/>
                <a:gd name="T21" fmla="*/ 1982 h 3711"/>
                <a:gd name="T22" fmla="*/ 1643 w 3709"/>
                <a:gd name="T23" fmla="*/ 2033 h 3711"/>
                <a:gd name="T24" fmla="*/ 1690 w 3709"/>
                <a:gd name="T25" fmla="*/ 1843 h 3711"/>
                <a:gd name="T26" fmla="*/ 1690 w 3709"/>
                <a:gd name="T27" fmla="*/ 1921 h 3711"/>
                <a:gd name="T28" fmla="*/ 1619 w 3709"/>
                <a:gd name="T29" fmla="*/ 1728 h 3711"/>
                <a:gd name="T30" fmla="*/ 2063 w 3709"/>
                <a:gd name="T31" fmla="*/ 1782 h 3711"/>
                <a:gd name="T32" fmla="*/ 2077 w 3709"/>
                <a:gd name="T33" fmla="*/ 2200 h 3711"/>
                <a:gd name="T34" fmla="*/ 2063 w 3709"/>
                <a:gd name="T35" fmla="*/ 1565 h 3711"/>
                <a:gd name="T36" fmla="*/ 1619 w 3709"/>
                <a:gd name="T37" fmla="*/ 1616 h 3711"/>
                <a:gd name="T38" fmla="*/ 1683 w 3709"/>
                <a:gd name="T39" fmla="*/ 1130 h 3711"/>
                <a:gd name="T40" fmla="*/ 1656 w 3709"/>
                <a:gd name="T41" fmla="*/ 1310 h 3711"/>
                <a:gd name="T42" fmla="*/ 1548 w 3709"/>
                <a:gd name="T43" fmla="*/ 2285 h 3711"/>
                <a:gd name="T44" fmla="*/ 2135 w 3709"/>
                <a:gd name="T45" fmla="*/ 2339 h 3711"/>
                <a:gd name="T46" fmla="*/ 1534 w 3709"/>
                <a:gd name="T47" fmla="*/ 2400 h 3711"/>
                <a:gd name="T48" fmla="*/ 1534 w 3709"/>
                <a:gd name="T49" fmla="*/ 2478 h 3711"/>
                <a:gd name="T50" fmla="*/ 1140 w 3709"/>
                <a:gd name="T51" fmla="*/ 1915 h 3711"/>
                <a:gd name="T52" fmla="*/ 1266 w 3709"/>
                <a:gd name="T53" fmla="*/ 1786 h 3711"/>
                <a:gd name="T54" fmla="*/ 1337 w 3709"/>
                <a:gd name="T55" fmla="*/ 1534 h 3711"/>
                <a:gd name="T56" fmla="*/ 1361 w 3709"/>
                <a:gd name="T57" fmla="*/ 1354 h 3711"/>
                <a:gd name="T58" fmla="*/ 2226 w 3709"/>
                <a:gd name="T59" fmla="*/ 2590 h 3711"/>
                <a:gd name="T60" fmla="*/ 1507 w 3709"/>
                <a:gd name="T61" fmla="*/ 2539 h 3711"/>
                <a:gd name="T62" fmla="*/ 2328 w 3709"/>
                <a:gd name="T63" fmla="*/ 1432 h 3711"/>
                <a:gd name="T64" fmla="*/ 2457 w 3709"/>
                <a:gd name="T65" fmla="*/ 1561 h 3711"/>
                <a:gd name="T66" fmla="*/ 2372 w 3709"/>
                <a:gd name="T67" fmla="*/ 1806 h 3711"/>
                <a:gd name="T68" fmla="*/ 2552 w 3709"/>
                <a:gd name="T69" fmla="*/ 1836 h 3711"/>
                <a:gd name="T70" fmla="*/ 2372 w 3709"/>
                <a:gd name="T71" fmla="*/ 1806 h 3711"/>
                <a:gd name="T72" fmla="*/ 2155 w 3709"/>
                <a:gd name="T73" fmla="*/ 475 h 3711"/>
                <a:gd name="T74" fmla="*/ 1419 w 3709"/>
                <a:gd name="T75" fmla="*/ 719 h 3711"/>
                <a:gd name="T76" fmla="*/ 0 w 3709"/>
                <a:gd name="T77" fmla="*/ 1853 h 3711"/>
                <a:gd name="T78" fmla="*/ 3417 w 3709"/>
                <a:gd name="T79" fmla="*/ 1395 h 3711"/>
                <a:gd name="T80" fmla="*/ 2986 w 3709"/>
                <a:gd name="T81" fmla="*/ 2451 h 3711"/>
                <a:gd name="T82" fmla="*/ 2851 w 3709"/>
                <a:gd name="T83" fmla="*/ 3150 h 3711"/>
                <a:gd name="T84" fmla="*/ 2834 w 3709"/>
                <a:gd name="T85" fmla="*/ 3174 h 3711"/>
                <a:gd name="T86" fmla="*/ 2810 w 3709"/>
                <a:gd name="T87" fmla="*/ 3191 h 3711"/>
                <a:gd name="T88" fmla="*/ 2084 w 3709"/>
                <a:gd name="T89" fmla="*/ 3110 h 3711"/>
                <a:gd name="T90" fmla="*/ 937 w 3709"/>
                <a:gd name="T91" fmla="*/ 3195 h 3711"/>
                <a:gd name="T92" fmla="*/ 801 w 3709"/>
                <a:gd name="T93" fmla="*/ 2984 h 3711"/>
                <a:gd name="T94" fmla="*/ 333 w 3709"/>
                <a:gd name="T95" fmla="*/ 1731 h 3711"/>
                <a:gd name="T96" fmla="*/ 285 w 3709"/>
                <a:gd name="T97" fmla="*/ 1348 h 3711"/>
                <a:gd name="T98" fmla="*/ 930 w 3709"/>
                <a:gd name="T99" fmla="*/ 964 h 3711"/>
                <a:gd name="T100" fmla="*/ 1805 w 3709"/>
                <a:gd name="T101" fmla="*/ 224 h 3711"/>
                <a:gd name="T102" fmla="*/ 1829 w 3709"/>
                <a:gd name="T103" fmla="*/ 207 h 3711"/>
                <a:gd name="T104" fmla="*/ 1860 w 3709"/>
                <a:gd name="T105" fmla="*/ 200 h 3711"/>
                <a:gd name="T106" fmla="*/ 2209 w 3709"/>
                <a:gd name="T107" fmla="*/ 366 h 3711"/>
                <a:gd name="T108" fmla="*/ 3261 w 3709"/>
                <a:gd name="T109" fmla="*/ 1198 h 3711"/>
                <a:gd name="T110" fmla="*/ 3427 w 3709"/>
                <a:gd name="T111" fmla="*/ 1351 h 3711"/>
                <a:gd name="T112" fmla="*/ 2796 w 3709"/>
                <a:gd name="T113" fmla="*/ 1086 h 3711"/>
                <a:gd name="T114" fmla="*/ 3020 w 3709"/>
                <a:gd name="T115" fmla="*/ 1952 h 3711"/>
                <a:gd name="T116" fmla="*/ 3149 w 3709"/>
                <a:gd name="T117" fmla="*/ 1253 h 3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09" h="3711">
                  <a:moveTo>
                    <a:pt x="889" y="2094"/>
                  </a:moveTo>
                  <a:cubicBezTo>
                    <a:pt x="869" y="2016"/>
                    <a:pt x="859" y="1935"/>
                    <a:pt x="859" y="1853"/>
                  </a:cubicBezTo>
                  <a:cubicBezTo>
                    <a:pt x="859" y="1544"/>
                    <a:pt x="1001" y="1269"/>
                    <a:pt x="1218" y="1090"/>
                  </a:cubicBezTo>
                  <a:cubicBezTo>
                    <a:pt x="1178" y="1052"/>
                    <a:pt x="1090" y="1005"/>
                    <a:pt x="974" y="1083"/>
                  </a:cubicBezTo>
                  <a:cubicBezTo>
                    <a:pt x="957" y="1093"/>
                    <a:pt x="933" y="1096"/>
                    <a:pt x="913" y="1090"/>
                  </a:cubicBezTo>
                  <a:cubicBezTo>
                    <a:pt x="910" y="1086"/>
                    <a:pt x="757" y="1025"/>
                    <a:pt x="642" y="1140"/>
                  </a:cubicBezTo>
                  <a:cubicBezTo>
                    <a:pt x="594" y="1188"/>
                    <a:pt x="577" y="1222"/>
                    <a:pt x="560" y="1253"/>
                  </a:cubicBezTo>
                  <a:cubicBezTo>
                    <a:pt x="536" y="1307"/>
                    <a:pt x="509" y="1348"/>
                    <a:pt x="435" y="1388"/>
                  </a:cubicBezTo>
                  <a:cubicBezTo>
                    <a:pt x="472" y="1466"/>
                    <a:pt x="469" y="1514"/>
                    <a:pt x="458" y="1575"/>
                  </a:cubicBezTo>
                  <a:cubicBezTo>
                    <a:pt x="452" y="1609"/>
                    <a:pt x="445" y="1646"/>
                    <a:pt x="455" y="1711"/>
                  </a:cubicBezTo>
                  <a:cubicBezTo>
                    <a:pt x="482" y="1874"/>
                    <a:pt x="638" y="1915"/>
                    <a:pt x="645" y="1915"/>
                  </a:cubicBezTo>
                  <a:cubicBezTo>
                    <a:pt x="665" y="1918"/>
                    <a:pt x="682" y="1935"/>
                    <a:pt x="693" y="1955"/>
                  </a:cubicBezTo>
                  <a:cubicBezTo>
                    <a:pt x="740" y="2081"/>
                    <a:pt x="835" y="2098"/>
                    <a:pt x="889" y="2094"/>
                  </a:cubicBezTo>
                  <a:close/>
                  <a:moveTo>
                    <a:pt x="2861" y="2451"/>
                  </a:moveTo>
                  <a:cubicBezTo>
                    <a:pt x="2898" y="2312"/>
                    <a:pt x="2823" y="2244"/>
                    <a:pt x="2776" y="2217"/>
                  </a:cubicBezTo>
                  <a:cubicBezTo>
                    <a:pt x="2640" y="2563"/>
                    <a:pt x="2311" y="2814"/>
                    <a:pt x="1924" y="2845"/>
                  </a:cubicBezTo>
                  <a:cubicBezTo>
                    <a:pt x="1938" y="2896"/>
                    <a:pt x="1982" y="2984"/>
                    <a:pt x="2118" y="2987"/>
                  </a:cubicBezTo>
                  <a:cubicBezTo>
                    <a:pt x="2141" y="2987"/>
                    <a:pt x="2158" y="3001"/>
                    <a:pt x="2169" y="3018"/>
                  </a:cubicBezTo>
                  <a:cubicBezTo>
                    <a:pt x="2172" y="3025"/>
                    <a:pt x="2260" y="3164"/>
                    <a:pt x="2423" y="3137"/>
                  </a:cubicBezTo>
                  <a:cubicBezTo>
                    <a:pt x="2488" y="3127"/>
                    <a:pt x="2521" y="3110"/>
                    <a:pt x="2552" y="3093"/>
                  </a:cubicBezTo>
                  <a:cubicBezTo>
                    <a:pt x="2606" y="3065"/>
                    <a:pt x="2650" y="3045"/>
                    <a:pt x="2735" y="3059"/>
                  </a:cubicBezTo>
                  <a:cubicBezTo>
                    <a:pt x="2749" y="2974"/>
                    <a:pt x="2783" y="2936"/>
                    <a:pt x="2823" y="2896"/>
                  </a:cubicBezTo>
                  <a:cubicBezTo>
                    <a:pt x="2851" y="2869"/>
                    <a:pt x="2878" y="2841"/>
                    <a:pt x="2908" y="2784"/>
                  </a:cubicBezTo>
                  <a:cubicBezTo>
                    <a:pt x="2983" y="2638"/>
                    <a:pt x="2878" y="2512"/>
                    <a:pt x="2874" y="2509"/>
                  </a:cubicBezTo>
                  <a:cubicBezTo>
                    <a:pt x="2857" y="2492"/>
                    <a:pt x="2854" y="2471"/>
                    <a:pt x="2861" y="2451"/>
                  </a:cubicBezTo>
                  <a:close/>
                  <a:moveTo>
                    <a:pt x="930" y="2223"/>
                  </a:moveTo>
                  <a:cubicBezTo>
                    <a:pt x="883" y="2251"/>
                    <a:pt x="815" y="2322"/>
                    <a:pt x="852" y="2454"/>
                  </a:cubicBezTo>
                  <a:cubicBezTo>
                    <a:pt x="859" y="2471"/>
                    <a:pt x="852" y="2495"/>
                    <a:pt x="838" y="2512"/>
                  </a:cubicBezTo>
                  <a:cubicBezTo>
                    <a:pt x="835" y="2515"/>
                    <a:pt x="730" y="2638"/>
                    <a:pt x="804" y="2787"/>
                  </a:cubicBezTo>
                  <a:cubicBezTo>
                    <a:pt x="835" y="2845"/>
                    <a:pt x="862" y="2872"/>
                    <a:pt x="886" y="2896"/>
                  </a:cubicBezTo>
                  <a:cubicBezTo>
                    <a:pt x="930" y="2940"/>
                    <a:pt x="961" y="2977"/>
                    <a:pt x="978" y="3062"/>
                  </a:cubicBezTo>
                  <a:cubicBezTo>
                    <a:pt x="1059" y="3048"/>
                    <a:pt x="1107" y="3069"/>
                    <a:pt x="1161" y="3096"/>
                  </a:cubicBezTo>
                  <a:cubicBezTo>
                    <a:pt x="1191" y="3113"/>
                    <a:pt x="1225" y="3130"/>
                    <a:pt x="1290" y="3140"/>
                  </a:cubicBezTo>
                  <a:cubicBezTo>
                    <a:pt x="1453" y="3164"/>
                    <a:pt x="1537" y="3028"/>
                    <a:pt x="1541" y="3021"/>
                  </a:cubicBezTo>
                  <a:cubicBezTo>
                    <a:pt x="1551" y="3004"/>
                    <a:pt x="1571" y="2991"/>
                    <a:pt x="1592" y="2991"/>
                  </a:cubicBezTo>
                  <a:cubicBezTo>
                    <a:pt x="1731" y="2984"/>
                    <a:pt x="1775" y="2899"/>
                    <a:pt x="1789" y="2845"/>
                  </a:cubicBezTo>
                  <a:cubicBezTo>
                    <a:pt x="1398" y="2818"/>
                    <a:pt x="1069" y="2570"/>
                    <a:pt x="930" y="2223"/>
                  </a:cubicBezTo>
                  <a:close/>
                  <a:moveTo>
                    <a:pt x="2732" y="1853"/>
                  </a:moveTo>
                  <a:cubicBezTo>
                    <a:pt x="2732" y="1368"/>
                    <a:pt x="2338" y="974"/>
                    <a:pt x="1853" y="974"/>
                  </a:cubicBezTo>
                  <a:cubicBezTo>
                    <a:pt x="1368" y="974"/>
                    <a:pt x="971" y="1368"/>
                    <a:pt x="971" y="1853"/>
                  </a:cubicBezTo>
                  <a:cubicBezTo>
                    <a:pt x="971" y="2339"/>
                    <a:pt x="1368" y="2733"/>
                    <a:pt x="1853" y="2733"/>
                  </a:cubicBezTo>
                  <a:cubicBezTo>
                    <a:pt x="2338" y="2733"/>
                    <a:pt x="2732" y="2339"/>
                    <a:pt x="2732" y="1853"/>
                  </a:cubicBezTo>
                  <a:close/>
                  <a:moveTo>
                    <a:pt x="2009" y="1208"/>
                  </a:moveTo>
                  <a:lnTo>
                    <a:pt x="2033" y="1130"/>
                  </a:lnTo>
                  <a:lnTo>
                    <a:pt x="2080" y="1198"/>
                  </a:lnTo>
                  <a:lnTo>
                    <a:pt x="2158" y="1198"/>
                  </a:lnTo>
                  <a:lnTo>
                    <a:pt x="2111" y="1259"/>
                  </a:lnTo>
                  <a:lnTo>
                    <a:pt x="2135" y="1337"/>
                  </a:lnTo>
                  <a:lnTo>
                    <a:pt x="2060" y="1310"/>
                  </a:lnTo>
                  <a:lnTo>
                    <a:pt x="1995" y="1358"/>
                  </a:lnTo>
                  <a:lnTo>
                    <a:pt x="1995" y="1276"/>
                  </a:lnTo>
                  <a:lnTo>
                    <a:pt x="1931" y="1229"/>
                  </a:lnTo>
                  <a:lnTo>
                    <a:pt x="2009" y="1208"/>
                  </a:lnTo>
                  <a:close/>
                  <a:moveTo>
                    <a:pt x="1666" y="1982"/>
                  </a:moveTo>
                  <a:lnTo>
                    <a:pt x="2043" y="1982"/>
                  </a:lnTo>
                  <a:cubicBezTo>
                    <a:pt x="2057" y="1982"/>
                    <a:pt x="2067" y="1993"/>
                    <a:pt x="2067" y="2006"/>
                  </a:cubicBezTo>
                  <a:lnTo>
                    <a:pt x="2067" y="2033"/>
                  </a:lnTo>
                  <a:cubicBezTo>
                    <a:pt x="2067" y="2047"/>
                    <a:pt x="2057" y="2061"/>
                    <a:pt x="2043" y="2061"/>
                  </a:cubicBezTo>
                  <a:lnTo>
                    <a:pt x="1666" y="2061"/>
                  </a:lnTo>
                  <a:cubicBezTo>
                    <a:pt x="1653" y="2061"/>
                    <a:pt x="1643" y="2047"/>
                    <a:pt x="1643" y="2033"/>
                  </a:cubicBezTo>
                  <a:lnTo>
                    <a:pt x="1643" y="2006"/>
                  </a:lnTo>
                  <a:cubicBezTo>
                    <a:pt x="1643" y="1993"/>
                    <a:pt x="1653" y="1982"/>
                    <a:pt x="1666" y="1982"/>
                  </a:cubicBezTo>
                  <a:close/>
                  <a:moveTo>
                    <a:pt x="1663" y="1894"/>
                  </a:moveTo>
                  <a:lnTo>
                    <a:pt x="1663" y="1867"/>
                  </a:lnTo>
                  <a:cubicBezTo>
                    <a:pt x="1663" y="1853"/>
                    <a:pt x="1677" y="1843"/>
                    <a:pt x="1690" y="1843"/>
                  </a:cubicBezTo>
                  <a:lnTo>
                    <a:pt x="2019" y="1843"/>
                  </a:lnTo>
                  <a:cubicBezTo>
                    <a:pt x="2033" y="1843"/>
                    <a:pt x="2046" y="1853"/>
                    <a:pt x="2046" y="1867"/>
                  </a:cubicBezTo>
                  <a:lnTo>
                    <a:pt x="2046" y="1894"/>
                  </a:lnTo>
                  <a:cubicBezTo>
                    <a:pt x="2046" y="1908"/>
                    <a:pt x="2033" y="1921"/>
                    <a:pt x="2019" y="1921"/>
                  </a:cubicBezTo>
                  <a:lnTo>
                    <a:pt x="1690" y="1921"/>
                  </a:lnTo>
                  <a:cubicBezTo>
                    <a:pt x="1677" y="1921"/>
                    <a:pt x="1663" y="1908"/>
                    <a:pt x="1663" y="1894"/>
                  </a:cubicBezTo>
                  <a:close/>
                  <a:moveTo>
                    <a:pt x="2063" y="1782"/>
                  </a:moveTo>
                  <a:lnTo>
                    <a:pt x="1646" y="1782"/>
                  </a:lnTo>
                  <a:cubicBezTo>
                    <a:pt x="1632" y="1782"/>
                    <a:pt x="1619" y="1769"/>
                    <a:pt x="1619" y="1755"/>
                  </a:cubicBezTo>
                  <a:lnTo>
                    <a:pt x="1619" y="1728"/>
                  </a:lnTo>
                  <a:cubicBezTo>
                    <a:pt x="1619" y="1714"/>
                    <a:pt x="1632" y="1704"/>
                    <a:pt x="1646" y="1704"/>
                  </a:cubicBezTo>
                  <a:lnTo>
                    <a:pt x="2063" y="1704"/>
                  </a:lnTo>
                  <a:cubicBezTo>
                    <a:pt x="2077" y="1704"/>
                    <a:pt x="2091" y="1714"/>
                    <a:pt x="2091" y="1728"/>
                  </a:cubicBezTo>
                  <a:lnTo>
                    <a:pt x="2091" y="1755"/>
                  </a:lnTo>
                  <a:cubicBezTo>
                    <a:pt x="2091" y="1769"/>
                    <a:pt x="2077" y="1782"/>
                    <a:pt x="2063" y="1782"/>
                  </a:cubicBezTo>
                  <a:close/>
                  <a:moveTo>
                    <a:pt x="1632" y="2122"/>
                  </a:moveTo>
                  <a:lnTo>
                    <a:pt x="2077" y="2122"/>
                  </a:lnTo>
                  <a:cubicBezTo>
                    <a:pt x="2091" y="2122"/>
                    <a:pt x="2101" y="2132"/>
                    <a:pt x="2101" y="2145"/>
                  </a:cubicBezTo>
                  <a:lnTo>
                    <a:pt x="2101" y="2173"/>
                  </a:lnTo>
                  <a:cubicBezTo>
                    <a:pt x="2101" y="2186"/>
                    <a:pt x="2091" y="2200"/>
                    <a:pt x="2077" y="2200"/>
                  </a:cubicBezTo>
                  <a:lnTo>
                    <a:pt x="1632" y="2200"/>
                  </a:lnTo>
                  <a:cubicBezTo>
                    <a:pt x="1619" y="2200"/>
                    <a:pt x="1609" y="2186"/>
                    <a:pt x="1609" y="2173"/>
                  </a:cubicBezTo>
                  <a:lnTo>
                    <a:pt x="1609" y="2145"/>
                  </a:lnTo>
                  <a:cubicBezTo>
                    <a:pt x="1609" y="2132"/>
                    <a:pt x="1619" y="2122"/>
                    <a:pt x="1632" y="2122"/>
                  </a:cubicBezTo>
                  <a:close/>
                  <a:moveTo>
                    <a:pt x="2063" y="1565"/>
                  </a:moveTo>
                  <a:cubicBezTo>
                    <a:pt x="2077" y="1565"/>
                    <a:pt x="2091" y="1575"/>
                    <a:pt x="2091" y="1589"/>
                  </a:cubicBezTo>
                  <a:lnTo>
                    <a:pt x="2091" y="1616"/>
                  </a:lnTo>
                  <a:cubicBezTo>
                    <a:pt x="2091" y="1629"/>
                    <a:pt x="2077" y="1643"/>
                    <a:pt x="2063" y="1643"/>
                  </a:cubicBezTo>
                  <a:lnTo>
                    <a:pt x="1646" y="1643"/>
                  </a:lnTo>
                  <a:cubicBezTo>
                    <a:pt x="1632" y="1643"/>
                    <a:pt x="1619" y="1629"/>
                    <a:pt x="1619" y="1616"/>
                  </a:cubicBezTo>
                  <a:lnTo>
                    <a:pt x="1619" y="1589"/>
                  </a:lnTo>
                  <a:cubicBezTo>
                    <a:pt x="1619" y="1575"/>
                    <a:pt x="1632" y="1565"/>
                    <a:pt x="1646" y="1565"/>
                  </a:cubicBezTo>
                  <a:lnTo>
                    <a:pt x="2063" y="1565"/>
                  </a:lnTo>
                  <a:close/>
                  <a:moveTo>
                    <a:pt x="1636" y="1198"/>
                  </a:moveTo>
                  <a:lnTo>
                    <a:pt x="1683" y="1130"/>
                  </a:lnTo>
                  <a:lnTo>
                    <a:pt x="1707" y="1208"/>
                  </a:lnTo>
                  <a:lnTo>
                    <a:pt x="1785" y="1229"/>
                  </a:lnTo>
                  <a:lnTo>
                    <a:pt x="1721" y="1276"/>
                  </a:lnTo>
                  <a:lnTo>
                    <a:pt x="1721" y="1358"/>
                  </a:lnTo>
                  <a:lnTo>
                    <a:pt x="1656" y="1310"/>
                  </a:lnTo>
                  <a:lnTo>
                    <a:pt x="1582" y="1337"/>
                  </a:lnTo>
                  <a:lnTo>
                    <a:pt x="1605" y="1259"/>
                  </a:lnTo>
                  <a:lnTo>
                    <a:pt x="1558" y="1198"/>
                  </a:lnTo>
                  <a:lnTo>
                    <a:pt x="1636" y="1198"/>
                  </a:lnTo>
                  <a:close/>
                  <a:moveTo>
                    <a:pt x="1548" y="2285"/>
                  </a:moveTo>
                  <a:cubicBezTo>
                    <a:pt x="1548" y="2271"/>
                    <a:pt x="1561" y="2261"/>
                    <a:pt x="1575" y="2261"/>
                  </a:cubicBezTo>
                  <a:lnTo>
                    <a:pt x="2135" y="2261"/>
                  </a:lnTo>
                  <a:cubicBezTo>
                    <a:pt x="2148" y="2261"/>
                    <a:pt x="2162" y="2271"/>
                    <a:pt x="2162" y="2285"/>
                  </a:cubicBezTo>
                  <a:lnTo>
                    <a:pt x="2162" y="2312"/>
                  </a:lnTo>
                  <a:cubicBezTo>
                    <a:pt x="2162" y="2325"/>
                    <a:pt x="2148" y="2339"/>
                    <a:pt x="2135" y="2339"/>
                  </a:cubicBezTo>
                  <a:lnTo>
                    <a:pt x="1575" y="2339"/>
                  </a:lnTo>
                  <a:cubicBezTo>
                    <a:pt x="1561" y="2339"/>
                    <a:pt x="1548" y="2325"/>
                    <a:pt x="1548" y="2312"/>
                  </a:cubicBezTo>
                  <a:lnTo>
                    <a:pt x="1548" y="2285"/>
                  </a:lnTo>
                  <a:close/>
                  <a:moveTo>
                    <a:pt x="1510" y="2424"/>
                  </a:moveTo>
                  <a:cubicBezTo>
                    <a:pt x="1510" y="2410"/>
                    <a:pt x="1520" y="2400"/>
                    <a:pt x="1534" y="2400"/>
                  </a:cubicBezTo>
                  <a:lnTo>
                    <a:pt x="2175" y="2400"/>
                  </a:lnTo>
                  <a:cubicBezTo>
                    <a:pt x="2189" y="2400"/>
                    <a:pt x="2199" y="2410"/>
                    <a:pt x="2199" y="2424"/>
                  </a:cubicBezTo>
                  <a:lnTo>
                    <a:pt x="2199" y="2451"/>
                  </a:lnTo>
                  <a:cubicBezTo>
                    <a:pt x="2199" y="2465"/>
                    <a:pt x="2189" y="2478"/>
                    <a:pt x="2175" y="2478"/>
                  </a:cubicBezTo>
                  <a:lnTo>
                    <a:pt x="1534" y="2478"/>
                  </a:lnTo>
                  <a:cubicBezTo>
                    <a:pt x="1520" y="2478"/>
                    <a:pt x="1510" y="2465"/>
                    <a:pt x="1510" y="2451"/>
                  </a:cubicBezTo>
                  <a:lnTo>
                    <a:pt x="1510" y="2424"/>
                  </a:lnTo>
                  <a:close/>
                  <a:moveTo>
                    <a:pt x="1280" y="1935"/>
                  </a:moveTo>
                  <a:lnTo>
                    <a:pt x="1215" y="1887"/>
                  </a:lnTo>
                  <a:lnTo>
                    <a:pt x="1140" y="1915"/>
                  </a:lnTo>
                  <a:lnTo>
                    <a:pt x="1164" y="1836"/>
                  </a:lnTo>
                  <a:lnTo>
                    <a:pt x="1117" y="1775"/>
                  </a:lnTo>
                  <a:lnTo>
                    <a:pt x="1195" y="1775"/>
                  </a:lnTo>
                  <a:lnTo>
                    <a:pt x="1242" y="1707"/>
                  </a:lnTo>
                  <a:lnTo>
                    <a:pt x="1266" y="1786"/>
                  </a:lnTo>
                  <a:lnTo>
                    <a:pt x="1344" y="1806"/>
                  </a:lnTo>
                  <a:lnTo>
                    <a:pt x="1280" y="1853"/>
                  </a:lnTo>
                  <a:lnTo>
                    <a:pt x="1280" y="1935"/>
                  </a:lnTo>
                  <a:close/>
                  <a:moveTo>
                    <a:pt x="1402" y="1582"/>
                  </a:moveTo>
                  <a:lnTo>
                    <a:pt x="1337" y="1534"/>
                  </a:lnTo>
                  <a:lnTo>
                    <a:pt x="1259" y="1561"/>
                  </a:lnTo>
                  <a:lnTo>
                    <a:pt x="1286" y="1487"/>
                  </a:lnTo>
                  <a:lnTo>
                    <a:pt x="1235" y="1422"/>
                  </a:lnTo>
                  <a:lnTo>
                    <a:pt x="1317" y="1422"/>
                  </a:lnTo>
                  <a:lnTo>
                    <a:pt x="1361" y="1354"/>
                  </a:lnTo>
                  <a:lnTo>
                    <a:pt x="1388" y="1432"/>
                  </a:lnTo>
                  <a:lnTo>
                    <a:pt x="1466" y="1456"/>
                  </a:lnTo>
                  <a:lnTo>
                    <a:pt x="1398" y="1504"/>
                  </a:lnTo>
                  <a:lnTo>
                    <a:pt x="1402" y="1582"/>
                  </a:lnTo>
                  <a:close/>
                  <a:moveTo>
                    <a:pt x="2226" y="2590"/>
                  </a:moveTo>
                  <a:cubicBezTo>
                    <a:pt x="2226" y="2604"/>
                    <a:pt x="2216" y="2617"/>
                    <a:pt x="2202" y="2617"/>
                  </a:cubicBezTo>
                  <a:lnTo>
                    <a:pt x="1507" y="2617"/>
                  </a:lnTo>
                  <a:cubicBezTo>
                    <a:pt x="1493" y="2617"/>
                    <a:pt x="1483" y="2604"/>
                    <a:pt x="1483" y="2590"/>
                  </a:cubicBezTo>
                  <a:lnTo>
                    <a:pt x="1483" y="2566"/>
                  </a:lnTo>
                  <a:cubicBezTo>
                    <a:pt x="1483" y="2549"/>
                    <a:pt x="1493" y="2539"/>
                    <a:pt x="1507" y="2539"/>
                  </a:cubicBezTo>
                  <a:lnTo>
                    <a:pt x="2202" y="2539"/>
                  </a:lnTo>
                  <a:cubicBezTo>
                    <a:pt x="2216" y="2539"/>
                    <a:pt x="2226" y="2549"/>
                    <a:pt x="2226" y="2566"/>
                  </a:cubicBezTo>
                  <a:lnTo>
                    <a:pt x="2226" y="2590"/>
                  </a:lnTo>
                  <a:close/>
                  <a:moveTo>
                    <a:pt x="2250" y="1456"/>
                  </a:moveTo>
                  <a:lnTo>
                    <a:pt x="2328" y="1432"/>
                  </a:lnTo>
                  <a:lnTo>
                    <a:pt x="2355" y="1354"/>
                  </a:lnTo>
                  <a:lnTo>
                    <a:pt x="2399" y="1422"/>
                  </a:lnTo>
                  <a:lnTo>
                    <a:pt x="2481" y="1422"/>
                  </a:lnTo>
                  <a:lnTo>
                    <a:pt x="2430" y="1487"/>
                  </a:lnTo>
                  <a:lnTo>
                    <a:pt x="2457" y="1561"/>
                  </a:lnTo>
                  <a:lnTo>
                    <a:pt x="2379" y="1534"/>
                  </a:lnTo>
                  <a:lnTo>
                    <a:pt x="2314" y="1582"/>
                  </a:lnTo>
                  <a:lnTo>
                    <a:pt x="2318" y="1504"/>
                  </a:lnTo>
                  <a:lnTo>
                    <a:pt x="2250" y="1456"/>
                  </a:lnTo>
                  <a:close/>
                  <a:moveTo>
                    <a:pt x="2372" y="1806"/>
                  </a:moveTo>
                  <a:lnTo>
                    <a:pt x="2450" y="1786"/>
                  </a:lnTo>
                  <a:lnTo>
                    <a:pt x="2474" y="1707"/>
                  </a:lnTo>
                  <a:lnTo>
                    <a:pt x="2521" y="1775"/>
                  </a:lnTo>
                  <a:lnTo>
                    <a:pt x="2600" y="1775"/>
                  </a:lnTo>
                  <a:lnTo>
                    <a:pt x="2552" y="1836"/>
                  </a:lnTo>
                  <a:lnTo>
                    <a:pt x="2576" y="1915"/>
                  </a:lnTo>
                  <a:lnTo>
                    <a:pt x="2501" y="1887"/>
                  </a:lnTo>
                  <a:lnTo>
                    <a:pt x="2437" y="1935"/>
                  </a:lnTo>
                  <a:lnTo>
                    <a:pt x="2437" y="1853"/>
                  </a:lnTo>
                  <a:lnTo>
                    <a:pt x="2372" y="1806"/>
                  </a:lnTo>
                  <a:close/>
                  <a:moveTo>
                    <a:pt x="1853" y="859"/>
                  </a:moveTo>
                  <a:cubicBezTo>
                    <a:pt x="2046" y="859"/>
                    <a:pt x="2230" y="916"/>
                    <a:pt x="2382" y="1015"/>
                  </a:cubicBezTo>
                  <a:cubicBezTo>
                    <a:pt x="2403" y="964"/>
                    <a:pt x="2423" y="862"/>
                    <a:pt x="2311" y="774"/>
                  </a:cubicBezTo>
                  <a:cubicBezTo>
                    <a:pt x="2294" y="760"/>
                    <a:pt x="2287" y="740"/>
                    <a:pt x="2287" y="719"/>
                  </a:cubicBezTo>
                  <a:cubicBezTo>
                    <a:pt x="2291" y="713"/>
                    <a:pt x="2301" y="550"/>
                    <a:pt x="2155" y="475"/>
                  </a:cubicBezTo>
                  <a:cubicBezTo>
                    <a:pt x="2097" y="444"/>
                    <a:pt x="2060" y="441"/>
                    <a:pt x="2023" y="434"/>
                  </a:cubicBezTo>
                  <a:cubicBezTo>
                    <a:pt x="1962" y="427"/>
                    <a:pt x="1914" y="414"/>
                    <a:pt x="1853" y="356"/>
                  </a:cubicBezTo>
                  <a:cubicBezTo>
                    <a:pt x="1792" y="414"/>
                    <a:pt x="1744" y="427"/>
                    <a:pt x="1687" y="434"/>
                  </a:cubicBezTo>
                  <a:cubicBezTo>
                    <a:pt x="1649" y="441"/>
                    <a:pt x="1612" y="444"/>
                    <a:pt x="1554" y="475"/>
                  </a:cubicBezTo>
                  <a:cubicBezTo>
                    <a:pt x="1408" y="550"/>
                    <a:pt x="1419" y="713"/>
                    <a:pt x="1419" y="719"/>
                  </a:cubicBezTo>
                  <a:cubicBezTo>
                    <a:pt x="1422" y="740"/>
                    <a:pt x="1415" y="760"/>
                    <a:pt x="1398" y="774"/>
                  </a:cubicBezTo>
                  <a:cubicBezTo>
                    <a:pt x="1286" y="862"/>
                    <a:pt x="1307" y="961"/>
                    <a:pt x="1327" y="1011"/>
                  </a:cubicBezTo>
                  <a:cubicBezTo>
                    <a:pt x="1480" y="916"/>
                    <a:pt x="1660" y="859"/>
                    <a:pt x="1853" y="859"/>
                  </a:cubicBezTo>
                  <a:close/>
                  <a:moveTo>
                    <a:pt x="1856" y="0"/>
                  </a:moveTo>
                  <a:cubicBezTo>
                    <a:pt x="832" y="0"/>
                    <a:pt x="0" y="832"/>
                    <a:pt x="0" y="1853"/>
                  </a:cubicBezTo>
                  <a:cubicBezTo>
                    <a:pt x="0" y="2879"/>
                    <a:pt x="832" y="3711"/>
                    <a:pt x="1856" y="3711"/>
                  </a:cubicBezTo>
                  <a:cubicBezTo>
                    <a:pt x="2881" y="3711"/>
                    <a:pt x="3709" y="2879"/>
                    <a:pt x="3709" y="1853"/>
                  </a:cubicBezTo>
                  <a:cubicBezTo>
                    <a:pt x="3709" y="832"/>
                    <a:pt x="2881" y="0"/>
                    <a:pt x="1856" y="0"/>
                  </a:cubicBezTo>
                  <a:close/>
                  <a:moveTo>
                    <a:pt x="3424" y="1382"/>
                  </a:moveTo>
                  <a:cubicBezTo>
                    <a:pt x="3421" y="1385"/>
                    <a:pt x="3417" y="1388"/>
                    <a:pt x="3417" y="1395"/>
                  </a:cubicBezTo>
                  <a:cubicBezTo>
                    <a:pt x="3363" y="1477"/>
                    <a:pt x="3366" y="1500"/>
                    <a:pt x="3377" y="1551"/>
                  </a:cubicBezTo>
                  <a:cubicBezTo>
                    <a:pt x="3383" y="1589"/>
                    <a:pt x="3390" y="1643"/>
                    <a:pt x="3377" y="1728"/>
                  </a:cubicBezTo>
                  <a:cubicBezTo>
                    <a:pt x="3346" y="1925"/>
                    <a:pt x="3193" y="1999"/>
                    <a:pt x="3125" y="2023"/>
                  </a:cubicBezTo>
                  <a:cubicBezTo>
                    <a:pt x="3078" y="2125"/>
                    <a:pt x="3010" y="2176"/>
                    <a:pt x="2939" y="2200"/>
                  </a:cubicBezTo>
                  <a:cubicBezTo>
                    <a:pt x="2983" y="2261"/>
                    <a:pt x="3007" y="2342"/>
                    <a:pt x="2986" y="2451"/>
                  </a:cubicBezTo>
                  <a:cubicBezTo>
                    <a:pt x="3027" y="2512"/>
                    <a:pt x="3108" y="2665"/>
                    <a:pt x="3017" y="2841"/>
                  </a:cubicBezTo>
                  <a:cubicBezTo>
                    <a:pt x="2980" y="2916"/>
                    <a:pt x="2939" y="2957"/>
                    <a:pt x="2912" y="2984"/>
                  </a:cubicBezTo>
                  <a:cubicBezTo>
                    <a:pt x="2874" y="3018"/>
                    <a:pt x="2857" y="3035"/>
                    <a:pt x="2851" y="3137"/>
                  </a:cubicBezTo>
                  <a:lnTo>
                    <a:pt x="2851" y="3147"/>
                  </a:lnTo>
                  <a:lnTo>
                    <a:pt x="2851" y="3150"/>
                  </a:lnTo>
                  <a:lnTo>
                    <a:pt x="2847" y="3154"/>
                  </a:lnTo>
                  <a:lnTo>
                    <a:pt x="2844" y="3161"/>
                  </a:lnTo>
                  <a:lnTo>
                    <a:pt x="2840" y="3167"/>
                  </a:lnTo>
                  <a:lnTo>
                    <a:pt x="2840" y="3171"/>
                  </a:lnTo>
                  <a:lnTo>
                    <a:pt x="2834" y="3174"/>
                  </a:lnTo>
                  <a:lnTo>
                    <a:pt x="2830" y="3178"/>
                  </a:lnTo>
                  <a:lnTo>
                    <a:pt x="2827" y="3181"/>
                  </a:lnTo>
                  <a:lnTo>
                    <a:pt x="2820" y="3184"/>
                  </a:lnTo>
                  <a:lnTo>
                    <a:pt x="2817" y="3188"/>
                  </a:lnTo>
                  <a:cubicBezTo>
                    <a:pt x="2817" y="3188"/>
                    <a:pt x="2813" y="3191"/>
                    <a:pt x="2810" y="3191"/>
                  </a:cubicBezTo>
                  <a:cubicBezTo>
                    <a:pt x="2803" y="3195"/>
                    <a:pt x="2793" y="3195"/>
                    <a:pt x="2786" y="3195"/>
                  </a:cubicBezTo>
                  <a:cubicBezTo>
                    <a:pt x="2783" y="3195"/>
                    <a:pt x="2776" y="3195"/>
                    <a:pt x="2773" y="3191"/>
                  </a:cubicBezTo>
                  <a:cubicBezTo>
                    <a:pt x="2678" y="3167"/>
                    <a:pt x="2654" y="3178"/>
                    <a:pt x="2610" y="3201"/>
                  </a:cubicBezTo>
                  <a:cubicBezTo>
                    <a:pt x="2576" y="3222"/>
                    <a:pt x="2525" y="3245"/>
                    <a:pt x="2443" y="3259"/>
                  </a:cubicBezTo>
                  <a:cubicBezTo>
                    <a:pt x="2247" y="3290"/>
                    <a:pt x="2128" y="3167"/>
                    <a:pt x="2084" y="3110"/>
                  </a:cubicBezTo>
                  <a:cubicBezTo>
                    <a:pt x="1972" y="3096"/>
                    <a:pt x="1900" y="3045"/>
                    <a:pt x="1856" y="2984"/>
                  </a:cubicBezTo>
                  <a:cubicBezTo>
                    <a:pt x="1812" y="3045"/>
                    <a:pt x="1741" y="3099"/>
                    <a:pt x="1629" y="3113"/>
                  </a:cubicBezTo>
                  <a:cubicBezTo>
                    <a:pt x="1585" y="3171"/>
                    <a:pt x="1466" y="3293"/>
                    <a:pt x="1269" y="3262"/>
                  </a:cubicBezTo>
                  <a:cubicBezTo>
                    <a:pt x="1185" y="3249"/>
                    <a:pt x="1137" y="3225"/>
                    <a:pt x="1103" y="3205"/>
                  </a:cubicBezTo>
                  <a:cubicBezTo>
                    <a:pt x="1056" y="3181"/>
                    <a:pt x="1035" y="3171"/>
                    <a:pt x="937" y="3195"/>
                  </a:cubicBezTo>
                  <a:cubicBezTo>
                    <a:pt x="913" y="3201"/>
                    <a:pt x="886" y="3191"/>
                    <a:pt x="872" y="3174"/>
                  </a:cubicBezTo>
                  <a:lnTo>
                    <a:pt x="869" y="3167"/>
                  </a:lnTo>
                  <a:lnTo>
                    <a:pt x="866" y="3164"/>
                  </a:lnTo>
                  <a:cubicBezTo>
                    <a:pt x="862" y="3157"/>
                    <a:pt x="862" y="3147"/>
                    <a:pt x="859" y="3140"/>
                  </a:cubicBezTo>
                  <a:cubicBezTo>
                    <a:pt x="855" y="3038"/>
                    <a:pt x="838" y="3021"/>
                    <a:pt x="801" y="2984"/>
                  </a:cubicBezTo>
                  <a:cubicBezTo>
                    <a:pt x="771" y="2957"/>
                    <a:pt x="733" y="2919"/>
                    <a:pt x="696" y="2845"/>
                  </a:cubicBezTo>
                  <a:cubicBezTo>
                    <a:pt x="604" y="2668"/>
                    <a:pt x="686" y="2515"/>
                    <a:pt x="726" y="2454"/>
                  </a:cubicBezTo>
                  <a:cubicBezTo>
                    <a:pt x="703" y="2346"/>
                    <a:pt x="730" y="2264"/>
                    <a:pt x="774" y="2203"/>
                  </a:cubicBezTo>
                  <a:cubicBezTo>
                    <a:pt x="703" y="2179"/>
                    <a:pt x="631" y="2128"/>
                    <a:pt x="587" y="2027"/>
                  </a:cubicBezTo>
                  <a:cubicBezTo>
                    <a:pt x="519" y="2003"/>
                    <a:pt x="363" y="1928"/>
                    <a:pt x="333" y="1731"/>
                  </a:cubicBezTo>
                  <a:cubicBezTo>
                    <a:pt x="319" y="1646"/>
                    <a:pt x="329" y="1592"/>
                    <a:pt x="336" y="1555"/>
                  </a:cubicBezTo>
                  <a:cubicBezTo>
                    <a:pt x="343" y="1504"/>
                    <a:pt x="350" y="1477"/>
                    <a:pt x="296" y="1395"/>
                  </a:cubicBezTo>
                  <a:cubicBezTo>
                    <a:pt x="289" y="1385"/>
                    <a:pt x="285" y="1371"/>
                    <a:pt x="285" y="1358"/>
                  </a:cubicBezTo>
                  <a:lnTo>
                    <a:pt x="285" y="1351"/>
                  </a:lnTo>
                  <a:lnTo>
                    <a:pt x="285" y="1348"/>
                  </a:lnTo>
                  <a:cubicBezTo>
                    <a:pt x="285" y="1344"/>
                    <a:pt x="289" y="1341"/>
                    <a:pt x="289" y="1337"/>
                  </a:cubicBezTo>
                  <a:cubicBezTo>
                    <a:pt x="296" y="1320"/>
                    <a:pt x="309" y="1310"/>
                    <a:pt x="323" y="1303"/>
                  </a:cubicBezTo>
                  <a:cubicBezTo>
                    <a:pt x="418" y="1266"/>
                    <a:pt x="428" y="1246"/>
                    <a:pt x="452" y="1198"/>
                  </a:cubicBezTo>
                  <a:cubicBezTo>
                    <a:pt x="469" y="1164"/>
                    <a:pt x="492" y="1113"/>
                    <a:pt x="553" y="1052"/>
                  </a:cubicBezTo>
                  <a:cubicBezTo>
                    <a:pt x="693" y="913"/>
                    <a:pt x="862" y="944"/>
                    <a:pt x="930" y="964"/>
                  </a:cubicBezTo>
                  <a:cubicBezTo>
                    <a:pt x="1028" y="910"/>
                    <a:pt x="1117" y="910"/>
                    <a:pt x="1188" y="930"/>
                  </a:cubicBezTo>
                  <a:cubicBezTo>
                    <a:pt x="1188" y="855"/>
                    <a:pt x="1215" y="774"/>
                    <a:pt x="1296" y="699"/>
                  </a:cubicBezTo>
                  <a:cubicBezTo>
                    <a:pt x="1296" y="624"/>
                    <a:pt x="1320" y="455"/>
                    <a:pt x="1500" y="366"/>
                  </a:cubicBezTo>
                  <a:cubicBezTo>
                    <a:pt x="1575" y="326"/>
                    <a:pt x="1629" y="319"/>
                    <a:pt x="1670" y="312"/>
                  </a:cubicBezTo>
                  <a:cubicBezTo>
                    <a:pt x="1717" y="305"/>
                    <a:pt x="1744" y="302"/>
                    <a:pt x="1805" y="224"/>
                  </a:cubicBezTo>
                  <a:lnTo>
                    <a:pt x="1809" y="224"/>
                  </a:lnTo>
                  <a:cubicBezTo>
                    <a:pt x="1809" y="220"/>
                    <a:pt x="1812" y="217"/>
                    <a:pt x="1816" y="214"/>
                  </a:cubicBezTo>
                  <a:lnTo>
                    <a:pt x="1819" y="214"/>
                  </a:lnTo>
                  <a:cubicBezTo>
                    <a:pt x="1819" y="210"/>
                    <a:pt x="1822" y="210"/>
                    <a:pt x="1826" y="207"/>
                  </a:cubicBezTo>
                  <a:lnTo>
                    <a:pt x="1829" y="207"/>
                  </a:lnTo>
                  <a:lnTo>
                    <a:pt x="1836" y="203"/>
                  </a:lnTo>
                  <a:lnTo>
                    <a:pt x="1843" y="203"/>
                  </a:lnTo>
                  <a:lnTo>
                    <a:pt x="1850" y="200"/>
                  </a:lnTo>
                  <a:lnTo>
                    <a:pt x="1853" y="200"/>
                  </a:lnTo>
                  <a:lnTo>
                    <a:pt x="1860" y="200"/>
                  </a:lnTo>
                  <a:lnTo>
                    <a:pt x="1863" y="203"/>
                  </a:lnTo>
                  <a:cubicBezTo>
                    <a:pt x="1873" y="203"/>
                    <a:pt x="1884" y="207"/>
                    <a:pt x="1894" y="214"/>
                  </a:cubicBezTo>
                  <a:cubicBezTo>
                    <a:pt x="1897" y="217"/>
                    <a:pt x="1900" y="224"/>
                    <a:pt x="1904" y="227"/>
                  </a:cubicBezTo>
                  <a:cubicBezTo>
                    <a:pt x="1965" y="302"/>
                    <a:pt x="1992" y="305"/>
                    <a:pt x="2040" y="312"/>
                  </a:cubicBezTo>
                  <a:cubicBezTo>
                    <a:pt x="2080" y="319"/>
                    <a:pt x="2135" y="326"/>
                    <a:pt x="2209" y="366"/>
                  </a:cubicBezTo>
                  <a:cubicBezTo>
                    <a:pt x="2386" y="455"/>
                    <a:pt x="2409" y="624"/>
                    <a:pt x="2413" y="699"/>
                  </a:cubicBezTo>
                  <a:cubicBezTo>
                    <a:pt x="2494" y="774"/>
                    <a:pt x="2521" y="855"/>
                    <a:pt x="2521" y="930"/>
                  </a:cubicBezTo>
                  <a:cubicBezTo>
                    <a:pt x="2593" y="906"/>
                    <a:pt x="2681" y="906"/>
                    <a:pt x="2779" y="961"/>
                  </a:cubicBezTo>
                  <a:cubicBezTo>
                    <a:pt x="2851" y="940"/>
                    <a:pt x="3017" y="910"/>
                    <a:pt x="3159" y="1052"/>
                  </a:cubicBezTo>
                  <a:cubicBezTo>
                    <a:pt x="3220" y="1113"/>
                    <a:pt x="3244" y="1161"/>
                    <a:pt x="3261" y="1198"/>
                  </a:cubicBezTo>
                  <a:cubicBezTo>
                    <a:pt x="3282" y="1242"/>
                    <a:pt x="3295" y="1266"/>
                    <a:pt x="3387" y="1300"/>
                  </a:cubicBezTo>
                  <a:cubicBezTo>
                    <a:pt x="3390" y="1303"/>
                    <a:pt x="3397" y="1303"/>
                    <a:pt x="3400" y="1307"/>
                  </a:cubicBezTo>
                  <a:cubicBezTo>
                    <a:pt x="3414" y="1314"/>
                    <a:pt x="3421" y="1327"/>
                    <a:pt x="3424" y="1341"/>
                  </a:cubicBezTo>
                  <a:lnTo>
                    <a:pt x="3424" y="1344"/>
                  </a:lnTo>
                  <a:lnTo>
                    <a:pt x="3427" y="1351"/>
                  </a:lnTo>
                  <a:lnTo>
                    <a:pt x="3427" y="1358"/>
                  </a:lnTo>
                  <a:cubicBezTo>
                    <a:pt x="3427" y="1365"/>
                    <a:pt x="3427" y="1375"/>
                    <a:pt x="3424" y="1382"/>
                  </a:cubicBezTo>
                  <a:close/>
                  <a:moveTo>
                    <a:pt x="3149" y="1253"/>
                  </a:moveTo>
                  <a:cubicBezTo>
                    <a:pt x="3132" y="1219"/>
                    <a:pt x="3119" y="1185"/>
                    <a:pt x="3071" y="1140"/>
                  </a:cubicBezTo>
                  <a:cubicBezTo>
                    <a:pt x="2952" y="1022"/>
                    <a:pt x="2803" y="1083"/>
                    <a:pt x="2796" y="1086"/>
                  </a:cubicBezTo>
                  <a:cubicBezTo>
                    <a:pt x="2779" y="1093"/>
                    <a:pt x="2756" y="1093"/>
                    <a:pt x="2739" y="1079"/>
                  </a:cubicBezTo>
                  <a:cubicBezTo>
                    <a:pt x="2616" y="1001"/>
                    <a:pt x="2528" y="1056"/>
                    <a:pt x="2488" y="1090"/>
                  </a:cubicBezTo>
                  <a:cubicBezTo>
                    <a:pt x="2705" y="1273"/>
                    <a:pt x="2844" y="1548"/>
                    <a:pt x="2844" y="1853"/>
                  </a:cubicBezTo>
                  <a:cubicBezTo>
                    <a:pt x="2844" y="1935"/>
                    <a:pt x="2834" y="2016"/>
                    <a:pt x="2817" y="2091"/>
                  </a:cubicBezTo>
                  <a:cubicBezTo>
                    <a:pt x="2871" y="2094"/>
                    <a:pt x="2969" y="2084"/>
                    <a:pt x="3020" y="1952"/>
                  </a:cubicBezTo>
                  <a:cubicBezTo>
                    <a:pt x="3027" y="1932"/>
                    <a:pt x="3044" y="1918"/>
                    <a:pt x="3064" y="1911"/>
                  </a:cubicBezTo>
                  <a:cubicBezTo>
                    <a:pt x="3071" y="1911"/>
                    <a:pt x="3231" y="1874"/>
                    <a:pt x="3258" y="1707"/>
                  </a:cubicBezTo>
                  <a:cubicBezTo>
                    <a:pt x="3265" y="1643"/>
                    <a:pt x="3261" y="1609"/>
                    <a:pt x="3254" y="1572"/>
                  </a:cubicBezTo>
                  <a:cubicBezTo>
                    <a:pt x="3244" y="1511"/>
                    <a:pt x="3241" y="1463"/>
                    <a:pt x="3278" y="1388"/>
                  </a:cubicBezTo>
                  <a:cubicBezTo>
                    <a:pt x="3203" y="1348"/>
                    <a:pt x="3176" y="1307"/>
                    <a:pt x="3149" y="1253"/>
                  </a:cubicBezTo>
                  <a:lnTo>
                    <a:pt x="3149" y="125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7"/>
            <p:cNvSpPr>
              <a:spLocks/>
            </p:cNvSpPr>
            <p:nvPr/>
          </p:nvSpPr>
          <p:spPr bwMode="auto">
            <a:xfrm>
              <a:off x="6630988" y="4822826"/>
              <a:ext cx="666750" cy="660400"/>
            </a:xfrm>
            <a:custGeom>
              <a:avLst/>
              <a:gdLst>
                <a:gd name="T0" fmla="*/ 302 w 420"/>
                <a:gd name="T1" fmla="*/ 57 h 416"/>
                <a:gd name="T2" fmla="*/ 235 w 420"/>
                <a:gd name="T3" fmla="*/ 219 h 416"/>
                <a:gd name="T4" fmla="*/ 302 w 420"/>
                <a:gd name="T5" fmla="*/ 216 h 416"/>
                <a:gd name="T6" fmla="*/ 382 w 420"/>
                <a:gd name="T7" fmla="*/ 149 h 416"/>
                <a:gd name="T8" fmla="*/ 420 w 420"/>
                <a:gd name="T9" fmla="*/ 198 h 416"/>
                <a:gd name="T10" fmla="*/ 158 w 420"/>
                <a:gd name="T11" fmla="*/ 416 h 416"/>
                <a:gd name="T12" fmla="*/ 120 w 420"/>
                <a:gd name="T13" fmla="*/ 370 h 416"/>
                <a:gd name="T14" fmla="*/ 233 w 420"/>
                <a:gd name="T15" fmla="*/ 272 h 416"/>
                <a:gd name="T16" fmla="*/ 48 w 420"/>
                <a:gd name="T17" fmla="*/ 283 h 416"/>
                <a:gd name="T18" fmla="*/ 0 w 420"/>
                <a:gd name="T19" fmla="*/ 226 h 416"/>
                <a:gd name="T20" fmla="*/ 171 w 420"/>
                <a:gd name="T21" fmla="*/ 219 h 416"/>
                <a:gd name="T22" fmla="*/ 256 w 420"/>
                <a:gd name="T23" fmla="*/ 0 h 416"/>
                <a:gd name="T24" fmla="*/ 302 w 420"/>
                <a:gd name="T25" fmla="*/ 57 h 416"/>
                <a:gd name="T26" fmla="*/ 302 w 420"/>
                <a:gd name="T27" fmla="*/ 57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0" h="416">
                  <a:moveTo>
                    <a:pt x="302" y="57"/>
                  </a:moveTo>
                  <a:lnTo>
                    <a:pt x="235" y="219"/>
                  </a:lnTo>
                  <a:lnTo>
                    <a:pt x="302" y="216"/>
                  </a:lnTo>
                  <a:lnTo>
                    <a:pt x="382" y="149"/>
                  </a:lnTo>
                  <a:lnTo>
                    <a:pt x="420" y="198"/>
                  </a:lnTo>
                  <a:lnTo>
                    <a:pt x="158" y="416"/>
                  </a:lnTo>
                  <a:lnTo>
                    <a:pt x="120" y="370"/>
                  </a:lnTo>
                  <a:lnTo>
                    <a:pt x="233" y="272"/>
                  </a:lnTo>
                  <a:lnTo>
                    <a:pt x="48" y="283"/>
                  </a:lnTo>
                  <a:lnTo>
                    <a:pt x="0" y="226"/>
                  </a:lnTo>
                  <a:lnTo>
                    <a:pt x="171" y="219"/>
                  </a:lnTo>
                  <a:lnTo>
                    <a:pt x="256" y="0"/>
                  </a:lnTo>
                  <a:lnTo>
                    <a:pt x="302" y="57"/>
                  </a:lnTo>
                  <a:lnTo>
                    <a:pt x="30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8"/>
            <p:cNvSpPr>
              <a:spLocks/>
            </p:cNvSpPr>
            <p:nvPr/>
          </p:nvSpPr>
          <p:spPr bwMode="auto">
            <a:xfrm>
              <a:off x="6381751" y="4624388"/>
              <a:ext cx="593725" cy="484188"/>
            </a:xfrm>
            <a:custGeom>
              <a:avLst/>
              <a:gdLst>
                <a:gd name="T0" fmla="*/ 223 w 374"/>
                <a:gd name="T1" fmla="*/ 69 h 305"/>
                <a:gd name="T2" fmla="*/ 344 w 374"/>
                <a:gd name="T3" fmla="*/ 0 h 305"/>
                <a:gd name="T4" fmla="*/ 374 w 374"/>
                <a:gd name="T5" fmla="*/ 54 h 305"/>
                <a:gd name="T6" fmla="*/ 254 w 374"/>
                <a:gd name="T7" fmla="*/ 123 h 305"/>
                <a:gd name="T8" fmla="*/ 126 w 374"/>
                <a:gd name="T9" fmla="*/ 305 h 305"/>
                <a:gd name="T10" fmla="*/ 93 w 374"/>
                <a:gd name="T11" fmla="*/ 246 h 305"/>
                <a:gd name="T12" fmla="*/ 182 w 374"/>
                <a:gd name="T13" fmla="*/ 128 h 305"/>
                <a:gd name="T14" fmla="*/ 34 w 374"/>
                <a:gd name="T15" fmla="*/ 146 h 305"/>
                <a:gd name="T16" fmla="*/ 0 w 374"/>
                <a:gd name="T17" fmla="*/ 87 h 305"/>
                <a:gd name="T18" fmla="*/ 223 w 374"/>
                <a:gd name="T19" fmla="*/ 69 h 305"/>
                <a:gd name="T20" fmla="*/ 223 w 374"/>
                <a:gd name="T21" fmla="*/ 69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4" h="305">
                  <a:moveTo>
                    <a:pt x="223" y="69"/>
                  </a:moveTo>
                  <a:lnTo>
                    <a:pt x="344" y="0"/>
                  </a:lnTo>
                  <a:lnTo>
                    <a:pt x="374" y="54"/>
                  </a:lnTo>
                  <a:lnTo>
                    <a:pt x="254" y="123"/>
                  </a:lnTo>
                  <a:lnTo>
                    <a:pt x="126" y="305"/>
                  </a:lnTo>
                  <a:lnTo>
                    <a:pt x="93" y="246"/>
                  </a:lnTo>
                  <a:lnTo>
                    <a:pt x="182" y="128"/>
                  </a:lnTo>
                  <a:lnTo>
                    <a:pt x="34" y="146"/>
                  </a:lnTo>
                  <a:lnTo>
                    <a:pt x="0" y="87"/>
                  </a:lnTo>
                  <a:lnTo>
                    <a:pt x="223" y="69"/>
                  </a:lnTo>
                  <a:lnTo>
                    <a:pt x="223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9"/>
            <p:cNvSpPr>
              <a:spLocks/>
            </p:cNvSpPr>
            <p:nvPr/>
          </p:nvSpPr>
          <p:spPr bwMode="auto">
            <a:xfrm>
              <a:off x="6207126" y="4143376"/>
              <a:ext cx="611188" cy="509588"/>
            </a:xfrm>
            <a:custGeom>
              <a:avLst/>
              <a:gdLst>
                <a:gd name="T0" fmla="*/ 478 w 509"/>
                <a:gd name="T1" fmla="*/ 122 h 425"/>
                <a:gd name="T2" fmla="*/ 383 w 509"/>
                <a:gd name="T3" fmla="*/ 323 h 425"/>
                <a:gd name="T4" fmla="*/ 105 w 509"/>
                <a:gd name="T5" fmla="*/ 425 h 425"/>
                <a:gd name="T6" fmla="*/ 78 w 509"/>
                <a:gd name="T7" fmla="*/ 347 h 425"/>
                <a:gd name="T8" fmla="*/ 353 w 509"/>
                <a:gd name="T9" fmla="*/ 248 h 425"/>
                <a:gd name="T10" fmla="*/ 407 w 509"/>
                <a:gd name="T11" fmla="*/ 150 h 425"/>
                <a:gd name="T12" fmla="*/ 302 w 509"/>
                <a:gd name="T13" fmla="*/ 109 h 425"/>
                <a:gd name="T14" fmla="*/ 27 w 509"/>
                <a:gd name="T15" fmla="*/ 211 h 425"/>
                <a:gd name="T16" fmla="*/ 0 w 509"/>
                <a:gd name="T17" fmla="*/ 133 h 425"/>
                <a:gd name="T18" fmla="*/ 278 w 509"/>
                <a:gd name="T19" fmla="*/ 34 h 425"/>
                <a:gd name="T20" fmla="*/ 478 w 509"/>
                <a:gd name="T21" fmla="*/ 122 h 425"/>
                <a:gd name="T22" fmla="*/ 478 w 509"/>
                <a:gd name="T23" fmla="*/ 122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9" h="425">
                  <a:moveTo>
                    <a:pt x="478" y="122"/>
                  </a:moveTo>
                  <a:cubicBezTo>
                    <a:pt x="509" y="204"/>
                    <a:pt x="472" y="292"/>
                    <a:pt x="383" y="323"/>
                  </a:cubicBezTo>
                  <a:lnTo>
                    <a:pt x="105" y="425"/>
                  </a:lnTo>
                  <a:lnTo>
                    <a:pt x="78" y="347"/>
                  </a:lnTo>
                  <a:lnTo>
                    <a:pt x="353" y="248"/>
                  </a:lnTo>
                  <a:cubicBezTo>
                    <a:pt x="400" y="231"/>
                    <a:pt x="421" y="194"/>
                    <a:pt x="407" y="150"/>
                  </a:cubicBezTo>
                  <a:cubicBezTo>
                    <a:pt x="390" y="109"/>
                    <a:pt x="353" y="92"/>
                    <a:pt x="302" y="109"/>
                  </a:cubicBezTo>
                  <a:lnTo>
                    <a:pt x="27" y="211"/>
                  </a:lnTo>
                  <a:lnTo>
                    <a:pt x="0" y="133"/>
                  </a:lnTo>
                  <a:lnTo>
                    <a:pt x="278" y="34"/>
                  </a:lnTo>
                  <a:cubicBezTo>
                    <a:pt x="366" y="0"/>
                    <a:pt x="451" y="44"/>
                    <a:pt x="478" y="122"/>
                  </a:cubicBezTo>
                  <a:lnTo>
                    <a:pt x="478" y="122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10"/>
            <p:cNvSpPr>
              <a:spLocks/>
            </p:cNvSpPr>
            <p:nvPr/>
          </p:nvSpPr>
          <p:spPr bwMode="auto">
            <a:xfrm>
              <a:off x="6102351" y="3659188"/>
              <a:ext cx="593725" cy="463550"/>
            </a:xfrm>
            <a:custGeom>
              <a:avLst/>
              <a:gdLst>
                <a:gd name="T0" fmla="*/ 343 w 374"/>
                <a:gd name="T1" fmla="*/ 54 h 292"/>
                <a:gd name="T2" fmla="*/ 156 w 374"/>
                <a:gd name="T3" fmla="*/ 211 h 292"/>
                <a:gd name="T4" fmla="*/ 364 w 374"/>
                <a:gd name="T5" fmla="*/ 180 h 292"/>
                <a:gd name="T6" fmla="*/ 374 w 374"/>
                <a:gd name="T7" fmla="*/ 239 h 292"/>
                <a:gd name="T8" fmla="*/ 35 w 374"/>
                <a:gd name="T9" fmla="*/ 292 h 292"/>
                <a:gd name="T10" fmla="*/ 28 w 374"/>
                <a:gd name="T11" fmla="*/ 237 h 292"/>
                <a:gd name="T12" fmla="*/ 215 w 374"/>
                <a:gd name="T13" fmla="*/ 83 h 292"/>
                <a:gd name="T14" fmla="*/ 10 w 374"/>
                <a:gd name="T15" fmla="*/ 113 h 292"/>
                <a:gd name="T16" fmla="*/ 0 w 374"/>
                <a:gd name="T17" fmla="*/ 52 h 292"/>
                <a:gd name="T18" fmla="*/ 335 w 374"/>
                <a:gd name="T19" fmla="*/ 0 h 292"/>
                <a:gd name="T20" fmla="*/ 343 w 374"/>
                <a:gd name="T21" fmla="*/ 54 h 292"/>
                <a:gd name="T22" fmla="*/ 343 w 374"/>
                <a:gd name="T23" fmla="*/ 5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4" h="292">
                  <a:moveTo>
                    <a:pt x="343" y="54"/>
                  </a:moveTo>
                  <a:lnTo>
                    <a:pt x="156" y="211"/>
                  </a:lnTo>
                  <a:lnTo>
                    <a:pt x="364" y="180"/>
                  </a:lnTo>
                  <a:lnTo>
                    <a:pt x="374" y="239"/>
                  </a:lnTo>
                  <a:lnTo>
                    <a:pt x="35" y="292"/>
                  </a:lnTo>
                  <a:lnTo>
                    <a:pt x="28" y="237"/>
                  </a:lnTo>
                  <a:lnTo>
                    <a:pt x="215" y="83"/>
                  </a:lnTo>
                  <a:lnTo>
                    <a:pt x="10" y="113"/>
                  </a:lnTo>
                  <a:lnTo>
                    <a:pt x="0" y="52"/>
                  </a:lnTo>
                  <a:lnTo>
                    <a:pt x="335" y="0"/>
                  </a:lnTo>
                  <a:lnTo>
                    <a:pt x="343" y="54"/>
                  </a:lnTo>
                  <a:lnTo>
                    <a:pt x="343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11"/>
            <p:cNvSpPr>
              <a:spLocks/>
            </p:cNvSpPr>
            <p:nvPr/>
          </p:nvSpPr>
          <p:spPr bwMode="auto">
            <a:xfrm>
              <a:off x="6092826" y="3195638"/>
              <a:ext cx="549275" cy="387350"/>
            </a:xfrm>
            <a:custGeom>
              <a:avLst/>
              <a:gdLst>
                <a:gd name="T0" fmla="*/ 411 w 458"/>
                <a:gd name="T1" fmla="*/ 51 h 323"/>
                <a:gd name="T2" fmla="*/ 458 w 458"/>
                <a:gd name="T3" fmla="*/ 170 h 323"/>
                <a:gd name="T4" fmla="*/ 404 w 458"/>
                <a:gd name="T5" fmla="*/ 282 h 323"/>
                <a:gd name="T6" fmla="*/ 224 w 458"/>
                <a:gd name="T7" fmla="*/ 316 h 323"/>
                <a:gd name="T8" fmla="*/ 44 w 458"/>
                <a:gd name="T9" fmla="*/ 268 h 323"/>
                <a:gd name="T10" fmla="*/ 0 w 458"/>
                <a:gd name="T11" fmla="*/ 153 h 323"/>
                <a:gd name="T12" fmla="*/ 149 w 458"/>
                <a:gd name="T13" fmla="*/ 0 h 323"/>
                <a:gd name="T14" fmla="*/ 146 w 458"/>
                <a:gd name="T15" fmla="*/ 85 h 323"/>
                <a:gd name="T16" fmla="*/ 78 w 458"/>
                <a:gd name="T17" fmla="*/ 156 h 323"/>
                <a:gd name="T18" fmla="*/ 102 w 458"/>
                <a:gd name="T19" fmla="*/ 211 h 323"/>
                <a:gd name="T20" fmla="*/ 227 w 458"/>
                <a:gd name="T21" fmla="*/ 234 h 323"/>
                <a:gd name="T22" fmla="*/ 353 w 458"/>
                <a:gd name="T23" fmla="*/ 221 h 323"/>
                <a:gd name="T24" fmla="*/ 380 w 458"/>
                <a:gd name="T25" fmla="*/ 166 h 323"/>
                <a:gd name="T26" fmla="*/ 356 w 458"/>
                <a:gd name="T27" fmla="*/ 109 h 323"/>
                <a:gd name="T28" fmla="*/ 299 w 458"/>
                <a:gd name="T29" fmla="*/ 88 h 323"/>
                <a:gd name="T30" fmla="*/ 282 w 458"/>
                <a:gd name="T31" fmla="*/ 88 h 323"/>
                <a:gd name="T32" fmla="*/ 278 w 458"/>
                <a:gd name="T33" fmla="*/ 163 h 323"/>
                <a:gd name="T34" fmla="*/ 204 w 458"/>
                <a:gd name="T35" fmla="*/ 163 h 323"/>
                <a:gd name="T36" fmla="*/ 210 w 458"/>
                <a:gd name="T37" fmla="*/ 4 h 323"/>
                <a:gd name="T38" fmla="*/ 275 w 458"/>
                <a:gd name="T39" fmla="*/ 4 h 323"/>
                <a:gd name="T40" fmla="*/ 411 w 458"/>
                <a:gd name="T41" fmla="*/ 51 h 323"/>
                <a:gd name="T42" fmla="*/ 411 w 458"/>
                <a:gd name="T43" fmla="*/ 5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8" h="323">
                  <a:moveTo>
                    <a:pt x="411" y="51"/>
                  </a:moveTo>
                  <a:cubicBezTo>
                    <a:pt x="448" y="85"/>
                    <a:pt x="458" y="126"/>
                    <a:pt x="458" y="170"/>
                  </a:cubicBezTo>
                  <a:cubicBezTo>
                    <a:pt x="455" y="217"/>
                    <a:pt x="438" y="255"/>
                    <a:pt x="404" y="282"/>
                  </a:cubicBezTo>
                  <a:cubicBezTo>
                    <a:pt x="356" y="323"/>
                    <a:pt x="302" y="319"/>
                    <a:pt x="224" y="316"/>
                  </a:cubicBezTo>
                  <a:cubicBezTo>
                    <a:pt x="146" y="312"/>
                    <a:pt x="88" y="312"/>
                    <a:pt x="44" y="268"/>
                  </a:cubicBezTo>
                  <a:cubicBezTo>
                    <a:pt x="14" y="238"/>
                    <a:pt x="0" y="200"/>
                    <a:pt x="0" y="153"/>
                  </a:cubicBezTo>
                  <a:cubicBezTo>
                    <a:pt x="3" y="58"/>
                    <a:pt x="75" y="10"/>
                    <a:pt x="149" y="0"/>
                  </a:cubicBezTo>
                  <a:lnTo>
                    <a:pt x="146" y="85"/>
                  </a:lnTo>
                  <a:cubicBezTo>
                    <a:pt x="105" y="92"/>
                    <a:pt x="81" y="116"/>
                    <a:pt x="78" y="156"/>
                  </a:cubicBezTo>
                  <a:cubicBezTo>
                    <a:pt x="78" y="180"/>
                    <a:pt x="88" y="197"/>
                    <a:pt x="102" y="211"/>
                  </a:cubicBezTo>
                  <a:cubicBezTo>
                    <a:pt x="119" y="228"/>
                    <a:pt x="139" y="231"/>
                    <a:pt x="227" y="234"/>
                  </a:cubicBezTo>
                  <a:cubicBezTo>
                    <a:pt x="312" y="238"/>
                    <a:pt x="336" y="234"/>
                    <a:pt x="353" y="221"/>
                  </a:cubicBezTo>
                  <a:cubicBezTo>
                    <a:pt x="370" y="207"/>
                    <a:pt x="380" y="190"/>
                    <a:pt x="380" y="166"/>
                  </a:cubicBezTo>
                  <a:cubicBezTo>
                    <a:pt x="380" y="143"/>
                    <a:pt x="373" y="122"/>
                    <a:pt x="356" y="109"/>
                  </a:cubicBezTo>
                  <a:cubicBezTo>
                    <a:pt x="339" y="95"/>
                    <a:pt x="322" y="88"/>
                    <a:pt x="299" y="88"/>
                  </a:cubicBezTo>
                  <a:lnTo>
                    <a:pt x="282" y="88"/>
                  </a:lnTo>
                  <a:lnTo>
                    <a:pt x="278" y="163"/>
                  </a:lnTo>
                  <a:lnTo>
                    <a:pt x="204" y="163"/>
                  </a:lnTo>
                  <a:lnTo>
                    <a:pt x="210" y="4"/>
                  </a:lnTo>
                  <a:lnTo>
                    <a:pt x="275" y="4"/>
                  </a:lnTo>
                  <a:cubicBezTo>
                    <a:pt x="339" y="7"/>
                    <a:pt x="380" y="21"/>
                    <a:pt x="411" y="51"/>
                  </a:cubicBezTo>
                  <a:lnTo>
                    <a:pt x="411" y="51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12"/>
            <p:cNvSpPr>
              <a:spLocks noEditPoints="1"/>
            </p:cNvSpPr>
            <p:nvPr/>
          </p:nvSpPr>
          <p:spPr bwMode="auto">
            <a:xfrm>
              <a:off x="6130926" y="2682876"/>
              <a:ext cx="549275" cy="455613"/>
            </a:xfrm>
            <a:custGeom>
              <a:avLst/>
              <a:gdLst>
                <a:gd name="T0" fmla="*/ 308 w 458"/>
                <a:gd name="T1" fmla="*/ 184 h 381"/>
                <a:gd name="T2" fmla="*/ 291 w 458"/>
                <a:gd name="T3" fmla="*/ 265 h 381"/>
                <a:gd name="T4" fmla="*/ 458 w 458"/>
                <a:gd name="T5" fmla="*/ 299 h 381"/>
                <a:gd name="T6" fmla="*/ 437 w 458"/>
                <a:gd name="T7" fmla="*/ 381 h 381"/>
                <a:gd name="T8" fmla="*/ 0 w 458"/>
                <a:gd name="T9" fmla="*/ 282 h 381"/>
                <a:gd name="T10" fmla="*/ 33 w 458"/>
                <a:gd name="T11" fmla="*/ 123 h 381"/>
                <a:gd name="T12" fmla="*/ 203 w 458"/>
                <a:gd name="T13" fmla="*/ 17 h 381"/>
                <a:gd name="T14" fmla="*/ 308 w 458"/>
                <a:gd name="T15" fmla="*/ 184 h 381"/>
                <a:gd name="T16" fmla="*/ 112 w 458"/>
                <a:gd name="T17" fmla="*/ 146 h 381"/>
                <a:gd name="T18" fmla="*/ 95 w 458"/>
                <a:gd name="T19" fmla="*/ 221 h 381"/>
                <a:gd name="T20" fmla="*/ 213 w 458"/>
                <a:gd name="T21" fmla="*/ 245 h 381"/>
                <a:gd name="T22" fmla="*/ 230 w 458"/>
                <a:gd name="T23" fmla="*/ 170 h 381"/>
                <a:gd name="T24" fmla="*/ 183 w 458"/>
                <a:gd name="T25" fmla="*/ 99 h 381"/>
                <a:gd name="T26" fmla="*/ 112 w 458"/>
                <a:gd name="T27" fmla="*/ 146 h 381"/>
                <a:gd name="T28" fmla="*/ 112 w 458"/>
                <a:gd name="T29" fmla="*/ 14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8" h="381">
                  <a:moveTo>
                    <a:pt x="308" y="184"/>
                  </a:moveTo>
                  <a:lnTo>
                    <a:pt x="291" y="265"/>
                  </a:lnTo>
                  <a:lnTo>
                    <a:pt x="458" y="299"/>
                  </a:lnTo>
                  <a:lnTo>
                    <a:pt x="437" y="381"/>
                  </a:lnTo>
                  <a:lnTo>
                    <a:pt x="0" y="282"/>
                  </a:lnTo>
                  <a:lnTo>
                    <a:pt x="33" y="123"/>
                  </a:lnTo>
                  <a:cubicBezTo>
                    <a:pt x="54" y="38"/>
                    <a:pt x="128" y="0"/>
                    <a:pt x="203" y="17"/>
                  </a:cubicBezTo>
                  <a:cubicBezTo>
                    <a:pt x="278" y="34"/>
                    <a:pt x="329" y="99"/>
                    <a:pt x="308" y="184"/>
                  </a:cubicBezTo>
                  <a:close/>
                  <a:moveTo>
                    <a:pt x="112" y="146"/>
                  </a:moveTo>
                  <a:lnTo>
                    <a:pt x="95" y="221"/>
                  </a:lnTo>
                  <a:lnTo>
                    <a:pt x="213" y="245"/>
                  </a:lnTo>
                  <a:lnTo>
                    <a:pt x="230" y="170"/>
                  </a:lnTo>
                  <a:cubicBezTo>
                    <a:pt x="237" y="136"/>
                    <a:pt x="220" y="106"/>
                    <a:pt x="183" y="99"/>
                  </a:cubicBezTo>
                  <a:cubicBezTo>
                    <a:pt x="149" y="92"/>
                    <a:pt x="118" y="109"/>
                    <a:pt x="112" y="146"/>
                  </a:cubicBezTo>
                  <a:lnTo>
                    <a:pt x="112" y="146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13"/>
            <p:cNvSpPr>
              <a:spLocks noEditPoints="1"/>
            </p:cNvSpPr>
            <p:nvPr/>
          </p:nvSpPr>
          <p:spPr bwMode="auto">
            <a:xfrm>
              <a:off x="6297613" y="2238376"/>
              <a:ext cx="549275" cy="469900"/>
            </a:xfrm>
            <a:custGeom>
              <a:avLst/>
              <a:gdLst>
                <a:gd name="T0" fmla="*/ 437 w 458"/>
                <a:gd name="T1" fmla="*/ 160 h 391"/>
                <a:gd name="T2" fmla="*/ 441 w 458"/>
                <a:gd name="T3" fmla="*/ 285 h 391"/>
                <a:gd name="T4" fmla="*/ 349 w 458"/>
                <a:gd name="T5" fmla="*/ 370 h 391"/>
                <a:gd name="T6" fmla="*/ 169 w 458"/>
                <a:gd name="T7" fmla="*/ 336 h 391"/>
                <a:gd name="T8" fmla="*/ 20 w 458"/>
                <a:gd name="T9" fmla="*/ 231 h 391"/>
                <a:gd name="T10" fmla="*/ 17 w 458"/>
                <a:gd name="T11" fmla="*/ 106 h 391"/>
                <a:gd name="T12" fmla="*/ 108 w 458"/>
                <a:gd name="T13" fmla="*/ 21 h 391"/>
                <a:gd name="T14" fmla="*/ 288 w 458"/>
                <a:gd name="T15" fmla="*/ 51 h 391"/>
                <a:gd name="T16" fmla="*/ 437 w 458"/>
                <a:gd name="T17" fmla="*/ 160 h 391"/>
                <a:gd name="T18" fmla="*/ 132 w 458"/>
                <a:gd name="T19" fmla="*/ 99 h 391"/>
                <a:gd name="T20" fmla="*/ 91 w 458"/>
                <a:gd name="T21" fmla="*/ 136 h 391"/>
                <a:gd name="T22" fmla="*/ 91 w 458"/>
                <a:gd name="T23" fmla="*/ 194 h 391"/>
                <a:gd name="T24" fmla="*/ 200 w 458"/>
                <a:gd name="T25" fmla="*/ 262 h 391"/>
                <a:gd name="T26" fmla="*/ 325 w 458"/>
                <a:gd name="T27" fmla="*/ 292 h 391"/>
                <a:gd name="T28" fmla="*/ 366 w 458"/>
                <a:gd name="T29" fmla="*/ 255 h 391"/>
                <a:gd name="T30" fmla="*/ 366 w 458"/>
                <a:gd name="T31" fmla="*/ 197 h 391"/>
                <a:gd name="T32" fmla="*/ 258 w 458"/>
                <a:gd name="T33" fmla="*/ 126 h 391"/>
                <a:gd name="T34" fmla="*/ 132 w 458"/>
                <a:gd name="T35" fmla="*/ 99 h 391"/>
                <a:gd name="T36" fmla="*/ 132 w 458"/>
                <a:gd name="T37" fmla="*/ 99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8" h="391">
                  <a:moveTo>
                    <a:pt x="437" y="160"/>
                  </a:moveTo>
                  <a:cubicBezTo>
                    <a:pt x="454" y="201"/>
                    <a:pt x="458" y="241"/>
                    <a:pt x="441" y="285"/>
                  </a:cubicBezTo>
                  <a:cubicBezTo>
                    <a:pt x="420" y="330"/>
                    <a:pt x="390" y="353"/>
                    <a:pt x="349" y="370"/>
                  </a:cubicBezTo>
                  <a:cubicBezTo>
                    <a:pt x="291" y="391"/>
                    <a:pt x="241" y="367"/>
                    <a:pt x="169" y="336"/>
                  </a:cubicBezTo>
                  <a:cubicBezTo>
                    <a:pt x="98" y="309"/>
                    <a:pt x="44" y="285"/>
                    <a:pt x="20" y="231"/>
                  </a:cubicBezTo>
                  <a:cubicBezTo>
                    <a:pt x="0" y="190"/>
                    <a:pt x="0" y="150"/>
                    <a:pt x="17" y="106"/>
                  </a:cubicBezTo>
                  <a:cubicBezTo>
                    <a:pt x="37" y="61"/>
                    <a:pt x="68" y="34"/>
                    <a:pt x="108" y="21"/>
                  </a:cubicBezTo>
                  <a:cubicBezTo>
                    <a:pt x="166" y="0"/>
                    <a:pt x="217" y="21"/>
                    <a:pt x="288" y="51"/>
                  </a:cubicBezTo>
                  <a:cubicBezTo>
                    <a:pt x="359" y="82"/>
                    <a:pt x="414" y="102"/>
                    <a:pt x="437" y="160"/>
                  </a:cubicBezTo>
                  <a:close/>
                  <a:moveTo>
                    <a:pt x="132" y="99"/>
                  </a:moveTo>
                  <a:cubicBezTo>
                    <a:pt x="115" y="102"/>
                    <a:pt x="98" y="116"/>
                    <a:pt x="91" y="136"/>
                  </a:cubicBezTo>
                  <a:cubicBezTo>
                    <a:pt x="81" y="156"/>
                    <a:pt x="81" y="177"/>
                    <a:pt x="91" y="194"/>
                  </a:cubicBezTo>
                  <a:cubicBezTo>
                    <a:pt x="101" y="218"/>
                    <a:pt x="122" y="228"/>
                    <a:pt x="200" y="262"/>
                  </a:cubicBezTo>
                  <a:cubicBezTo>
                    <a:pt x="281" y="296"/>
                    <a:pt x="302" y="299"/>
                    <a:pt x="325" y="292"/>
                  </a:cubicBezTo>
                  <a:cubicBezTo>
                    <a:pt x="342" y="289"/>
                    <a:pt x="359" y="275"/>
                    <a:pt x="366" y="255"/>
                  </a:cubicBezTo>
                  <a:cubicBezTo>
                    <a:pt x="376" y="231"/>
                    <a:pt x="373" y="211"/>
                    <a:pt x="366" y="197"/>
                  </a:cubicBezTo>
                  <a:cubicBezTo>
                    <a:pt x="356" y="173"/>
                    <a:pt x="336" y="160"/>
                    <a:pt x="258" y="126"/>
                  </a:cubicBezTo>
                  <a:cubicBezTo>
                    <a:pt x="176" y="95"/>
                    <a:pt x="156" y="89"/>
                    <a:pt x="132" y="99"/>
                  </a:cubicBezTo>
                  <a:lnTo>
                    <a:pt x="132" y="9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14"/>
            <p:cNvSpPr>
              <a:spLocks noEditPoints="1"/>
            </p:cNvSpPr>
            <p:nvPr/>
          </p:nvSpPr>
          <p:spPr bwMode="auto">
            <a:xfrm>
              <a:off x="6529388" y="1808163"/>
              <a:ext cx="533400" cy="488950"/>
            </a:xfrm>
            <a:custGeom>
              <a:avLst/>
              <a:gdLst>
                <a:gd name="T0" fmla="*/ 434 w 445"/>
                <a:gd name="T1" fmla="*/ 208 h 408"/>
                <a:gd name="T2" fmla="*/ 414 w 445"/>
                <a:gd name="T3" fmla="*/ 330 h 408"/>
                <a:gd name="T4" fmla="*/ 309 w 445"/>
                <a:gd name="T5" fmla="*/ 398 h 408"/>
                <a:gd name="T6" fmla="*/ 136 w 445"/>
                <a:gd name="T7" fmla="*/ 333 h 408"/>
                <a:gd name="T8" fmla="*/ 10 w 445"/>
                <a:gd name="T9" fmla="*/ 201 h 408"/>
                <a:gd name="T10" fmla="*/ 31 w 445"/>
                <a:gd name="T11" fmla="*/ 79 h 408"/>
                <a:gd name="T12" fmla="*/ 136 w 445"/>
                <a:gd name="T13" fmla="*/ 11 h 408"/>
                <a:gd name="T14" fmla="*/ 309 w 445"/>
                <a:gd name="T15" fmla="*/ 75 h 408"/>
                <a:gd name="T16" fmla="*/ 434 w 445"/>
                <a:gd name="T17" fmla="*/ 208 h 408"/>
                <a:gd name="T18" fmla="*/ 146 w 445"/>
                <a:gd name="T19" fmla="*/ 92 h 408"/>
                <a:gd name="T20" fmla="*/ 95 w 445"/>
                <a:gd name="T21" fmla="*/ 123 h 408"/>
                <a:gd name="T22" fmla="*/ 88 w 445"/>
                <a:gd name="T23" fmla="*/ 180 h 408"/>
                <a:gd name="T24" fmla="*/ 183 w 445"/>
                <a:gd name="T25" fmla="*/ 265 h 408"/>
                <a:gd name="T26" fmla="*/ 299 w 445"/>
                <a:gd name="T27" fmla="*/ 320 h 408"/>
                <a:gd name="T28" fmla="*/ 350 w 445"/>
                <a:gd name="T29" fmla="*/ 289 h 408"/>
                <a:gd name="T30" fmla="*/ 356 w 445"/>
                <a:gd name="T31" fmla="*/ 231 h 408"/>
                <a:gd name="T32" fmla="*/ 261 w 445"/>
                <a:gd name="T33" fmla="*/ 143 h 408"/>
                <a:gd name="T34" fmla="*/ 146 w 445"/>
                <a:gd name="T35" fmla="*/ 92 h 408"/>
                <a:gd name="T36" fmla="*/ 146 w 445"/>
                <a:gd name="T37" fmla="*/ 92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5" h="408">
                  <a:moveTo>
                    <a:pt x="434" y="208"/>
                  </a:moveTo>
                  <a:cubicBezTo>
                    <a:pt x="445" y="252"/>
                    <a:pt x="441" y="289"/>
                    <a:pt x="414" y="330"/>
                  </a:cubicBezTo>
                  <a:cubicBezTo>
                    <a:pt x="387" y="370"/>
                    <a:pt x="353" y="391"/>
                    <a:pt x="309" y="398"/>
                  </a:cubicBezTo>
                  <a:cubicBezTo>
                    <a:pt x="248" y="408"/>
                    <a:pt x="204" y="377"/>
                    <a:pt x="136" y="333"/>
                  </a:cubicBezTo>
                  <a:cubicBezTo>
                    <a:pt x="71" y="292"/>
                    <a:pt x="24" y="262"/>
                    <a:pt x="10" y="201"/>
                  </a:cubicBezTo>
                  <a:cubicBezTo>
                    <a:pt x="0" y="160"/>
                    <a:pt x="3" y="119"/>
                    <a:pt x="31" y="79"/>
                  </a:cubicBezTo>
                  <a:cubicBezTo>
                    <a:pt x="58" y="38"/>
                    <a:pt x="92" y="17"/>
                    <a:pt x="136" y="11"/>
                  </a:cubicBezTo>
                  <a:cubicBezTo>
                    <a:pt x="197" y="0"/>
                    <a:pt x="241" y="31"/>
                    <a:pt x="309" y="75"/>
                  </a:cubicBezTo>
                  <a:cubicBezTo>
                    <a:pt x="373" y="119"/>
                    <a:pt x="421" y="150"/>
                    <a:pt x="434" y="208"/>
                  </a:cubicBezTo>
                  <a:close/>
                  <a:moveTo>
                    <a:pt x="146" y="92"/>
                  </a:moveTo>
                  <a:cubicBezTo>
                    <a:pt x="126" y="92"/>
                    <a:pt x="109" y="102"/>
                    <a:pt x="95" y="123"/>
                  </a:cubicBezTo>
                  <a:cubicBezTo>
                    <a:pt x="85" y="140"/>
                    <a:pt x="82" y="163"/>
                    <a:pt x="88" y="180"/>
                  </a:cubicBezTo>
                  <a:cubicBezTo>
                    <a:pt x="95" y="204"/>
                    <a:pt x="109" y="218"/>
                    <a:pt x="183" y="265"/>
                  </a:cubicBezTo>
                  <a:cubicBezTo>
                    <a:pt x="255" y="313"/>
                    <a:pt x="275" y="323"/>
                    <a:pt x="299" y="320"/>
                  </a:cubicBezTo>
                  <a:cubicBezTo>
                    <a:pt x="319" y="316"/>
                    <a:pt x="336" y="306"/>
                    <a:pt x="350" y="289"/>
                  </a:cubicBezTo>
                  <a:cubicBezTo>
                    <a:pt x="360" y="269"/>
                    <a:pt x="363" y="248"/>
                    <a:pt x="356" y="231"/>
                  </a:cubicBezTo>
                  <a:cubicBezTo>
                    <a:pt x="350" y="208"/>
                    <a:pt x="336" y="191"/>
                    <a:pt x="261" y="143"/>
                  </a:cubicBezTo>
                  <a:cubicBezTo>
                    <a:pt x="190" y="95"/>
                    <a:pt x="170" y="89"/>
                    <a:pt x="146" y="92"/>
                  </a:cubicBezTo>
                  <a:lnTo>
                    <a:pt x="146" y="92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15"/>
            <p:cNvSpPr>
              <a:spLocks/>
            </p:cNvSpPr>
            <p:nvPr/>
          </p:nvSpPr>
          <p:spPr bwMode="auto">
            <a:xfrm>
              <a:off x="6780213" y="1327151"/>
              <a:ext cx="671513" cy="660400"/>
            </a:xfrm>
            <a:custGeom>
              <a:avLst/>
              <a:gdLst>
                <a:gd name="T0" fmla="*/ 372 w 423"/>
                <a:gd name="T1" fmla="*/ 282 h 416"/>
                <a:gd name="T2" fmla="*/ 206 w 423"/>
                <a:gd name="T3" fmla="*/ 236 h 416"/>
                <a:gd name="T4" fmla="*/ 213 w 423"/>
                <a:gd name="T5" fmla="*/ 300 h 416"/>
                <a:gd name="T6" fmla="*/ 288 w 423"/>
                <a:gd name="T7" fmla="*/ 372 h 416"/>
                <a:gd name="T8" fmla="*/ 244 w 423"/>
                <a:gd name="T9" fmla="*/ 416 h 416"/>
                <a:gd name="T10" fmla="*/ 0 w 423"/>
                <a:gd name="T11" fmla="*/ 182 h 416"/>
                <a:gd name="T12" fmla="*/ 42 w 423"/>
                <a:gd name="T13" fmla="*/ 136 h 416"/>
                <a:gd name="T14" fmla="*/ 149 w 423"/>
                <a:gd name="T15" fmla="*/ 239 h 416"/>
                <a:gd name="T16" fmla="*/ 119 w 423"/>
                <a:gd name="T17" fmla="*/ 56 h 416"/>
                <a:gd name="T18" fmla="*/ 172 w 423"/>
                <a:gd name="T19" fmla="*/ 0 h 416"/>
                <a:gd name="T20" fmla="*/ 198 w 423"/>
                <a:gd name="T21" fmla="*/ 172 h 416"/>
                <a:gd name="T22" fmla="*/ 423 w 423"/>
                <a:gd name="T23" fmla="*/ 231 h 416"/>
                <a:gd name="T24" fmla="*/ 372 w 423"/>
                <a:gd name="T25" fmla="*/ 282 h 416"/>
                <a:gd name="T26" fmla="*/ 372 w 423"/>
                <a:gd name="T27" fmla="*/ 282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3" h="416">
                  <a:moveTo>
                    <a:pt x="372" y="282"/>
                  </a:moveTo>
                  <a:lnTo>
                    <a:pt x="206" y="236"/>
                  </a:lnTo>
                  <a:lnTo>
                    <a:pt x="213" y="300"/>
                  </a:lnTo>
                  <a:lnTo>
                    <a:pt x="288" y="372"/>
                  </a:lnTo>
                  <a:lnTo>
                    <a:pt x="244" y="416"/>
                  </a:lnTo>
                  <a:lnTo>
                    <a:pt x="0" y="182"/>
                  </a:lnTo>
                  <a:lnTo>
                    <a:pt x="42" y="136"/>
                  </a:lnTo>
                  <a:lnTo>
                    <a:pt x="149" y="239"/>
                  </a:lnTo>
                  <a:lnTo>
                    <a:pt x="119" y="56"/>
                  </a:lnTo>
                  <a:lnTo>
                    <a:pt x="172" y="0"/>
                  </a:lnTo>
                  <a:lnTo>
                    <a:pt x="198" y="172"/>
                  </a:lnTo>
                  <a:lnTo>
                    <a:pt x="423" y="231"/>
                  </a:lnTo>
                  <a:lnTo>
                    <a:pt x="372" y="282"/>
                  </a:lnTo>
                  <a:lnTo>
                    <a:pt x="372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16"/>
            <p:cNvSpPr>
              <a:spLocks/>
            </p:cNvSpPr>
            <p:nvPr/>
          </p:nvSpPr>
          <p:spPr bwMode="auto">
            <a:xfrm>
              <a:off x="7305676" y="928688"/>
              <a:ext cx="609600" cy="658813"/>
            </a:xfrm>
            <a:custGeom>
              <a:avLst/>
              <a:gdLst>
                <a:gd name="T0" fmla="*/ 338 w 384"/>
                <a:gd name="T1" fmla="*/ 318 h 415"/>
                <a:gd name="T2" fmla="*/ 121 w 384"/>
                <a:gd name="T3" fmla="*/ 205 h 415"/>
                <a:gd name="T4" fmla="*/ 231 w 384"/>
                <a:gd name="T5" fmla="*/ 384 h 415"/>
                <a:gd name="T6" fmla="*/ 177 w 384"/>
                <a:gd name="T7" fmla="*/ 415 h 415"/>
                <a:gd name="T8" fmla="*/ 0 w 384"/>
                <a:gd name="T9" fmla="*/ 125 h 415"/>
                <a:gd name="T10" fmla="*/ 46 w 384"/>
                <a:gd name="T11" fmla="*/ 97 h 415"/>
                <a:gd name="T12" fmla="*/ 261 w 384"/>
                <a:gd name="T13" fmla="*/ 210 h 415"/>
                <a:gd name="T14" fmla="*/ 154 w 384"/>
                <a:gd name="T15" fmla="*/ 31 h 415"/>
                <a:gd name="T16" fmla="*/ 205 w 384"/>
                <a:gd name="T17" fmla="*/ 0 h 415"/>
                <a:gd name="T18" fmla="*/ 384 w 384"/>
                <a:gd name="T19" fmla="*/ 290 h 415"/>
                <a:gd name="T20" fmla="*/ 338 w 384"/>
                <a:gd name="T21" fmla="*/ 318 h 415"/>
                <a:gd name="T22" fmla="*/ 338 w 384"/>
                <a:gd name="T23" fmla="*/ 318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415">
                  <a:moveTo>
                    <a:pt x="338" y="318"/>
                  </a:moveTo>
                  <a:lnTo>
                    <a:pt x="121" y="205"/>
                  </a:lnTo>
                  <a:lnTo>
                    <a:pt x="231" y="384"/>
                  </a:lnTo>
                  <a:lnTo>
                    <a:pt x="177" y="415"/>
                  </a:lnTo>
                  <a:lnTo>
                    <a:pt x="0" y="125"/>
                  </a:lnTo>
                  <a:lnTo>
                    <a:pt x="46" y="97"/>
                  </a:lnTo>
                  <a:lnTo>
                    <a:pt x="261" y="210"/>
                  </a:lnTo>
                  <a:lnTo>
                    <a:pt x="154" y="31"/>
                  </a:lnTo>
                  <a:lnTo>
                    <a:pt x="205" y="0"/>
                  </a:lnTo>
                  <a:lnTo>
                    <a:pt x="384" y="290"/>
                  </a:lnTo>
                  <a:lnTo>
                    <a:pt x="338" y="318"/>
                  </a:lnTo>
                  <a:lnTo>
                    <a:pt x="338" y="3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17"/>
            <p:cNvSpPr>
              <a:spLocks noEditPoints="1"/>
            </p:cNvSpPr>
            <p:nvPr/>
          </p:nvSpPr>
          <p:spPr bwMode="auto">
            <a:xfrm>
              <a:off x="7927976" y="769938"/>
              <a:ext cx="434975" cy="598488"/>
            </a:xfrm>
            <a:custGeom>
              <a:avLst/>
              <a:gdLst>
                <a:gd name="T0" fmla="*/ 282 w 363"/>
                <a:gd name="T1" fmla="*/ 397 h 499"/>
                <a:gd name="T2" fmla="*/ 231 w 363"/>
                <a:gd name="T3" fmla="*/ 332 h 499"/>
                <a:gd name="T4" fmla="*/ 92 w 363"/>
                <a:gd name="T5" fmla="*/ 387 h 499"/>
                <a:gd name="T6" fmla="*/ 95 w 363"/>
                <a:gd name="T7" fmla="*/ 468 h 499"/>
                <a:gd name="T8" fmla="*/ 17 w 363"/>
                <a:gd name="T9" fmla="*/ 499 h 499"/>
                <a:gd name="T10" fmla="*/ 0 w 363"/>
                <a:gd name="T11" fmla="*/ 23 h 499"/>
                <a:gd name="T12" fmla="*/ 61 w 363"/>
                <a:gd name="T13" fmla="*/ 0 h 499"/>
                <a:gd name="T14" fmla="*/ 363 w 363"/>
                <a:gd name="T15" fmla="*/ 370 h 499"/>
                <a:gd name="T16" fmla="*/ 282 w 363"/>
                <a:gd name="T17" fmla="*/ 397 h 499"/>
                <a:gd name="T18" fmla="*/ 78 w 363"/>
                <a:gd name="T19" fmla="*/ 135 h 499"/>
                <a:gd name="T20" fmla="*/ 89 w 363"/>
                <a:gd name="T21" fmla="*/ 309 h 499"/>
                <a:gd name="T22" fmla="*/ 184 w 363"/>
                <a:gd name="T23" fmla="*/ 271 h 499"/>
                <a:gd name="T24" fmla="*/ 78 w 363"/>
                <a:gd name="T25" fmla="*/ 135 h 499"/>
                <a:gd name="T26" fmla="*/ 78 w 363"/>
                <a:gd name="T27" fmla="*/ 135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" h="499">
                  <a:moveTo>
                    <a:pt x="282" y="397"/>
                  </a:moveTo>
                  <a:lnTo>
                    <a:pt x="231" y="332"/>
                  </a:lnTo>
                  <a:lnTo>
                    <a:pt x="92" y="387"/>
                  </a:lnTo>
                  <a:lnTo>
                    <a:pt x="95" y="468"/>
                  </a:lnTo>
                  <a:lnTo>
                    <a:pt x="17" y="499"/>
                  </a:lnTo>
                  <a:lnTo>
                    <a:pt x="0" y="23"/>
                  </a:lnTo>
                  <a:lnTo>
                    <a:pt x="61" y="0"/>
                  </a:lnTo>
                  <a:lnTo>
                    <a:pt x="363" y="370"/>
                  </a:lnTo>
                  <a:lnTo>
                    <a:pt x="282" y="397"/>
                  </a:lnTo>
                  <a:close/>
                  <a:moveTo>
                    <a:pt x="78" y="135"/>
                  </a:moveTo>
                  <a:lnTo>
                    <a:pt x="89" y="309"/>
                  </a:lnTo>
                  <a:lnTo>
                    <a:pt x="184" y="271"/>
                  </a:lnTo>
                  <a:lnTo>
                    <a:pt x="78" y="135"/>
                  </a:lnTo>
                  <a:lnTo>
                    <a:pt x="78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18"/>
            <p:cNvSpPr>
              <a:spLocks/>
            </p:cNvSpPr>
            <p:nvPr/>
          </p:nvSpPr>
          <p:spPr bwMode="auto">
            <a:xfrm>
              <a:off x="8256588" y="615951"/>
              <a:ext cx="374650" cy="573088"/>
            </a:xfrm>
            <a:custGeom>
              <a:avLst/>
              <a:gdLst>
                <a:gd name="T0" fmla="*/ 155 w 236"/>
                <a:gd name="T1" fmla="*/ 74 h 361"/>
                <a:gd name="T2" fmla="*/ 208 w 236"/>
                <a:gd name="T3" fmla="*/ 351 h 361"/>
                <a:gd name="T4" fmla="*/ 147 w 236"/>
                <a:gd name="T5" fmla="*/ 361 h 361"/>
                <a:gd name="T6" fmla="*/ 93 w 236"/>
                <a:gd name="T7" fmla="*/ 87 h 361"/>
                <a:gd name="T8" fmla="*/ 11 w 236"/>
                <a:gd name="T9" fmla="*/ 102 h 361"/>
                <a:gd name="T10" fmla="*/ 0 w 236"/>
                <a:gd name="T11" fmla="*/ 43 h 361"/>
                <a:gd name="T12" fmla="*/ 223 w 236"/>
                <a:gd name="T13" fmla="*/ 0 h 361"/>
                <a:gd name="T14" fmla="*/ 236 w 236"/>
                <a:gd name="T15" fmla="*/ 59 h 361"/>
                <a:gd name="T16" fmla="*/ 155 w 236"/>
                <a:gd name="T17" fmla="*/ 74 h 361"/>
                <a:gd name="T18" fmla="*/ 155 w 236"/>
                <a:gd name="T19" fmla="*/ 7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6" h="361">
                  <a:moveTo>
                    <a:pt x="155" y="74"/>
                  </a:moveTo>
                  <a:lnTo>
                    <a:pt x="208" y="351"/>
                  </a:lnTo>
                  <a:lnTo>
                    <a:pt x="147" y="361"/>
                  </a:lnTo>
                  <a:lnTo>
                    <a:pt x="93" y="87"/>
                  </a:lnTo>
                  <a:lnTo>
                    <a:pt x="11" y="102"/>
                  </a:lnTo>
                  <a:lnTo>
                    <a:pt x="0" y="43"/>
                  </a:lnTo>
                  <a:lnTo>
                    <a:pt x="223" y="0"/>
                  </a:lnTo>
                  <a:lnTo>
                    <a:pt x="236" y="59"/>
                  </a:lnTo>
                  <a:lnTo>
                    <a:pt x="155" y="74"/>
                  </a:lnTo>
                  <a:lnTo>
                    <a:pt x="155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19"/>
            <p:cNvSpPr>
              <a:spLocks/>
            </p:cNvSpPr>
            <p:nvPr/>
          </p:nvSpPr>
          <p:spPr bwMode="auto">
            <a:xfrm>
              <a:off x="8729663" y="603251"/>
              <a:ext cx="138113" cy="544513"/>
            </a:xfrm>
            <a:custGeom>
              <a:avLst/>
              <a:gdLst>
                <a:gd name="T0" fmla="*/ 26 w 87"/>
                <a:gd name="T1" fmla="*/ 343 h 343"/>
                <a:gd name="T2" fmla="*/ 0 w 87"/>
                <a:gd name="T3" fmla="*/ 3 h 343"/>
                <a:gd name="T4" fmla="*/ 61 w 87"/>
                <a:gd name="T5" fmla="*/ 0 h 343"/>
                <a:gd name="T6" fmla="*/ 87 w 87"/>
                <a:gd name="T7" fmla="*/ 339 h 343"/>
                <a:gd name="T8" fmla="*/ 26 w 87"/>
                <a:gd name="T9" fmla="*/ 343 h 343"/>
                <a:gd name="T10" fmla="*/ 26 w 87"/>
                <a:gd name="T11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343">
                  <a:moveTo>
                    <a:pt x="26" y="343"/>
                  </a:moveTo>
                  <a:lnTo>
                    <a:pt x="0" y="3"/>
                  </a:lnTo>
                  <a:lnTo>
                    <a:pt x="61" y="0"/>
                  </a:lnTo>
                  <a:lnTo>
                    <a:pt x="87" y="339"/>
                  </a:lnTo>
                  <a:lnTo>
                    <a:pt x="26" y="343"/>
                  </a:lnTo>
                  <a:lnTo>
                    <a:pt x="26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20"/>
            <p:cNvSpPr>
              <a:spLocks noEditPoints="1"/>
            </p:cNvSpPr>
            <p:nvPr/>
          </p:nvSpPr>
          <p:spPr bwMode="auto">
            <a:xfrm>
              <a:off x="8945563" y="595313"/>
              <a:ext cx="388938" cy="552450"/>
            </a:xfrm>
            <a:custGeom>
              <a:avLst/>
              <a:gdLst>
                <a:gd name="T0" fmla="*/ 264 w 325"/>
                <a:gd name="T1" fmla="*/ 417 h 461"/>
                <a:gd name="T2" fmla="*/ 149 w 325"/>
                <a:gd name="T3" fmla="*/ 458 h 461"/>
                <a:gd name="T4" fmla="*/ 37 w 325"/>
                <a:gd name="T5" fmla="*/ 404 h 461"/>
                <a:gd name="T6" fmla="*/ 6 w 325"/>
                <a:gd name="T7" fmla="*/ 220 h 461"/>
                <a:gd name="T8" fmla="*/ 57 w 325"/>
                <a:gd name="T9" fmla="*/ 44 h 461"/>
                <a:gd name="T10" fmla="*/ 176 w 325"/>
                <a:gd name="T11" fmla="*/ 3 h 461"/>
                <a:gd name="T12" fmla="*/ 285 w 325"/>
                <a:gd name="T13" fmla="*/ 57 h 461"/>
                <a:gd name="T14" fmla="*/ 315 w 325"/>
                <a:gd name="T15" fmla="*/ 241 h 461"/>
                <a:gd name="T16" fmla="*/ 264 w 325"/>
                <a:gd name="T17" fmla="*/ 417 h 461"/>
                <a:gd name="T18" fmla="*/ 220 w 325"/>
                <a:gd name="T19" fmla="*/ 108 h 461"/>
                <a:gd name="T20" fmla="*/ 169 w 325"/>
                <a:gd name="T21" fmla="*/ 81 h 461"/>
                <a:gd name="T22" fmla="*/ 115 w 325"/>
                <a:gd name="T23" fmla="*/ 102 h 461"/>
                <a:gd name="T24" fmla="*/ 88 w 325"/>
                <a:gd name="T25" fmla="*/ 227 h 461"/>
                <a:gd name="T26" fmla="*/ 101 w 325"/>
                <a:gd name="T27" fmla="*/ 353 h 461"/>
                <a:gd name="T28" fmla="*/ 152 w 325"/>
                <a:gd name="T29" fmla="*/ 380 h 461"/>
                <a:gd name="T30" fmla="*/ 207 w 325"/>
                <a:gd name="T31" fmla="*/ 360 h 461"/>
                <a:gd name="T32" fmla="*/ 234 w 325"/>
                <a:gd name="T33" fmla="*/ 234 h 461"/>
                <a:gd name="T34" fmla="*/ 220 w 325"/>
                <a:gd name="T35" fmla="*/ 108 h 461"/>
                <a:gd name="T36" fmla="*/ 220 w 325"/>
                <a:gd name="T37" fmla="*/ 108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5" h="461">
                  <a:moveTo>
                    <a:pt x="264" y="417"/>
                  </a:moveTo>
                  <a:cubicBezTo>
                    <a:pt x="234" y="448"/>
                    <a:pt x="196" y="461"/>
                    <a:pt x="149" y="458"/>
                  </a:cubicBezTo>
                  <a:cubicBezTo>
                    <a:pt x="101" y="458"/>
                    <a:pt x="64" y="438"/>
                    <a:pt x="37" y="404"/>
                  </a:cubicBezTo>
                  <a:cubicBezTo>
                    <a:pt x="0" y="356"/>
                    <a:pt x="3" y="298"/>
                    <a:pt x="6" y="220"/>
                  </a:cubicBezTo>
                  <a:cubicBezTo>
                    <a:pt x="10" y="142"/>
                    <a:pt x="13" y="88"/>
                    <a:pt x="57" y="44"/>
                  </a:cubicBezTo>
                  <a:cubicBezTo>
                    <a:pt x="91" y="13"/>
                    <a:pt x="129" y="0"/>
                    <a:pt x="176" y="3"/>
                  </a:cubicBezTo>
                  <a:cubicBezTo>
                    <a:pt x="224" y="3"/>
                    <a:pt x="258" y="23"/>
                    <a:pt x="285" y="57"/>
                  </a:cubicBezTo>
                  <a:cubicBezTo>
                    <a:pt x="325" y="105"/>
                    <a:pt x="322" y="163"/>
                    <a:pt x="315" y="241"/>
                  </a:cubicBezTo>
                  <a:cubicBezTo>
                    <a:pt x="312" y="315"/>
                    <a:pt x="308" y="373"/>
                    <a:pt x="264" y="417"/>
                  </a:cubicBezTo>
                  <a:close/>
                  <a:moveTo>
                    <a:pt x="220" y="108"/>
                  </a:moveTo>
                  <a:cubicBezTo>
                    <a:pt x="210" y="91"/>
                    <a:pt x="193" y="81"/>
                    <a:pt x="169" y="81"/>
                  </a:cubicBezTo>
                  <a:cubicBezTo>
                    <a:pt x="149" y="78"/>
                    <a:pt x="129" y="88"/>
                    <a:pt x="115" y="102"/>
                  </a:cubicBezTo>
                  <a:cubicBezTo>
                    <a:pt x="98" y="119"/>
                    <a:pt x="95" y="139"/>
                    <a:pt x="88" y="227"/>
                  </a:cubicBezTo>
                  <a:cubicBezTo>
                    <a:pt x="84" y="312"/>
                    <a:pt x="88" y="332"/>
                    <a:pt x="101" y="353"/>
                  </a:cubicBezTo>
                  <a:cubicBezTo>
                    <a:pt x="112" y="370"/>
                    <a:pt x="132" y="380"/>
                    <a:pt x="152" y="380"/>
                  </a:cubicBezTo>
                  <a:cubicBezTo>
                    <a:pt x="176" y="383"/>
                    <a:pt x="193" y="373"/>
                    <a:pt x="207" y="360"/>
                  </a:cubicBezTo>
                  <a:cubicBezTo>
                    <a:pt x="224" y="343"/>
                    <a:pt x="230" y="322"/>
                    <a:pt x="234" y="234"/>
                  </a:cubicBezTo>
                  <a:cubicBezTo>
                    <a:pt x="241" y="149"/>
                    <a:pt x="237" y="125"/>
                    <a:pt x="220" y="108"/>
                  </a:cubicBezTo>
                  <a:lnTo>
                    <a:pt x="220" y="108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21"/>
            <p:cNvSpPr>
              <a:spLocks/>
            </p:cNvSpPr>
            <p:nvPr/>
          </p:nvSpPr>
          <p:spPr bwMode="auto">
            <a:xfrm>
              <a:off x="9383713" y="639763"/>
              <a:ext cx="504825" cy="619125"/>
            </a:xfrm>
            <a:custGeom>
              <a:avLst/>
              <a:gdLst>
                <a:gd name="T0" fmla="*/ 182 w 318"/>
                <a:gd name="T1" fmla="*/ 377 h 390"/>
                <a:gd name="T2" fmla="*/ 111 w 318"/>
                <a:gd name="T3" fmla="*/ 141 h 390"/>
                <a:gd name="T4" fmla="*/ 59 w 318"/>
                <a:gd name="T5" fmla="*/ 344 h 390"/>
                <a:gd name="T6" fmla="*/ 0 w 318"/>
                <a:gd name="T7" fmla="*/ 328 h 390"/>
                <a:gd name="T8" fmla="*/ 83 w 318"/>
                <a:gd name="T9" fmla="*/ 0 h 390"/>
                <a:gd name="T10" fmla="*/ 136 w 318"/>
                <a:gd name="T11" fmla="*/ 13 h 390"/>
                <a:gd name="T12" fmla="*/ 208 w 318"/>
                <a:gd name="T13" fmla="*/ 246 h 390"/>
                <a:gd name="T14" fmla="*/ 259 w 318"/>
                <a:gd name="T15" fmla="*/ 44 h 390"/>
                <a:gd name="T16" fmla="*/ 318 w 318"/>
                <a:gd name="T17" fmla="*/ 59 h 390"/>
                <a:gd name="T18" fmla="*/ 234 w 318"/>
                <a:gd name="T19" fmla="*/ 390 h 390"/>
                <a:gd name="T20" fmla="*/ 182 w 318"/>
                <a:gd name="T21" fmla="*/ 377 h 390"/>
                <a:gd name="T22" fmla="*/ 182 w 318"/>
                <a:gd name="T23" fmla="*/ 377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390">
                  <a:moveTo>
                    <a:pt x="182" y="377"/>
                  </a:moveTo>
                  <a:lnTo>
                    <a:pt x="111" y="141"/>
                  </a:lnTo>
                  <a:lnTo>
                    <a:pt x="59" y="344"/>
                  </a:lnTo>
                  <a:lnTo>
                    <a:pt x="0" y="328"/>
                  </a:lnTo>
                  <a:lnTo>
                    <a:pt x="83" y="0"/>
                  </a:lnTo>
                  <a:lnTo>
                    <a:pt x="136" y="13"/>
                  </a:lnTo>
                  <a:lnTo>
                    <a:pt x="208" y="246"/>
                  </a:lnTo>
                  <a:lnTo>
                    <a:pt x="259" y="44"/>
                  </a:lnTo>
                  <a:lnTo>
                    <a:pt x="318" y="59"/>
                  </a:lnTo>
                  <a:lnTo>
                    <a:pt x="234" y="390"/>
                  </a:lnTo>
                  <a:lnTo>
                    <a:pt x="182" y="377"/>
                  </a:lnTo>
                  <a:lnTo>
                    <a:pt x="182" y="3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22"/>
            <p:cNvSpPr>
              <a:spLocks noEditPoints="1"/>
            </p:cNvSpPr>
            <p:nvPr/>
          </p:nvSpPr>
          <p:spPr bwMode="auto">
            <a:xfrm>
              <a:off x="9790113" y="855663"/>
              <a:ext cx="463550" cy="601663"/>
            </a:xfrm>
            <a:custGeom>
              <a:avLst/>
              <a:gdLst>
                <a:gd name="T0" fmla="*/ 258 w 387"/>
                <a:gd name="T1" fmla="*/ 465 h 502"/>
                <a:gd name="T2" fmla="*/ 268 w 387"/>
                <a:gd name="T3" fmla="*/ 384 h 502"/>
                <a:gd name="T4" fmla="*/ 133 w 387"/>
                <a:gd name="T5" fmla="*/ 319 h 502"/>
                <a:gd name="T6" fmla="*/ 78 w 387"/>
                <a:gd name="T7" fmla="*/ 380 h 502"/>
                <a:gd name="T8" fmla="*/ 0 w 387"/>
                <a:gd name="T9" fmla="*/ 343 h 502"/>
                <a:gd name="T10" fmla="*/ 330 w 387"/>
                <a:gd name="T11" fmla="*/ 0 h 502"/>
                <a:gd name="T12" fmla="*/ 387 w 387"/>
                <a:gd name="T13" fmla="*/ 31 h 502"/>
                <a:gd name="T14" fmla="*/ 336 w 387"/>
                <a:gd name="T15" fmla="*/ 502 h 502"/>
                <a:gd name="T16" fmla="*/ 258 w 387"/>
                <a:gd name="T17" fmla="*/ 465 h 502"/>
                <a:gd name="T18" fmla="*/ 306 w 387"/>
                <a:gd name="T19" fmla="*/ 136 h 502"/>
                <a:gd name="T20" fmla="*/ 187 w 387"/>
                <a:gd name="T21" fmla="*/ 261 h 502"/>
                <a:gd name="T22" fmla="*/ 282 w 387"/>
                <a:gd name="T23" fmla="*/ 306 h 502"/>
                <a:gd name="T24" fmla="*/ 306 w 387"/>
                <a:gd name="T25" fmla="*/ 136 h 502"/>
                <a:gd name="T26" fmla="*/ 306 w 387"/>
                <a:gd name="T27" fmla="*/ 136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7" h="502">
                  <a:moveTo>
                    <a:pt x="258" y="465"/>
                  </a:moveTo>
                  <a:lnTo>
                    <a:pt x="268" y="384"/>
                  </a:lnTo>
                  <a:lnTo>
                    <a:pt x="133" y="319"/>
                  </a:lnTo>
                  <a:lnTo>
                    <a:pt x="78" y="380"/>
                  </a:lnTo>
                  <a:lnTo>
                    <a:pt x="0" y="343"/>
                  </a:lnTo>
                  <a:lnTo>
                    <a:pt x="330" y="0"/>
                  </a:lnTo>
                  <a:lnTo>
                    <a:pt x="387" y="31"/>
                  </a:lnTo>
                  <a:lnTo>
                    <a:pt x="336" y="502"/>
                  </a:lnTo>
                  <a:lnTo>
                    <a:pt x="258" y="465"/>
                  </a:lnTo>
                  <a:close/>
                  <a:moveTo>
                    <a:pt x="306" y="136"/>
                  </a:moveTo>
                  <a:lnTo>
                    <a:pt x="187" y="261"/>
                  </a:lnTo>
                  <a:lnTo>
                    <a:pt x="282" y="306"/>
                  </a:lnTo>
                  <a:lnTo>
                    <a:pt x="306" y="136"/>
                  </a:lnTo>
                  <a:lnTo>
                    <a:pt x="306" y="136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23"/>
            <p:cNvSpPr>
              <a:spLocks/>
            </p:cNvSpPr>
            <p:nvPr/>
          </p:nvSpPr>
          <p:spPr bwMode="auto">
            <a:xfrm>
              <a:off x="10218738" y="1038226"/>
              <a:ext cx="393700" cy="631825"/>
            </a:xfrm>
            <a:custGeom>
              <a:avLst/>
              <a:gdLst>
                <a:gd name="T0" fmla="*/ 0 w 248"/>
                <a:gd name="T1" fmla="*/ 277 h 398"/>
                <a:gd name="T2" fmla="*/ 197 w 248"/>
                <a:gd name="T3" fmla="*/ 0 h 398"/>
                <a:gd name="T4" fmla="*/ 248 w 248"/>
                <a:gd name="T5" fmla="*/ 36 h 398"/>
                <a:gd name="T6" fmla="*/ 84 w 248"/>
                <a:gd name="T7" fmla="*/ 267 h 398"/>
                <a:gd name="T8" fmla="*/ 202 w 248"/>
                <a:gd name="T9" fmla="*/ 349 h 398"/>
                <a:gd name="T10" fmla="*/ 169 w 248"/>
                <a:gd name="T11" fmla="*/ 398 h 398"/>
                <a:gd name="T12" fmla="*/ 0 w 248"/>
                <a:gd name="T13" fmla="*/ 277 h 398"/>
                <a:gd name="T14" fmla="*/ 0 w 248"/>
                <a:gd name="T15" fmla="*/ 27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8" h="398">
                  <a:moveTo>
                    <a:pt x="0" y="277"/>
                  </a:moveTo>
                  <a:lnTo>
                    <a:pt x="197" y="0"/>
                  </a:lnTo>
                  <a:lnTo>
                    <a:pt x="248" y="36"/>
                  </a:lnTo>
                  <a:lnTo>
                    <a:pt x="84" y="267"/>
                  </a:lnTo>
                  <a:lnTo>
                    <a:pt x="202" y="349"/>
                  </a:lnTo>
                  <a:lnTo>
                    <a:pt x="169" y="398"/>
                  </a:lnTo>
                  <a:lnTo>
                    <a:pt x="0" y="277"/>
                  </a:lnTo>
                  <a:lnTo>
                    <a:pt x="0" y="2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24"/>
            <p:cNvSpPr>
              <a:spLocks/>
            </p:cNvSpPr>
            <p:nvPr/>
          </p:nvSpPr>
          <p:spPr bwMode="auto">
            <a:xfrm>
              <a:off x="10674351" y="1430338"/>
              <a:ext cx="598488" cy="588963"/>
            </a:xfrm>
            <a:custGeom>
              <a:avLst/>
              <a:gdLst>
                <a:gd name="T0" fmla="*/ 57 w 499"/>
                <a:gd name="T1" fmla="*/ 417 h 492"/>
                <a:gd name="T2" fmla="*/ 71 w 499"/>
                <a:gd name="T3" fmla="*/ 197 h 492"/>
                <a:gd name="T4" fmla="*/ 292 w 499"/>
                <a:gd name="T5" fmla="*/ 0 h 492"/>
                <a:gd name="T6" fmla="*/ 346 w 499"/>
                <a:gd name="T7" fmla="*/ 61 h 492"/>
                <a:gd name="T8" fmla="*/ 129 w 499"/>
                <a:gd name="T9" fmla="*/ 254 h 492"/>
                <a:gd name="T10" fmla="*/ 115 w 499"/>
                <a:gd name="T11" fmla="*/ 366 h 492"/>
                <a:gd name="T12" fmla="*/ 227 w 499"/>
                <a:gd name="T13" fmla="*/ 363 h 492"/>
                <a:gd name="T14" fmla="*/ 444 w 499"/>
                <a:gd name="T15" fmla="*/ 169 h 492"/>
                <a:gd name="T16" fmla="*/ 499 w 499"/>
                <a:gd name="T17" fmla="*/ 231 h 492"/>
                <a:gd name="T18" fmla="*/ 278 w 499"/>
                <a:gd name="T19" fmla="*/ 427 h 492"/>
                <a:gd name="T20" fmla="*/ 57 w 499"/>
                <a:gd name="T21" fmla="*/ 417 h 492"/>
                <a:gd name="T22" fmla="*/ 57 w 499"/>
                <a:gd name="T23" fmla="*/ 417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9" h="492">
                  <a:moveTo>
                    <a:pt x="57" y="417"/>
                  </a:moveTo>
                  <a:cubicBezTo>
                    <a:pt x="0" y="353"/>
                    <a:pt x="0" y="261"/>
                    <a:pt x="71" y="197"/>
                  </a:cubicBezTo>
                  <a:lnTo>
                    <a:pt x="292" y="0"/>
                  </a:lnTo>
                  <a:lnTo>
                    <a:pt x="346" y="61"/>
                  </a:lnTo>
                  <a:lnTo>
                    <a:pt x="129" y="254"/>
                  </a:lnTo>
                  <a:cubicBezTo>
                    <a:pt x="91" y="288"/>
                    <a:pt x="85" y="332"/>
                    <a:pt x="115" y="366"/>
                  </a:cubicBezTo>
                  <a:cubicBezTo>
                    <a:pt x="146" y="397"/>
                    <a:pt x="186" y="400"/>
                    <a:pt x="227" y="363"/>
                  </a:cubicBezTo>
                  <a:lnTo>
                    <a:pt x="444" y="169"/>
                  </a:lnTo>
                  <a:lnTo>
                    <a:pt x="499" y="231"/>
                  </a:lnTo>
                  <a:lnTo>
                    <a:pt x="278" y="427"/>
                  </a:lnTo>
                  <a:cubicBezTo>
                    <a:pt x="207" y="492"/>
                    <a:pt x="115" y="482"/>
                    <a:pt x="57" y="417"/>
                  </a:cubicBezTo>
                  <a:lnTo>
                    <a:pt x="57" y="4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25"/>
            <p:cNvSpPr>
              <a:spLocks/>
            </p:cNvSpPr>
            <p:nvPr/>
          </p:nvSpPr>
          <p:spPr bwMode="auto">
            <a:xfrm>
              <a:off x="10917238" y="1855788"/>
              <a:ext cx="658813" cy="608013"/>
            </a:xfrm>
            <a:custGeom>
              <a:avLst/>
              <a:gdLst>
                <a:gd name="T0" fmla="*/ 95 w 415"/>
                <a:gd name="T1" fmla="*/ 337 h 383"/>
                <a:gd name="T2" fmla="*/ 211 w 415"/>
                <a:gd name="T3" fmla="*/ 121 h 383"/>
                <a:gd name="T4" fmla="*/ 31 w 415"/>
                <a:gd name="T5" fmla="*/ 226 h 383"/>
                <a:gd name="T6" fmla="*/ 0 w 415"/>
                <a:gd name="T7" fmla="*/ 173 h 383"/>
                <a:gd name="T8" fmla="*/ 292 w 415"/>
                <a:gd name="T9" fmla="*/ 0 h 383"/>
                <a:gd name="T10" fmla="*/ 320 w 415"/>
                <a:gd name="T11" fmla="*/ 50 h 383"/>
                <a:gd name="T12" fmla="*/ 205 w 415"/>
                <a:gd name="T13" fmla="*/ 262 h 383"/>
                <a:gd name="T14" fmla="*/ 384 w 415"/>
                <a:gd name="T15" fmla="*/ 157 h 383"/>
                <a:gd name="T16" fmla="*/ 415 w 415"/>
                <a:gd name="T17" fmla="*/ 211 h 383"/>
                <a:gd name="T18" fmla="*/ 123 w 415"/>
                <a:gd name="T19" fmla="*/ 383 h 383"/>
                <a:gd name="T20" fmla="*/ 95 w 415"/>
                <a:gd name="T21" fmla="*/ 337 h 383"/>
                <a:gd name="T22" fmla="*/ 95 w 415"/>
                <a:gd name="T23" fmla="*/ 337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5" h="383">
                  <a:moveTo>
                    <a:pt x="95" y="337"/>
                  </a:moveTo>
                  <a:lnTo>
                    <a:pt x="211" y="121"/>
                  </a:lnTo>
                  <a:lnTo>
                    <a:pt x="31" y="226"/>
                  </a:lnTo>
                  <a:lnTo>
                    <a:pt x="0" y="173"/>
                  </a:lnTo>
                  <a:lnTo>
                    <a:pt x="292" y="0"/>
                  </a:lnTo>
                  <a:lnTo>
                    <a:pt x="320" y="50"/>
                  </a:lnTo>
                  <a:lnTo>
                    <a:pt x="205" y="262"/>
                  </a:lnTo>
                  <a:lnTo>
                    <a:pt x="384" y="157"/>
                  </a:lnTo>
                  <a:lnTo>
                    <a:pt x="415" y="211"/>
                  </a:lnTo>
                  <a:lnTo>
                    <a:pt x="123" y="383"/>
                  </a:lnTo>
                  <a:lnTo>
                    <a:pt x="95" y="337"/>
                  </a:lnTo>
                  <a:lnTo>
                    <a:pt x="95" y="3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26"/>
            <p:cNvSpPr>
              <a:spLocks/>
            </p:cNvSpPr>
            <p:nvPr/>
          </p:nvSpPr>
          <p:spPr bwMode="auto">
            <a:xfrm>
              <a:off x="11141076" y="2346326"/>
              <a:ext cx="538163" cy="292100"/>
            </a:xfrm>
            <a:custGeom>
              <a:avLst/>
              <a:gdLst>
                <a:gd name="T0" fmla="*/ 0 w 339"/>
                <a:gd name="T1" fmla="*/ 127 h 184"/>
                <a:gd name="T2" fmla="*/ 315 w 339"/>
                <a:gd name="T3" fmla="*/ 0 h 184"/>
                <a:gd name="T4" fmla="*/ 339 w 339"/>
                <a:gd name="T5" fmla="*/ 55 h 184"/>
                <a:gd name="T6" fmla="*/ 26 w 339"/>
                <a:gd name="T7" fmla="*/ 184 h 184"/>
                <a:gd name="T8" fmla="*/ 0 w 339"/>
                <a:gd name="T9" fmla="*/ 127 h 184"/>
                <a:gd name="T10" fmla="*/ 0 w 339"/>
                <a:gd name="T11" fmla="*/ 127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184">
                  <a:moveTo>
                    <a:pt x="0" y="127"/>
                  </a:moveTo>
                  <a:lnTo>
                    <a:pt x="315" y="0"/>
                  </a:lnTo>
                  <a:lnTo>
                    <a:pt x="339" y="55"/>
                  </a:lnTo>
                  <a:lnTo>
                    <a:pt x="26" y="184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27"/>
            <p:cNvSpPr>
              <a:spLocks/>
            </p:cNvSpPr>
            <p:nvPr/>
          </p:nvSpPr>
          <p:spPr bwMode="auto">
            <a:xfrm>
              <a:off x="11242676" y="2524126"/>
              <a:ext cx="585788" cy="390525"/>
            </a:xfrm>
            <a:custGeom>
              <a:avLst/>
              <a:gdLst>
                <a:gd name="T0" fmla="*/ 13 w 369"/>
                <a:gd name="T1" fmla="*/ 236 h 246"/>
                <a:gd name="T2" fmla="*/ 0 w 369"/>
                <a:gd name="T3" fmla="*/ 193 h 246"/>
                <a:gd name="T4" fmla="*/ 300 w 369"/>
                <a:gd name="T5" fmla="*/ 0 h 246"/>
                <a:gd name="T6" fmla="*/ 318 w 369"/>
                <a:gd name="T7" fmla="*/ 61 h 246"/>
                <a:gd name="T8" fmla="*/ 121 w 369"/>
                <a:gd name="T9" fmla="*/ 182 h 246"/>
                <a:gd name="T10" fmla="*/ 352 w 369"/>
                <a:gd name="T11" fmla="*/ 184 h 246"/>
                <a:gd name="T12" fmla="*/ 369 w 369"/>
                <a:gd name="T13" fmla="*/ 246 h 246"/>
                <a:gd name="T14" fmla="*/ 13 w 369"/>
                <a:gd name="T15" fmla="*/ 236 h 246"/>
                <a:gd name="T16" fmla="*/ 13 w 369"/>
                <a:gd name="T17" fmla="*/ 23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9" h="246">
                  <a:moveTo>
                    <a:pt x="13" y="236"/>
                  </a:moveTo>
                  <a:lnTo>
                    <a:pt x="0" y="193"/>
                  </a:lnTo>
                  <a:lnTo>
                    <a:pt x="300" y="0"/>
                  </a:lnTo>
                  <a:lnTo>
                    <a:pt x="318" y="61"/>
                  </a:lnTo>
                  <a:lnTo>
                    <a:pt x="121" y="182"/>
                  </a:lnTo>
                  <a:lnTo>
                    <a:pt x="352" y="184"/>
                  </a:lnTo>
                  <a:lnTo>
                    <a:pt x="369" y="246"/>
                  </a:lnTo>
                  <a:lnTo>
                    <a:pt x="13" y="236"/>
                  </a:lnTo>
                  <a:lnTo>
                    <a:pt x="13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28"/>
            <p:cNvSpPr>
              <a:spLocks/>
            </p:cNvSpPr>
            <p:nvPr/>
          </p:nvSpPr>
          <p:spPr bwMode="auto">
            <a:xfrm>
              <a:off x="11312526" y="3036888"/>
              <a:ext cx="569913" cy="385763"/>
            </a:xfrm>
            <a:custGeom>
              <a:avLst/>
              <a:gdLst>
                <a:gd name="T0" fmla="*/ 0 w 359"/>
                <a:gd name="T1" fmla="*/ 36 h 243"/>
                <a:gd name="T2" fmla="*/ 338 w 359"/>
                <a:gd name="T3" fmla="*/ 0 h 243"/>
                <a:gd name="T4" fmla="*/ 359 w 359"/>
                <a:gd name="T5" fmla="*/ 208 h 243"/>
                <a:gd name="T6" fmla="*/ 299 w 359"/>
                <a:gd name="T7" fmla="*/ 216 h 243"/>
                <a:gd name="T8" fmla="*/ 284 w 359"/>
                <a:gd name="T9" fmla="*/ 69 h 243"/>
                <a:gd name="T10" fmla="*/ 205 w 359"/>
                <a:gd name="T11" fmla="*/ 77 h 243"/>
                <a:gd name="T12" fmla="*/ 218 w 359"/>
                <a:gd name="T13" fmla="*/ 200 h 243"/>
                <a:gd name="T14" fmla="*/ 159 w 359"/>
                <a:gd name="T15" fmla="*/ 208 h 243"/>
                <a:gd name="T16" fmla="*/ 146 w 359"/>
                <a:gd name="T17" fmla="*/ 82 h 243"/>
                <a:gd name="T18" fmla="*/ 64 w 359"/>
                <a:gd name="T19" fmla="*/ 90 h 243"/>
                <a:gd name="T20" fmla="*/ 80 w 359"/>
                <a:gd name="T21" fmla="*/ 238 h 243"/>
                <a:gd name="T22" fmla="*/ 21 w 359"/>
                <a:gd name="T23" fmla="*/ 243 h 243"/>
                <a:gd name="T24" fmla="*/ 0 w 359"/>
                <a:gd name="T25" fmla="*/ 36 h 243"/>
                <a:gd name="T26" fmla="*/ 0 w 359"/>
                <a:gd name="T27" fmla="*/ 36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9" h="243">
                  <a:moveTo>
                    <a:pt x="0" y="36"/>
                  </a:moveTo>
                  <a:lnTo>
                    <a:pt x="338" y="0"/>
                  </a:lnTo>
                  <a:lnTo>
                    <a:pt x="359" y="208"/>
                  </a:lnTo>
                  <a:lnTo>
                    <a:pt x="299" y="216"/>
                  </a:lnTo>
                  <a:lnTo>
                    <a:pt x="284" y="69"/>
                  </a:lnTo>
                  <a:lnTo>
                    <a:pt x="205" y="77"/>
                  </a:lnTo>
                  <a:lnTo>
                    <a:pt x="218" y="200"/>
                  </a:lnTo>
                  <a:lnTo>
                    <a:pt x="159" y="208"/>
                  </a:lnTo>
                  <a:lnTo>
                    <a:pt x="146" y="82"/>
                  </a:lnTo>
                  <a:lnTo>
                    <a:pt x="64" y="90"/>
                  </a:lnTo>
                  <a:lnTo>
                    <a:pt x="80" y="238"/>
                  </a:lnTo>
                  <a:lnTo>
                    <a:pt x="21" y="243"/>
                  </a:lnTo>
                  <a:lnTo>
                    <a:pt x="0" y="36"/>
                  </a:lnTo>
                  <a:lnTo>
                    <a:pt x="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29"/>
            <p:cNvSpPr>
              <a:spLocks noEditPoints="1"/>
            </p:cNvSpPr>
            <p:nvPr/>
          </p:nvSpPr>
          <p:spPr bwMode="auto">
            <a:xfrm>
              <a:off x="11317288" y="3492501"/>
              <a:ext cx="568325" cy="395288"/>
            </a:xfrm>
            <a:custGeom>
              <a:avLst/>
              <a:gdLst>
                <a:gd name="T0" fmla="*/ 7 w 475"/>
                <a:gd name="T1" fmla="*/ 221 h 329"/>
                <a:gd name="T2" fmla="*/ 193 w 475"/>
                <a:gd name="T3" fmla="*/ 153 h 329"/>
                <a:gd name="T4" fmla="*/ 197 w 475"/>
                <a:gd name="T5" fmla="*/ 95 h 329"/>
                <a:gd name="T6" fmla="*/ 17 w 475"/>
                <a:gd name="T7" fmla="*/ 81 h 329"/>
                <a:gd name="T8" fmla="*/ 24 w 475"/>
                <a:gd name="T9" fmla="*/ 0 h 329"/>
                <a:gd name="T10" fmla="*/ 475 w 475"/>
                <a:gd name="T11" fmla="*/ 34 h 329"/>
                <a:gd name="T12" fmla="*/ 461 w 475"/>
                <a:gd name="T13" fmla="*/ 197 h 329"/>
                <a:gd name="T14" fmla="*/ 315 w 475"/>
                <a:gd name="T15" fmla="*/ 323 h 329"/>
                <a:gd name="T16" fmla="*/ 200 w 475"/>
                <a:gd name="T17" fmla="*/ 238 h 329"/>
                <a:gd name="T18" fmla="*/ 0 w 475"/>
                <a:gd name="T19" fmla="*/ 316 h 329"/>
                <a:gd name="T20" fmla="*/ 7 w 475"/>
                <a:gd name="T21" fmla="*/ 221 h 329"/>
                <a:gd name="T22" fmla="*/ 383 w 475"/>
                <a:gd name="T23" fmla="*/ 187 h 329"/>
                <a:gd name="T24" fmla="*/ 390 w 475"/>
                <a:gd name="T25" fmla="*/ 109 h 329"/>
                <a:gd name="T26" fmla="*/ 271 w 475"/>
                <a:gd name="T27" fmla="*/ 98 h 329"/>
                <a:gd name="T28" fmla="*/ 265 w 475"/>
                <a:gd name="T29" fmla="*/ 177 h 329"/>
                <a:gd name="T30" fmla="*/ 319 w 475"/>
                <a:gd name="T31" fmla="*/ 241 h 329"/>
                <a:gd name="T32" fmla="*/ 383 w 475"/>
                <a:gd name="T33" fmla="*/ 187 h 329"/>
                <a:gd name="T34" fmla="*/ 383 w 475"/>
                <a:gd name="T35" fmla="*/ 18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5" h="329">
                  <a:moveTo>
                    <a:pt x="7" y="221"/>
                  </a:moveTo>
                  <a:lnTo>
                    <a:pt x="193" y="153"/>
                  </a:lnTo>
                  <a:lnTo>
                    <a:pt x="197" y="95"/>
                  </a:lnTo>
                  <a:lnTo>
                    <a:pt x="17" y="81"/>
                  </a:lnTo>
                  <a:lnTo>
                    <a:pt x="24" y="0"/>
                  </a:lnTo>
                  <a:lnTo>
                    <a:pt x="475" y="34"/>
                  </a:lnTo>
                  <a:lnTo>
                    <a:pt x="461" y="197"/>
                  </a:lnTo>
                  <a:cubicBezTo>
                    <a:pt x="455" y="282"/>
                    <a:pt x="390" y="329"/>
                    <a:pt x="315" y="323"/>
                  </a:cubicBezTo>
                  <a:cubicBezTo>
                    <a:pt x="251" y="319"/>
                    <a:pt x="214" y="278"/>
                    <a:pt x="200" y="238"/>
                  </a:cubicBezTo>
                  <a:lnTo>
                    <a:pt x="0" y="316"/>
                  </a:lnTo>
                  <a:lnTo>
                    <a:pt x="7" y="221"/>
                  </a:lnTo>
                  <a:close/>
                  <a:moveTo>
                    <a:pt x="383" y="187"/>
                  </a:moveTo>
                  <a:lnTo>
                    <a:pt x="390" y="109"/>
                  </a:lnTo>
                  <a:lnTo>
                    <a:pt x="271" y="98"/>
                  </a:lnTo>
                  <a:lnTo>
                    <a:pt x="265" y="177"/>
                  </a:lnTo>
                  <a:cubicBezTo>
                    <a:pt x="261" y="214"/>
                    <a:pt x="285" y="238"/>
                    <a:pt x="319" y="241"/>
                  </a:cubicBezTo>
                  <a:cubicBezTo>
                    <a:pt x="356" y="244"/>
                    <a:pt x="380" y="221"/>
                    <a:pt x="383" y="187"/>
                  </a:cubicBezTo>
                  <a:lnTo>
                    <a:pt x="383" y="187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30"/>
            <p:cNvSpPr>
              <a:spLocks/>
            </p:cNvSpPr>
            <p:nvPr/>
          </p:nvSpPr>
          <p:spPr bwMode="auto">
            <a:xfrm>
              <a:off x="11237913" y="3898901"/>
              <a:ext cx="582613" cy="449263"/>
            </a:xfrm>
            <a:custGeom>
              <a:avLst/>
              <a:gdLst>
                <a:gd name="T0" fmla="*/ 21 w 486"/>
                <a:gd name="T1" fmla="*/ 133 h 374"/>
                <a:gd name="T2" fmla="*/ 119 w 486"/>
                <a:gd name="T3" fmla="*/ 0 h 374"/>
                <a:gd name="T4" fmla="*/ 160 w 486"/>
                <a:gd name="T5" fmla="*/ 65 h 374"/>
                <a:gd name="T6" fmla="*/ 99 w 486"/>
                <a:gd name="T7" fmla="*/ 153 h 374"/>
                <a:gd name="T8" fmla="*/ 133 w 486"/>
                <a:gd name="T9" fmla="*/ 238 h 374"/>
                <a:gd name="T10" fmla="*/ 173 w 486"/>
                <a:gd name="T11" fmla="*/ 235 h 374"/>
                <a:gd name="T12" fmla="*/ 197 w 486"/>
                <a:gd name="T13" fmla="*/ 204 h 374"/>
                <a:gd name="T14" fmla="*/ 218 w 486"/>
                <a:gd name="T15" fmla="*/ 157 h 374"/>
                <a:gd name="T16" fmla="*/ 275 w 486"/>
                <a:gd name="T17" fmla="*/ 85 h 374"/>
                <a:gd name="T18" fmla="*/ 367 w 486"/>
                <a:gd name="T19" fmla="*/ 79 h 374"/>
                <a:gd name="T20" fmla="*/ 465 w 486"/>
                <a:gd name="T21" fmla="*/ 255 h 374"/>
                <a:gd name="T22" fmla="*/ 380 w 486"/>
                <a:gd name="T23" fmla="*/ 374 h 374"/>
                <a:gd name="T24" fmla="*/ 340 w 486"/>
                <a:gd name="T25" fmla="*/ 309 h 374"/>
                <a:gd name="T26" fmla="*/ 391 w 486"/>
                <a:gd name="T27" fmla="*/ 235 h 374"/>
                <a:gd name="T28" fmla="*/ 350 w 486"/>
                <a:gd name="T29" fmla="*/ 157 h 374"/>
                <a:gd name="T30" fmla="*/ 316 w 486"/>
                <a:gd name="T31" fmla="*/ 160 h 374"/>
                <a:gd name="T32" fmla="*/ 289 w 486"/>
                <a:gd name="T33" fmla="*/ 194 h 374"/>
                <a:gd name="T34" fmla="*/ 272 w 486"/>
                <a:gd name="T35" fmla="*/ 242 h 374"/>
                <a:gd name="T36" fmla="*/ 218 w 486"/>
                <a:gd name="T37" fmla="*/ 309 h 374"/>
                <a:gd name="T38" fmla="*/ 116 w 486"/>
                <a:gd name="T39" fmla="*/ 316 h 374"/>
                <a:gd name="T40" fmla="*/ 21 w 486"/>
                <a:gd name="T41" fmla="*/ 133 h 374"/>
                <a:gd name="T42" fmla="*/ 21 w 486"/>
                <a:gd name="T43" fmla="*/ 133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6" h="374">
                  <a:moveTo>
                    <a:pt x="21" y="133"/>
                  </a:moveTo>
                  <a:cubicBezTo>
                    <a:pt x="38" y="72"/>
                    <a:pt x="65" y="28"/>
                    <a:pt x="119" y="0"/>
                  </a:cubicBezTo>
                  <a:lnTo>
                    <a:pt x="160" y="65"/>
                  </a:lnTo>
                  <a:cubicBezTo>
                    <a:pt x="126" y="82"/>
                    <a:pt x="109" y="116"/>
                    <a:pt x="99" y="153"/>
                  </a:cubicBezTo>
                  <a:cubicBezTo>
                    <a:pt x="85" y="201"/>
                    <a:pt x="99" y="231"/>
                    <a:pt x="133" y="238"/>
                  </a:cubicBezTo>
                  <a:cubicBezTo>
                    <a:pt x="150" y="245"/>
                    <a:pt x="163" y="242"/>
                    <a:pt x="173" y="235"/>
                  </a:cubicBezTo>
                  <a:cubicBezTo>
                    <a:pt x="184" y="231"/>
                    <a:pt x="190" y="221"/>
                    <a:pt x="197" y="204"/>
                  </a:cubicBezTo>
                  <a:lnTo>
                    <a:pt x="218" y="157"/>
                  </a:lnTo>
                  <a:cubicBezTo>
                    <a:pt x="231" y="123"/>
                    <a:pt x="251" y="99"/>
                    <a:pt x="275" y="85"/>
                  </a:cubicBezTo>
                  <a:cubicBezTo>
                    <a:pt x="299" y="72"/>
                    <a:pt x="330" y="72"/>
                    <a:pt x="367" y="79"/>
                  </a:cubicBezTo>
                  <a:cubicBezTo>
                    <a:pt x="445" y="99"/>
                    <a:pt x="486" y="167"/>
                    <a:pt x="465" y="255"/>
                  </a:cubicBezTo>
                  <a:cubicBezTo>
                    <a:pt x="448" y="313"/>
                    <a:pt x="425" y="347"/>
                    <a:pt x="380" y="374"/>
                  </a:cubicBezTo>
                  <a:lnTo>
                    <a:pt x="340" y="309"/>
                  </a:lnTo>
                  <a:cubicBezTo>
                    <a:pt x="370" y="292"/>
                    <a:pt x="384" y="262"/>
                    <a:pt x="391" y="235"/>
                  </a:cubicBezTo>
                  <a:cubicBezTo>
                    <a:pt x="401" y="191"/>
                    <a:pt x="380" y="163"/>
                    <a:pt x="350" y="157"/>
                  </a:cubicBezTo>
                  <a:cubicBezTo>
                    <a:pt x="340" y="153"/>
                    <a:pt x="326" y="153"/>
                    <a:pt x="316" y="160"/>
                  </a:cubicBezTo>
                  <a:cubicBezTo>
                    <a:pt x="306" y="167"/>
                    <a:pt x="296" y="177"/>
                    <a:pt x="289" y="194"/>
                  </a:cubicBezTo>
                  <a:lnTo>
                    <a:pt x="272" y="242"/>
                  </a:lnTo>
                  <a:cubicBezTo>
                    <a:pt x="255" y="276"/>
                    <a:pt x="238" y="296"/>
                    <a:pt x="218" y="309"/>
                  </a:cubicBezTo>
                  <a:cubicBezTo>
                    <a:pt x="190" y="326"/>
                    <a:pt x="156" y="326"/>
                    <a:pt x="116" y="316"/>
                  </a:cubicBezTo>
                  <a:cubicBezTo>
                    <a:pt x="31" y="296"/>
                    <a:pt x="0" y="218"/>
                    <a:pt x="21" y="133"/>
                  </a:cubicBezTo>
                  <a:lnTo>
                    <a:pt x="21" y="13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31"/>
            <p:cNvSpPr>
              <a:spLocks/>
            </p:cNvSpPr>
            <p:nvPr/>
          </p:nvSpPr>
          <p:spPr bwMode="auto">
            <a:xfrm>
              <a:off x="11161713" y="4298951"/>
              <a:ext cx="536575" cy="288925"/>
            </a:xfrm>
            <a:custGeom>
              <a:avLst/>
              <a:gdLst>
                <a:gd name="T0" fmla="*/ 23 w 338"/>
                <a:gd name="T1" fmla="*/ 0 h 182"/>
                <a:gd name="T2" fmla="*/ 338 w 338"/>
                <a:gd name="T3" fmla="*/ 126 h 182"/>
                <a:gd name="T4" fmla="*/ 315 w 338"/>
                <a:gd name="T5" fmla="*/ 182 h 182"/>
                <a:gd name="T6" fmla="*/ 0 w 338"/>
                <a:gd name="T7" fmla="*/ 59 h 182"/>
                <a:gd name="T8" fmla="*/ 23 w 338"/>
                <a:gd name="T9" fmla="*/ 0 h 182"/>
                <a:gd name="T10" fmla="*/ 23 w 338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8" h="182">
                  <a:moveTo>
                    <a:pt x="23" y="0"/>
                  </a:moveTo>
                  <a:lnTo>
                    <a:pt x="338" y="126"/>
                  </a:lnTo>
                  <a:lnTo>
                    <a:pt x="315" y="182"/>
                  </a:lnTo>
                  <a:lnTo>
                    <a:pt x="0" y="59"/>
                  </a:lnTo>
                  <a:lnTo>
                    <a:pt x="23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32"/>
            <p:cNvSpPr>
              <a:spLocks/>
            </p:cNvSpPr>
            <p:nvPr/>
          </p:nvSpPr>
          <p:spPr bwMode="auto">
            <a:xfrm>
              <a:off x="11036301" y="4559301"/>
              <a:ext cx="584200" cy="455613"/>
            </a:xfrm>
            <a:custGeom>
              <a:avLst/>
              <a:gdLst>
                <a:gd name="T0" fmla="*/ 248 w 368"/>
                <a:gd name="T1" fmla="*/ 187 h 287"/>
                <a:gd name="T2" fmla="*/ 0 w 368"/>
                <a:gd name="T3" fmla="*/ 54 h 287"/>
                <a:gd name="T4" fmla="*/ 30 w 368"/>
                <a:gd name="T5" fmla="*/ 0 h 287"/>
                <a:gd name="T6" fmla="*/ 276 w 368"/>
                <a:gd name="T7" fmla="*/ 133 h 287"/>
                <a:gd name="T8" fmla="*/ 317 w 368"/>
                <a:gd name="T9" fmla="*/ 59 h 287"/>
                <a:gd name="T10" fmla="*/ 368 w 368"/>
                <a:gd name="T11" fmla="*/ 87 h 287"/>
                <a:gd name="T12" fmla="*/ 261 w 368"/>
                <a:gd name="T13" fmla="*/ 287 h 287"/>
                <a:gd name="T14" fmla="*/ 210 w 368"/>
                <a:gd name="T15" fmla="*/ 259 h 287"/>
                <a:gd name="T16" fmla="*/ 248 w 368"/>
                <a:gd name="T17" fmla="*/ 187 h 287"/>
                <a:gd name="T18" fmla="*/ 248 w 368"/>
                <a:gd name="T19" fmla="*/ 18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8" h="287">
                  <a:moveTo>
                    <a:pt x="248" y="187"/>
                  </a:moveTo>
                  <a:lnTo>
                    <a:pt x="0" y="54"/>
                  </a:lnTo>
                  <a:lnTo>
                    <a:pt x="30" y="0"/>
                  </a:lnTo>
                  <a:lnTo>
                    <a:pt x="276" y="133"/>
                  </a:lnTo>
                  <a:lnTo>
                    <a:pt x="317" y="59"/>
                  </a:lnTo>
                  <a:lnTo>
                    <a:pt x="368" y="87"/>
                  </a:lnTo>
                  <a:lnTo>
                    <a:pt x="261" y="287"/>
                  </a:lnTo>
                  <a:lnTo>
                    <a:pt x="210" y="259"/>
                  </a:lnTo>
                  <a:lnTo>
                    <a:pt x="248" y="187"/>
                  </a:lnTo>
                  <a:lnTo>
                    <a:pt x="248" y="1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33"/>
            <p:cNvSpPr>
              <a:spLocks/>
            </p:cNvSpPr>
            <p:nvPr/>
          </p:nvSpPr>
          <p:spPr bwMode="auto">
            <a:xfrm>
              <a:off x="10828338" y="4876801"/>
              <a:ext cx="581025" cy="528638"/>
            </a:xfrm>
            <a:custGeom>
              <a:avLst/>
              <a:gdLst>
                <a:gd name="T0" fmla="*/ 110 w 366"/>
                <a:gd name="T1" fmla="*/ 136 h 333"/>
                <a:gd name="T2" fmla="*/ 0 w 366"/>
                <a:gd name="T3" fmla="*/ 51 h 333"/>
                <a:gd name="T4" fmla="*/ 36 w 366"/>
                <a:gd name="T5" fmla="*/ 0 h 333"/>
                <a:gd name="T6" fmla="*/ 148 w 366"/>
                <a:gd name="T7" fmla="*/ 84 h 333"/>
                <a:gd name="T8" fmla="*/ 366 w 366"/>
                <a:gd name="T9" fmla="*/ 130 h 333"/>
                <a:gd name="T10" fmla="*/ 326 w 366"/>
                <a:gd name="T11" fmla="*/ 185 h 333"/>
                <a:gd name="T12" fmla="*/ 179 w 366"/>
                <a:gd name="T13" fmla="*/ 148 h 333"/>
                <a:gd name="T14" fmla="*/ 254 w 366"/>
                <a:gd name="T15" fmla="*/ 279 h 333"/>
                <a:gd name="T16" fmla="*/ 212 w 366"/>
                <a:gd name="T17" fmla="*/ 333 h 333"/>
                <a:gd name="T18" fmla="*/ 110 w 366"/>
                <a:gd name="T19" fmla="*/ 136 h 333"/>
                <a:gd name="T20" fmla="*/ 110 w 366"/>
                <a:gd name="T21" fmla="*/ 136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6" h="333">
                  <a:moveTo>
                    <a:pt x="110" y="136"/>
                  </a:moveTo>
                  <a:lnTo>
                    <a:pt x="0" y="51"/>
                  </a:lnTo>
                  <a:lnTo>
                    <a:pt x="36" y="0"/>
                  </a:lnTo>
                  <a:lnTo>
                    <a:pt x="148" y="84"/>
                  </a:lnTo>
                  <a:lnTo>
                    <a:pt x="366" y="130"/>
                  </a:lnTo>
                  <a:lnTo>
                    <a:pt x="326" y="185"/>
                  </a:lnTo>
                  <a:lnTo>
                    <a:pt x="179" y="148"/>
                  </a:lnTo>
                  <a:lnTo>
                    <a:pt x="254" y="279"/>
                  </a:lnTo>
                  <a:lnTo>
                    <a:pt x="212" y="333"/>
                  </a:lnTo>
                  <a:lnTo>
                    <a:pt x="110" y="136"/>
                  </a:lnTo>
                  <a:lnTo>
                    <a:pt x="110" y="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34"/>
            <p:cNvSpPr>
              <a:spLocks/>
            </p:cNvSpPr>
            <p:nvPr/>
          </p:nvSpPr>
          <p:spPr bwMode="auto">
            <a:xfrm>
              <a:off x="8075613" y="5891213"/>
              <a:ext cx="544513" cy="474663"/>
            </a:xfrm>
            <a:custGeom>
              <a:avLst/>
              <a:gdLst>
                <a:gd name="T0" fmla="*/ 393 w 454"/>
                <a:gd name="T1" fmla="*/ 241 h 397"/>
                <a:gd name="T2" fmla="*/ 352 w 454"/>
                <a:gd name="T3" fmla="*/ 397 h 397"/>
                <a:gd name="T4" fmla="*/ 285 w 454"/>
                <a:gd name="T5" fmla="*/ 380 h 397"/>
                <a:gd name="T6" fmla="*/ 318 w 454"/>
                <a:gd name="T7" fmla="*/ 248 h 397"/>
                <a:gd name="T8" fmla="*/ 0 w 454"/>
                <a:gd name="T9" fmla="*/ 163 h 397"/>
                <a:gd name="T10" fmla="*/ 16 w 454"/>
                <a:gd name="T11" fmla="*/ 105 h 397"/>
                <a:gd name="T12" fmla="*/ 173 w 454"/>
                <a:gd name="T13" fmla="*/ 149 h 397"/>
                <a:gd name="T14" fmla="*/ 186 w 454"/>
                <a:gd name="T15" fmla="*/ 102 h 397"/>
                <a:gd name="T16" fmla="*/ 3 w 454"/>
                <a:gd name="T17" fmla="*/ 54 h 397"/>
                <a:gd name="T18" fmla="*/ 16 w 454"/>
                <a:gd name="T19" fmla="*/ 0 h 397"/>
                <a:gd name="T20" fmla="*/ 454 w 454"/>
                <a:gd name="T21" fmla="*/ 115 h 397"/>
                <a:gd name="T22" fmla="*/ 441 w 454"/>
                <a:gd name="T23" fmla="*/ 166 h 397"/>
                <a:gd name="T24" fmla="*/ 254 w 454"/>
                <a:gd name="T25" fmla="*/ 119 h 397"/>
                <a:gd name="T26" fmla="*/ 240 w 454"/>
                <a:gd name="T27" fmla="*/ 166 h 397"/>
                <a:gd name="T28" fmla="*/ 373 w 454"/>
                <a:gd name="T29" fmla="*/ 200 h 397"/>
                <a:gd name="T30" fmla="*/ 393 w 454"/>
                <a:gd name="T31" fmla="*/ 241 h 397"/>
                <a:gd name="T32" fmla="*/ 393 w 454"/>
                <a:gd name="T33" fmla="*/ 241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4" h="397">
                  <a:moveTo>
                    <a:pt x="393" y="241"/>
                  </a:moveTo>
                  <a:lnTo>
                    <a:pt x="352" y="397"/>
                  </a:lnTo>
                  <a:lnTo>
                    <a:pt x="285" y="380"/>
                  </a:lnTo>
                  <a:lnTo>
                    <a:pt x="318" y="248"/>
                  </a:lnTo>
                  <a:lnTo>
                    <a:pt x="0" y="163"/>
                  </a:lnTo>
                  <a:lnTo>
                    <a:pt x="16" y="105"/>
                  </a:lnTo>
                  <a:lnTo>
                    <a:pt x="173" y="149"/>
                  </a:lnTo>
                  <a:lnTo>
                    <a:pt x="186" y="102"/>
                  </a:lnTo>
                  <a:lnTo>
                    <a:pt x="3" y="54"/>
                  </a:lnTo>
                  <a:lnTo>
                    <a:pt x="16" y="0"/>
                  </a:lnTo>
                  <a:lnTo>
                    <a:pt x="454" y="115"/>
                  </a:lnTo>
                  <a:lnTo>
                    <a:pt x="441" y="166"/>
                  </a:lnTo>
                  <a:lnTo>
                    <a:pt x="254" y="119"/>
                  </a:lnTo>
                  <a:lnTo>
                    <a:pt x="240" y="166"/>
                  </a:lnTo>
                  <a:lnTo>
                    <a:pt x="373" y="200"/>
                  </a:lnTo>
                  <a:cubicBezTo>
                    <a:pt x="373" y="200"/>
                    <a:pt x="400" y="207"/>
                    <a:pt x="393" y="241"/>
                  </a:cubicBezTo>
                  <a:lnTo>
                    <a:pt x="393" y="241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35"/>
            <p:cNvSpPr>
              <a:spLocks noEditPoints="1"/>
            </p:cNvSpPr>
            <p:nvPr/>
          </p:nvSpPr>
          <p:spPr bwMode="auto">
            <a:xfrm>
              <a:off x="8134351" y="5637213"/>
              <a:ext cx="522288" cy="338138"/>
            </a:xfrm>
            <a:custGeom>
              <a:avLst/>
              <a:gdLst>
                <a:gd name="T0" fmla="*/ 28 w 435"/>
                <a:gd name="T1" fmla="*/ 187 h 282"/>
                <a:gd name="T2" fmla="*/ 387 w 435"/>
                <a:gd name="T3" fmla="*/ 282 h 282"/>
                <a:gd name="T4" fmla="*/ 435 w 435"/>
                <a:gd name="T5" fmla="*/ 99 h 282"/>
                <a:gd name="T6" fmla="*/ 367 w 435"/>
                <a:gd name="T7" fmla="*/ 82 h 282"/>
                <a:gd name="T8" fmla="*/ 357 w 435"/>
                <a:gd name="T9" fmla="*/ 119 h 282"/>
                <a:gd name="T10" fmla="*/ 106 w 435"/>
                <a:gd name="T11" fmla="*/ 55 h 282"/>
                <a:gd name="T12" fmla="*/ 116 w 435"/>
                <a:gd name="T13" fmla="*/ 17 h 282"/>
                <a:gd name="T14" fmla="*/ 48 w 435"/>
                <a:gd name="T15" fmla="*/ 0 h 282"/>
                <a:gd name="T16" fmla="*/ 11 w 435"/>
                <a:gd name="T17" fmla="*/ 153 h 282"/>
                <a:gd name="T18" fmla="*/ 28 w 435"/>
                <a:gd name="T19" fmla="*/ 187 h 282"/>
                <a:gd name="T20" fmla="*/ 343 w 435"/>
                <a:gd name="T21" fmla="*/ 173 h 282"/>
                <a:gd name="T22" fmla="*/ 336 w 435"/>
                <a:gd name="T23" fmla="*/ 207 h 282"/>
                <a:gd name="T24" fmla="*/ 82 w 435"/>
                <a:gd name="T25" fmla="*/ 143 h 282"/>
                <a:gd name="T26" fmla="*/ 92 w 435"/>
                <a:gd name="T27" fmla="*/ 105 h 282"/>
                <a:gd name="T28" fmla="*/ 343 w 435"/>
                <a:gd name="T29" fmla="*/ 173 h 282"/>
                <a:gd name="T30" fmla="*/ 343 w 435"/>
                <a:gd name="T31" fmla="*/ 173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5" h="282">
                  <a:moveTo>
                    <a:pt x="28" y="187"/>
                  </a:moveTo>
                  <a:lnTo>
                    <a:pt x="387" y="282"/>
                  </a:lnTo>
                  <a:lnTo>
                    <a:pt x="435" y="99"/>
                  </a:lnTo>
                  <a:lnTo>
                    <a:pt x="367" y="82"/>
                  </a:lnTo>
                  <a:lnTo>
                    <a:pt x="357" y="119"/>
                  </a:lnTo>
                  <a:lnTo>
                    <a:pt x="106" y="55"/>
                  </a:lnTo>
                  <a:lnTo>
                    <a:pt x="116" y="17"/>
                  </a:lnTo>
                  <a:lnTo>
                    <a:pt x="48" y="0"/>
                  </a:lnTo>
                  <a:lnTo>
                    <a:pt x="11" y="153"/>
                  </a:lnTo>
                  <a:cubicBezTo>
                    <a:pt x="11" y="153"/>
                    <a:pt x="0" y="180"/>
                    <a:pt x="28" y="187"/>
                  </a:cubicBezTo>
                  <a:close/>
                  <a:moveTo>
                    <a:pt x="343" y="173"/>
                  </a:moveTo>
                  <a:lnTo>
                    <a:pt x="336" y="207"/>
                  </a:lnTo>
                  <a:lnTo>
                    <a:pt x="82" y="143"/>
                  </a:lnTo>
                  <a:lnTo>
                    <a:pt x="92" y="105"/>
                  </a:lnTo>
                  <a:lnTo>
                    <a:pt x="343" y="173"/>
                  </a:lnTo>
                  <a:lnTo>
                    <a:pt x="343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36"/>
            <p:cNvSpPr>
              <a:spLocks/>
            </p:cNvSpPr>
            <p:nvPr/>
          </p:nvSpPr>
          <p:spPr bwMode="auto">
            <a:xfrm>
              <a:off x="8745538" y="5792788"/>
              <a:ext cx="247650" cy="463550"/>
            </a:xfrm>
            <a:custGeom>
              <a:avLst/>
              <a:gdLst>
                <a:gd name="T0" fmla="*/ 48 w 207"/>
                <a:gd name="T1" fmla="*/ 387 h 387"/>
                <a:gd name="T2" fmla="*/ 207 w 207"/>
                <a:gd name="T3" fmla="*/ 387 h 387"/>
                <a:gd name="T4" fmla="*/ 207 w 207"/>
                <a:gd name="T5" fmla="*/ 330 h 387"/>
                <a:gd name="T6" fmla="*/ 72 w 207"/>
                <a:gd name="T7" fmla="*/ 330 h 387"/>
                <a:gd name="T8" fmla="*/ 72 w 207"/>
                <a:gd name="T9" fmla="*/ 61 h 387"/>
                <a:gd name="T10" fmla="*/ 197 w 207"/>
                <a:gd name="T11" fmla="*/ 61 h 387"/>
                <a:gd name="T12" fmla="*/ 197 w 207"/>
                <a:gd name="T13" fmla="*/ 0 h 387"/>
                <a:gd name="T14" fmla="*/ 4 w 207"/>
                <a:gd name="T15" fmla="*/ 0 h 387"/>
                <a:gd name="T16" fmla="*/ 4 w 207"/>
                <a:gd name="T17" fmla="*/ 343 h 387"/>
                <a:gd name="T18" fmla="*/ 48 w 207"/>
                <a:gd name="T19" fmla="*/ 387 h 387"/>
                <a:gd name="T20" fmla="*/ 48 w 207"/>
                <a:gd name="T21" fmla="*/ 387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7" h="387">
                  <a:moveTo>
                    <a:pt x="48" y="387"/>
                  </a:moveTo>
                  <a:lnTo>
                    <a:pt x="207" y="387"/>
                  </a:lnTo>
                  <a:lnTo>
                    <a:pt x="207" y="330"/>
                  </a:lnTo>
                  <a:lnTo>
                    <a:pt x="72" y="330"/>
                  </a:lnTo>
                  <a:lnTo>
                    <a:pt x="72" y="61"/>
                  </a:lnTo>
                  <a:lnTo>
                    <a:pt x="197" y="61"/>
                  </a:lnTo>
                  <a:lnTo>
                    <a:pt x="197" y="0"/>
                  </a:lnTo>
                  <a:lnTo>
                    <a:pt x="4" y="0"/>
                  </a:lnTo>
                  <a:lnTo>
                    <a:pt x="4" y="343"/>
                  </a:lnTo>
                  <a:cubicBezTo>
                    <a:pt x="4" y="343"/>
                    <a:pt x="0" y="387"/>
                    <a:pt x="48" y="387"/>
                  </a:cubicBezTo>
                  <a:lnTo>
                    <a:pt x="48" y="3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37"/>
            <p:cNvSpPr>
              <a:spLocks/>
            </p:cNvSpPr>
            <p:nvPr/>
          </p:nvSpPr>
          <p:spPr bwMode="auto">
            <a:xfrm>
              <a:off x="9031288" y="5788026"/>
              <a:ext cx="239713" cy="484188"/>
            </a:xfrm>
            <a:custGeom>
              <a:avLst/>
              <a:gdLst>
                <a:gd name="T0" fmla="*/ 99 w 151"/>
                <a:gd name="T1" fmla="*/ 105 h 305"/>
                <a:gd name="T2" fmla="*/ 51 w 151"/>
                <a:gd name="T3" fmla="*/ 105 h 305"/>
                <a:gd name="T4" fmla="*/ 51 w 151"/>
                <a:gd name="T5" fmla="*/ 0 h 305"/>
                <a:gd name="T6" fmla="*/ 0 w 151"/>
                <a:gd name="T7" fmla="*/ 0 h 305"/>
                <a:gd name="T8" fmla="*/ 0 w 151"/>
                <a:gd name="T9" fmla="*/ 305 h 305"/>
                <a:gd name="T10" fmla="*/ 51 w 151"/>
                <a:gd name="T11" fmla="*/ 305 h 305"/>
                <a:gd name="T12" fmla="*/ 51 w 151"/>
                <a:gd name="T13" fmla="*/ 151 h 305"/>
                <a:gd name="T14" fmla="*/ 99 w 151"/>
                <a:gd name="T15" fmla="*/ 151 h 305"/>
                <a:gd name="T16" fmla="*/ 99 w 151"/>
                <a:gd name="T17" fmla="*/ 305 h 305"/>
                <a:gd name="T18" fmla="*/ 151 w 151"/>
                <a:gd name="T19" fmla="*/ 305 h 305"/>
                <a:gd name="T20" fmla="*/ 151 w 151"/>
                <a:gd name="T21" fmla="*/ 0 h 305"/>
                <a:gd name="T22" fmla="*/ 99 w 151"/>
                <a:gd name="T23" fmla="*/ 0 h 305"/>
                <a:gd name="T24" fmla="*/ 99 w 151"/>
                <a:gd name="T25" fmla="*/ 105 h 305"/>
                <a:gd name="T26" fmla="*/ 99 w 151"/>
                <a:gd name="T27" fmla="*/ 10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1" h="305">
                  <a:moveTo>
                    <a:pt x="99" y="105"/>
                  </a:moveTo>
                  <a:lnTo>
                    <a:pt x="51" y="105"/>
                  </a:lnTo>
                  <a:lnTo>
                    <a:pt x="51" y="0"/>
                  </a:lnTo>
                  <a:lnTo>
                    <a:pt x="0" y="0"/>
                  </a:lnTo>
                  <a:lnTo>
                    <a:pt x="0" y="305"/>
                  </a:lnTo>
                  <a:lnTo>
                    <a:pt x="51" y="305"/>
                  </a:lnTo>
                  <a:lnTo>
                    <a:pt x="51" y="151"/>
                  </a:lnTo>
                  <a:lnTo>
                    <a:pt x="99" y="151"/>
                  </a:lnTo>
                  <a:lnTo>
                    <a:pt x="99" y="305"/>
                  </a:lnTo>
                  <a:lnTo>
                    <a:pt x="151" y="305"/>
                  </a:lnTo>
                  <a:lnTo>
                    <a:pt x="151" y="0"/>
                  </a:lnTo>
                  <a:lnTo>
                    <a:pt x="99" y="0"/>
                  </a:lnTo>
                  <a:lnTo>
                    <a:pt x="99" y="105"/>
                  </a:lnTo>
                  <a:lnTo>
                    <a:pt x="99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38"/>
            <p:cNvSpPr>
              <a:spLocks/>
            </p:cNvSpPr>
            <p:nvPr/>
          </p:nvSpPr>
          <p:spPr bwMode="auto">
            <a:xfrm>
              <a:off x="10140951" y="5602288"/>
              <a:ext cx="536575" cy="425450"/>
            </a:xfrm>
            <a:custGeom>
              <a:avLst/>
              <a:gdLst>
                <a:gd name="T0" fmla="*/ 205 w 338"/>
                <a:gd name="T1" fmla="*/ 114 h 268"/>
                <a:gd name="T2" fmla="*/ 141 w 338"/>
                <a:gd name="T3" fmla="*/ 0 h 268"/>
                <a:gd name="T4" fmla="*/ 95 w 338"/>
                <a:gd name="T5" fmla="*/ 25 h 268"/>
                <a:gd name="T6" fmla="*/ 161 w 338"/>
                <a:gd name="T7" fmla="*/ 140 h 268"/>
                <a:gd name="T8" fmla="*/ 110 w 338"/>
                <a:gd name="T9" fmla="*/ 171 h 268"/>
                <a:gd name="T10" fmla="*/ 44 w 338"/>
                <a:gd name="T11" fmla="*/ 55 h 268"/>
                <a:gd name="T12" fmla="*/ 0 w 338"/>
                <a:gd name="T13" fmla="*/ 81 h 268"/>
                <a:gd name="T14" fmla="*/ 64 w 338"/>
                <a:gd name="T15" fmla="*/ 197 h 268"/>
                <a:gd name="T16" fmla="*/ 5 w 338"/>
                <a:gd name="T17" fmla="*/ 230 h 268"/>
                <a:gd name="T18" fmla="*/ 28 w 338"/>
                <a:gd name="T19" fmla="*/ 268 h 268"/>
                <a:gd name="T20" fmla="*/ 338 w 338"/>
                <a:gd name="T21" fmla="*/ 92 h 268"/>
                <a:gd name="T22" fmla="*/ 315 w 338"/>
                <a:gd name="T23" fmla="*/ 53 h 268"/>
                <a:gd name="T24" fmla="*/ 205 w 338"/>
                <a:gd name="T25" fmla="*/ 114 h 268"/>
                <a:gd name="T26" fmla="*/ 205 w 338"/>
                <a:gd name="T27" fmla="*/ 114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8" h="268">
                  <a:moveTo>
                    <a:pt x="205" y="114"/>
                  </a:moveTo>
                  <a:lnTo>
                    <a:pt x="141" y="0"/>
                  </a:lnTo>
                  <a:lnTo>
                    <a:pt x="95" y="25"/>
                  </a:lnTo>
                  <a:lnTo>
                    <a:pt x="161" y="140"/>
                  </a:lnTo>
                  <a:lnTo>
                    <a:pt x="110" y="171"/>
                  </a:lnTo>
                  <a:lnTo>
                    <a:pt x="44" y="55"/>
                  </a:lnTo>
                  <a:lnTo>
                    <a:pt x="0" y="81"/>
                  </a:lnTo>
                  <a:lnTo>
                    <a:pt x="64" y="197"/>
                  </a:lnTo>
                  <a:lnTo>
                    <a:pt x="5" y="230"/>
                  </a:lnTo>
                  <a:lnTo>
                    <a:pt x="28" y="268"/>
                  </a:lnTo>
                  <a:lnTo>
                    <a:pt x="338" y="92"/>
                  </a:lnTo>
                  <a:lnTo>
                    <a:pt x="315" y="53"/>
                  </a:lnTo>
                  <a:lnTo>
                    <a:pt x="205" y="114"/>
                  </a:lnTo>
                  <a:lnTo>
                    <a:pt x="205" y="1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39"/>
            <p:cNvSpPr>
              <a:spLocks/>
            </p:cNvSpPr>
            <p:nvPr/>
          </p:nvSpPr>
          <p:spPr bwMode="auto">
            <a:xfrm>
              <a:off x="9977438" y="5360988"/>
              <a:ext cx="577850" cy="304800"/>
            </a:xfrm>
            <a:custGeom>
              <a:avLst/>
              <a:gdLst>
                <a:gd name="T0" fmla="*/ 377 w 482"/>
                <a:gd name="T1" fmla="*/ 38 h 255"/>
                <a:gd name="T2" fmla="*/ 482 w 482"/>
                <a:gd name="T3" fmla="*/ 221 h 255"/>
                <a:gd name="T4" fmla="*/ 421 w 482"/>
                <a:gd name="T5" fmla="*/ 255 h 255"/>
                <a:gd name="T6" fmla="*/ 326 w 482"/>
                <a:gd name="T7" fmla="*/ 89 h 255"/>
                <a:gd name="T8" fmla="*/ 31 w 482"/>
                <a:gd name="T9" fmla="*/ 255 h 255"/>
                <a:gd name="T10" fmla="*/ 0 w 482"/>
                <a:gd name="T11" fmla="*/ 204 h 255"/>
                <a:gd name="T12" fmla="*/ 323 w 482"/>
                <a:gd name="T13" fmla="*/ 21 h 255"/>
                <a:gd name="T14" fmla="*/ 377 w 482"/>
                <a:gd name="T15" fmla="*/ 38 h 255"/>
                <a:gd name="T16" fmla="*/ 377 w 482"/>
                <a:gd name="T17" fmla="*/ 38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2" h="255">
                  <a:moveTo>
                    <a:pt x="377" y="38"/>
                  </a:moveTo>
                  <a:lnTo>
                    <a:pt x="482" y="221"/>
                  </a:lnTo>
                  <a:lnTo>
                    <a:pt x="421" y="255"/>
                  </a:lnTo>
                  <a:lnTo>
                    <a:pt x="326" y="89"/>
                  </a:lnTo>
                  <a:lnTo>
                    <a:pt x="31" y="255"/>
                  </a:lnTo>
                  <a:lnTo>
                    <a:pt x="0" y="204"/>
                  </a:lnTo>
                  <a:lnTo>
                    <a:pt x="323" y="21"/>
                  </a:lnTo>
                  <a:cubicBezTo>
                    <a:pt x="323" y="21"/>
                    <a:pt x="357" y="0"/>
                    <a:pt x="377" y="38"/>
                  </a:cubicBezTo>
                  <a:lnTo>
                    <a:pt x="377" y="38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40"/>
            <p:cNvSpPr>
              <a:spLocks noEditPoints="1"/>
            </p:cNvSpPr>
            <p:nvPr/>
          </p:nvSpPr>
          <p:spPr bwMode="auto">
            <a:xfrm>
              <a:off x="9367838" y="5626101"/>
              <a:ext cx="630238" cy="630238"/>
            </a:xfrm>
            <a:custGeom>
              <a:avLst/>
              <a:gdLst>
                <a:gd name="T0" fmla="*/ 451 w 525"/>
                <a:gd name="T1" fmla="*/ 333 h 526"/>
                <a:gd name="T2" fmla="*/ 101 w 525"/>
                <a:gd name="T3" fmla="*/ 424 h 526"/>
                <a:gd name="T4" fmla="*/ 118 w 525"/>
                <a:gd name="T5" fmla="*/ 479 h 526"/>
                <a:gd name="T6" fmla="*/ 427 w 525"/>
                <a:gd name="T7" fmla="*/ 401 h 526"/>
                <a:gd name="T8" fmla="*/ 461 w 525"/>
                <a:gd name="T9" fmla="*/ 526 h 526"/>
                <a:gd name="T10" fmla="*/ 525 w 525"/>
                <a:gd name="T11" fmla="*/ 506 h 526"/>
                <a:gd name="T12" fmla="*/ 488 w 525"/>
                <a:gd name="T13" fmla="*/ 350 h 526"/>
                <a:gd name="T14" fmla="*/ 451 w 525"/>
                <a:gd name="T15" fmla="*/ 333 h 526"/>
                <a:gd name="T16" fmla="*/ 424 w 525"/>
                <a:gd name="T17" fmla="*/ 115 h 526"/>
                <a:gd name="T18" fmla="*/ 393 w 525"/>
                <a:gd name="T19" fmla="*/ 0 h 526"/>
                <a:gd name="T20" fmla="*/ 329 w 525"/>
                <a:gd name="T21" fmla="*/ 17 h 526"/>
                <a:gd name="T22" fmla="*/ 403 w 525"/>
                <a:gd name="T23" fmla="*/ 309 h 526"/>
                <a:gd name="T24" fmla="*/ 471 w 525"/>
                <a:gd name="T25" fmla="*/ 292 h 526"/>
                <a:gd name="T26" fmla="*/ 441 w 525"/>
                <a:gd name="T27" fmla="*/ 173 h 526"/>
                <a:gd name="T28" fmla="*/ 498 w 525"/>
                <a:gd name="T29" fmla="*/ 156 h 526"/>
                <a:gd name="T30" fmla="*/ 485 w 525"/>
                <a:gd name="T31" fmla="*/ 102 h 526"/>
                <a:gd name="T32" fmla="*/ 424 w 525"/>
                <a:gd name="T33" fmla="*/ 115 h 526"/>
                <a:gd name="T34" fmla="*/ 112 w 525"/>
                <a:gd name="T35" fmla="*/ 163 h 526"/>
                <a:gd name="T36" fmla="*/ 50 w 525"/>
                <a:gd name="T37" fmla="*/ 292 h 526"/>
                <a:gd name="T38" fmla="*/ 203 w 525"/>
                <a:gd name="T39" fmla="*/ 370 h 526"/>
                <a:gd name="T40" fmla="*/ 298 w 525"/>
                <a:gd name="T41" fmla="*/ 227 h 526"/>
                <a:gd name="T42" fmla="*/ 176 w 525"/>
                <a:gd name="T43" fmla="*/ 146 h 526"/>
                <a:gd name="T44" fmla="*/ 173 w 525"/>
                <a:gd name="T45" fmla="*/ 132 h 526"/>
                <a:gd name="T46" fmla="*/ 274 w 525"/>
                <a:gd name="T47" fmla="*/ 105 h 526"/>
                <a:gd name="T48" fmla="*/ 261 w 525"/>
                <a:gd name="T49" fmla="*/ 48 h 526"/>
                <a:gd name="T50" fmla="*/ 159 w 525"/>
                <a:gd name="T51" fmla="*/ 75 h 526"/>
                <a:gd name="T52" fmla="*/ 149 w 525"/>
                <a:gd name="T53" fmla="*/ 41 h 526"/>
                <a:gd name="T54" fmla="*/ 84 w 525"/>
                <a:gd name="T55" fmla="*/ 58 h 526"/>
                <a:gd name="T56" fmla="*/ 95 w 525"/>
                <a:gd name="T57" fmla="*/ 92 h 526"/>
                <a:gd name="T58" fmla="*/ 0 w 525"/>
                <a:gd name="T59" fmla="*/ 115 h 526"/>
                <a:gd name="T60" fmla="*/ 13 w 525"/>
                <a:gd name="T61" fmla="*/ 173 h 526"/>
                <a:gd name="T62" fmla="*/ 112 w 525"/>
                <a:gd name="T63" fmla="*/ 146 h 526"/>
                <a:gd name="T64" fmla="*/ 115 w 525"/>
                <a:gd name="T65" fmla="*/ 163 h 526"/>
                <a:gd name="T66" fmla="*/ 112 w 525"/>
                <a:gd name="T67" fmla="*/ 163 h 526"/>
                <a:gd name="T68" fmla="*/ 159 w 525"/>
                <a:gd name="T69" fmla="*/ 207 h 526"/>
                <a:gd name="T70" fmla="*/ 234 w 525"/>
                <a:gd name="T71" fmla="*/ 244 h 526"/>
                <a:gd name="T72" fmla="*/ 190 w 525"/>
                <a:gd name="T73" fmla="*/ 312 h 526"/>
                <a:gd name="T74" fmla="*/ 115 w 525"/>
                <a:gd name="T75" fmla="*/ 275 h 526"/>
                <a:gd name="T76" fmla="*/ 159 w 525"/>
                <a:gd name="T77" fmla="*/ 207 h 526"/>
                <a:gd name="T78" fmla="*/ 159 w 525"/>
                <a:gd name="T79" fmla="*/ 207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25" h="526">
                  <a:moveTo>
                    <a:pt x="451" y="333"/>
                  </a:moveTo>
                  <a:lnTo>
                    <a:pt x="101" y="424"/>
                  </a:lnTo>
                  <a:lnTo>
                    <a:pt x="118" y="479"/>
                  </a:lnTo>
                  <a:lnTo>
                    <a:pt x="427" y="401"/>
                  </a:lnTo>
                  <a:lnTo>
                    <a:pt x="461" y="526"/>
                  </a:lnTo>
                  <a:lnTo>
                    <a:pt x="525" y="506"/>
                  </a:lnTo>
                  <a:lnTo>
                    <a:pt x="488" y="350"/>
                  </a:lnTo>
                  <a:cubicBezTo>
                    <a:pt x="478" y="323"/>
                    <a:pt x="451" y="333"/>
                    <a:pt x="451" y="333"/>
                  </a:cubicBezTo>
                  <a:close/>
                  <a:moveTo>
                    <a:pt x="424" y="115"/>
                  </a:moveTo>
                  <a:lnTo>
                    <a:pt x="393" y="0"/>
                  </a:lnTo>
                  <a:lnTo>
                    <a:pt x="329" y="17"/>
                  </a:lnTo>
                  <a:lnTo>
                    <a:pt x="403" y="309"/>
                  </a:lnTo>
                  <a:lnTo>
                    <a:pt x="471" y="292"/>
                  </a:lnTo>
                  <a:lnTo>
                    <a:pt x="441" y="173"/>
                  </a:lnTo>
                  <a:lnTo>
                    <a:pt x="498" y="156"/>
                  </a:lnTo>
                  <a:lnTo>
                    <a:pt x="485" y="102"/>
                  </a:lnTo>
                  <a:lnTo>
                    <a:pt x="424" y="115"/>
                  </a:lnTo>
                  <a:close/>
                  <a:moveTo>
                    <a:pt x="112" y="163"/>
                  </a:moveTo>
                  <a:cubicBezTo>
                    <a:pt x="64" y="194"/>
                    <a:pt x="37" y="244"/>
                    <a:pt x="50" y="292"/>
                  </a:cubicBezTo>
                  <a:cubicBezTo>
                    <a:pt x="67" y="353"/>
                    <a:pt x="135" y="387"/>
                    <a:pt x="203" y="370"/>
                  </a:cubicBezTo>
                  <a:cubicBezTo>
                    <a:pt x="271" y="353"/>
                    <a:pt x="315" y="289"/>
                    <a:pt x="298" y="227"/>
                  </a:cubicBezTo>
                  <a:cubicBezTo>
                    <a:pt x="285" y="180"/>
                    <a:pt x="234" y="146"/>
                    <a:pt x="176" y="146"/>
                  </a:cubicBezTo>
                  <a:lnTo>
                    <a:pt x="173" y="132"/>
                  </a:lnTo>
                  <a:lnTo>
                    <a:pt x="274" y="105"/>
                  </a:lnTo>
                  <a:lnTo>
                    <a:pt x="261" y="48"/>
                  </a:lnTo>
                  <a:lnTo>
                    <a:pt x="159" y="75"/>
                  </a:lnTo>
                  <a:lnTo>
                    <a:pt x="149" y="41"/>
                  </a:lnTo>
                  <a:lnTo>
                    <a:pt x="84" y="58"/>
                  </a:lnTo>
                  <a:lnTo>
                    <a:pt x="95" y="92"/>
                  </a:lnTo>
                  <a:lnTo>
                    <a:pt x="0" y="115"/>
                  </a:lnTo>
                  <a:lnTo>
                    <a:pt x="13" y="173"/>
                  </a:lnTo>
                  <a:lnTo>
                    <a:pt x="112" y="146"/>
                  </a:lnTo>
                  <a:lnTo>
                    <a:pt x="115" y="163"/>
                  </a:lnTo>
                  <a:lnTo>
                    <a:pt x="112" y="163"/>
                  </a:lnTo>
                  <a:close/>
                  <a:moveTo>
                    <a:pt x="159" y="207"/>
                  </a:moveTo>
                  <a:cubicBezTo>
                    <a:pt x="193" y="197"/>
                    <a:pt x="227" y="214"/>
                    <a:pt x="234" y="244"/>
                  </a:cubicBezTo>
                  <a:cubicBezTo>
                    <a:pt x="240" y="275"/>
                    <a:pt x="220" y="306"/>
                    <a:pt x="190" y="312"/>
                  </a:cubicBezTo>
                  <a:cubicBezTo>
                    <a:pt x="156" y="323"/>
                    <a:pt x="122" y="306"/>
                    <a:pt x="115" y="275"/>
                  </a:cubicBezTo>
                  <a:cubicBezTo>
                    <a:pt x="108" y="244"/>
                    <a:pt x="128" y="214"/>
                    <a:pt x="159" y="207"/>
                  </a:cubicBezTo>
                  <a:lnTo>
                    <a:pt x="159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41"/>
            <p:cNvSpPr>
              <a:spLocks noEditPoints="1"/>
            </p:cNvSpPr>
            <p:nvPr/>
          </p:nvSpPr>
          <p:spPr bwMode="auto">
            <a:xfrm>
              <a:off x="7493001" y="5762626"/>
              <a:ext cx="447675" cy="371475"/>
            </a:xfrm>
            <a:custGeom>
              <a:avLst/>
              <a:gdLst>
                <a:gd name="T0" fmla="*/ 343 w 374"/>
                <a:gd name="T1" fmla="*/ 231 h 309"/>
                <a:gd name="T2" fmla="*/ 343 w 374"/>
                <a:gd name="T3" fmla="*/ 231 h 309"/>
                <a:gd name="T4" fmla="*/ 241 w 374"/>
                <a:gd name="T5" fmla="*/ 41 h 309"/>
                <a:gd name="T6" fmla="*/ 31 w 374"/>
                <a:gd name="T7" fmla="*/ 82 h 309"/>
                <a:gd name="T8" fmla="*/ 133 w 374"/>
                <a:gd name="T9" fmla="*/ 269 h 309"/>
                <a:gd name="T10" fmla="*/ 343 w 374"/>
                <a:gd name="T11" fmla="*/ 231 h 309"/>
                <a:gd name="T12" fmla="*/ 156 w 374"/>
                <a:gd name="T13" fmla="*/ 221 h 309"/>
                <a:gd name="T14" fmla="*/ 92 w 374"/>
                <a:gd name="T15" fmla="*/ 112 h 309"/>
                <a:gd name="T16" fmla="*/ 217 w 374"/>
                <a:gd name="T17" fmla="*/ 92 h 309"/>
                <a:gd name="T18" fmla="*/ 282 w 374"/>
                <a:gd name="T19" fmla="*/ 201 h 309"/>
                <a:gd name="T20" fmla="*/ 156 w 374"/>
                <a:gd name="T21" fmla="*/ 221 h 309"/>
                <a:gd name="T22" fmla="*/ 156 w 374"/>
                <a:gd name="T23" fmla="*/ 22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4" h="309">
                  <a:moveTo>
                    <a:pt x="343" y="231"/>
                  </a:moveTo>
                  <a:lnTo>
                    <a:pt x="343" y="231"/>
                  </a:lnTo>
                  <a:cubicBezTo>
                    <a:pt x="374" y="167"/>
                    <a:pt x="329" y="82"/>
                    <a:pt x="241" y="41"/>
                  </a:cubicBezTo>
                  <a:cubicBezTo>
                    <a:pt x="153" y="0"/>
                    <a:pt x="58" y="21"/>
                    <a:pt x="31" y="82"/>
                  </a:cubicBezTo>
                  <a:cubicBezTo>
                    <a:pt x="0" y="143"/>
                    <a:pt x="48" y="228"/>
                    <a:pt x="133" y="269"/>
                  </a:cubicBezTo>
                  <a:cubicBezTo>
                    <a:pt x="221" y="309"/>
                    <a:pt x="316" y="292"/>
                    <a:pt x="343" y="231"/>
                  </a:cubicBezTo>
                  <a:close/>
                  <a:moveTo>
                    <a:pt x="156" y="221"/>
                  </a:moveTo>
                  <a:cubicBezTo>
                    <a:pt x="105" y="197"/>
                    <a:pt x="75" y="146"/>
                    <a:pt x="92" y="112"/>
                  </a:cubicBezTo>
                  <a:cubicBezTo>
                    <a:pt x="109" y="79"/>
                    <a:pt x="167" y="68"/>
                    <a:pt x="217" y="92"/>
                  </a:cubicBezTo>
                  <a:cubicBezTo>
                    <a:pt x="262" y="112"/>
                    <a:pt x="302" y="160"/>
                    <a:pt x="282" y="201"/>
                  </a:cubicBezTo>
                  <a:cubicBezTo>
                    <a:pt x="262" y="241"/>
                    <a:pt x="200" y="241"/>
                    <a:pt x="156" y="221"/>
                  </a:cubicBezTo>
                  <a:lnTo>
                    <a:pt x="156" y="2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42"/>
            <p:cNvSpPr>
              <a:spLocks noEditPoints="1"/>
            </p:cNvSpPr>
            <p:nvPr/>
          </p:nvSpPr>
          <p:spPr bwMode="auto">
            <a:xfrm>
              <a:off x="7493001" y="5397501"/>
              <a:ext cx="614363" cy="508000"/>
            </a:xfrm>
            <a:custGeom>
              <a:avLst/>
              <a:gdLst>
                <a:gd name="T0" fmla="*/ 316 w 513"/>
                <a:gd name="T1" fmla="*/ 88 h 424"/>
                <a:gd name="T2" fmla="*/ 126 w 513"/>
                <a:gd name="T3" fmla="*/ 0 h 424"/>
                <a:gd name="T4" fmla="*/ 102 w 513"/>
                <a:gd name="T5" fmla="*/ 47 h 424"/>
                <a:gd name="T6" fmla="*/ 245 w 513"/>
                <a:gd name="T7" fmla="*/ 115 h 424"/>
                <a:gd name="T8" fmla="*/ 217 w 513"/>
                <a:gd name="T9" fmla="*/ 149 h 424"/>
                <a:gd name="T10" fmla="*/ 24 w 513"/>
                <a:gd name="T11" fmla="*/ 197 h 424"/>
                <a:gd name="T12" fmla="*/ 0 w 513"/>
                <a:gd name="T13" fmla="*/ 244 h 424"/>
                <a:gd name="T14" fmla="*/ 323 w 513"/>
                <a:gd name="T15" fmla="*/ 112 h 424"/>
                <a:gd name="T16" fmla="*/ 316 w 513"/>
                <a:gd name="T17" fmla="*/ 88 h 424"/>
                <a:gd name="T18" fmla="*/ 448 w 513"/>
                <a:gd name="T19" fmla="*/ 142 h 424"/>
                <a:gd name="T20" fmla="*/ 424 w 513"/>
                <a:gd name="T21" fmla="*/ 190 h 424"/>
                <a:gd name="T22" fmla="*/ 329 w 513"/>
                <a:gd name="T23" fmla="*/ 146 h 424"/>
                <a:gd name="T24" fmla="*/ 302 w 513"/>
                <a:gd name="T25" fmla="*/ 197 h 424"/>
                <a:gd name="T26" fmla="*/ 401 w 513"/>
                <a:gd name="T27" fmla="*/ 244 h 424"/>
                <a:gd name="T28" fmla="*/ 384 w 513"/>
                <a:gd name="T29" fmla="*/ 282 h 424"/>
                <a:gd name="T30" fmla="*/ 282 w 513"/>
                <a:gd name="T31" fmla="*/ 234 h 424"/>
                <a:gd name="T32" fmla="*/ 258 w 513"/>
                <a:gd name="T33" fmla="*/ 288 h 424"/>
                <a:gd name="T34" fmla="*/ 357 w 513"/>
                <a:gd name="T35" fmla="*/ 333 h 424"/>
                <a:gd name="T36" fmla="*/ 329 w 513"/>
                <a:gd name="T37" fmla="*/ 397 h 424"/>
                <a:gd name="T38" fmla="*/ 394 w 513"/>
                <a:gd name="T39" fmla="*/ 424 h 424"/>
                <a:gd name="T40" fmla="*/ 513 w 513"/>
                <a:gd name="T41" fmla="*/ 173 h 424"/>
                <a:gd name="T42" fmla="*/ 448 w 513"/>
                <a:gd name="T43" fmla="*/ 142 h 424"/>
                <a:gd name="T44" fmla="*/ 448 w 513"/>
                <a:gd name="T45" fmla="*/ 14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13" h="424">
                  <a:moveTo>
                    <a:pt x="316" y="88"/>
                  </a:moveTo>
                  <a:lnTo>
                    <a:pt x="126" y="0"/>
                  </a:lnTo>
                  <a:lnTo>
                    <a:pt x="102" y="47"/>
                  </a:lnTo>
                  <a:lnTo>
                    <a:pt x="245" y="115"/>
                  </a:lnTo>
                  <a:cubicBezTo>
                    <a:pt x="241" y="122"/>
                    <a:pt x="231" y="132"/>
                    <a:pt x="217" y="149"/>
                  </a:cubicBezTo>
                  <a:cubicBezTo>
                    <a:pt x="139" y="231"/>
                    <a:pt x="24" y="197"/>
                    <a:pt x="24" y="197"/>
                  </a:cubicBezTo>
                  <a:lnTo>
                    <a:pt x="0" y="244"/>
                  </a:lnTo>
                  <a:cubicBezTo>
                    <a:pt x="241" y="319"/>
                    <a:pt x="323" y="112"/>
                    <a:pt x="323" y="112"/>
                  </a:cubicBezTo>
                  <a:cubicBezTo>
                    <a:pt x="333" y="95"/>
                    <a:pt x="316" y="88"/>
                    <a:pt x="316" y="88"/>
                  </a:cubicBezTo>
                  <a:close/>
                  <a:moveTo>
                    <a:pt x="448" y="142"/>
                  </a:moveTo>
                  <a:lnTo>
                    <a:pt x="424" y="190"/>
                  </a:lnTo>
                  <a:lnTo>
                    <a:pt x="329" y="146"/>
                  </a:lnTo>
                  <a:lnTo>
                    <a:pt x="302" y="197"/>
                  </a:lnTo>
                  <a:lnTo>
                    <a:pt x="401" y="244"/>
                  </a:lnTo>
                  <a:lnTo>
                    <a:pt x="384" y="282"/>
                  </a:lnTo>
                  <a:lnTo>
                    <a:pt x="282" y="234"/>
                  </a:lnTo>
                  <a:lnTo>
                    <a:pt x="258" y="288"/>
                  </a:lnTo>
                  <a:lnTo>
                    <a:pt x="357" y="333"/>
                  </a:lnTo>
                  <a:lnTo>
                    <a:pt x="329" y="397"/>
                  </a:lnTo>
                  <a:lnTo>
                    <a:pt x="394" y="424"/>
                  </a:lnTo>
                  <a:lnTo>
                    <a:pt x="513" y="173"/>
                  </a:lnTo>
                  <a:lnTo>
                    <a:pt x="448" y="142"/>
                  </a:lnTo>
                  <a:lnTo>
                    <a:pt x="448" y="1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2268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제목 슬라이드">
    <p:bg>
      <p:bgPr>
        <a:solidFill>
          <a:srgbClr val="D7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201468" y="255444"/>
            <a:ext cx="1636568" cy="208160"/>
            <a:chOff x="755650" y="2943225"/>
            <a:chExt cx="7600950" cy="966788"/>
          </a:xfrm>
        </p:grpSpPr>
        <p:sp>
          <p:nvSpPr>
            <p:cNvPr id="3" name="Freeform 87"/>
            <p:cNvSpPr>
              <a:spLocks/>
            </p:cNvSpPr>
            <p:nvPr/>
          </p:nvSpPr>
          <p:spPr bwMode="auto">
            <a:xfrm>
              <a:off x="5810250" y="2986088"/>
              <a:ext cx="354013" cy="673100"/>
            </a:xfrm>
            <a:custGeom>
              <a:avLst/>
              <a:gdLst>
                <a:gd name="T0" fmla="*/ 111 w 465"/>
                <a:gd name="T1" fmla="*/ 883 h 883"/>
                <a:gd name="T2" fmla="*/ 465 w 465"/>
                <a:gd name="T3" fmla="*/ 883 h 883"/>
                <a:gd name="T4" fmla="*/ 465 w 465"/>
                <a:gd name="T5" fmla="*/ 747 h 883"/>
                <a:gd name="T6" fmla="*/ 162 w 465"/>
                <a:gd name="T7" fmla="*/ 747 h 883"/>
                <a:gd name="T8" fmla="*/ 162 w 465"/>
                <a:gd name="T9" fmla="*/ 136 h 883"/>
                <a:gd name="T10" fmla="*/ 450 w 465"/>
                <a:gd name="T11" fmla="*/ 136 h 883"/>
                <a:gd name="T12" fmla="*/ 450 w 465"/>
                <a:gd name="T13" fmla="*/ 0 h 883"/>
                <a:gd name="T14" fmla="*/ 4 w 465"/>
                <a:gd name="T15" fmla="*/ 0 h 883"/>
                <a:gd name="T16" fmla="*/ 4 w 465"/>
                <a:gd name="T17" fmla="*/ 782 h 883"/>
                <a:gd name="T18" fmla="*/ 111 w 465"/>
                <a:gd name="T19" fmla="*/ 883 h 883"/>
                <a:gd name="T20" fmla="*/ 111 w 465"/>
                <a:gd name="T21" fmla="*/ 883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5" h="883">
                  <a:moveTo>
                    <a:pt x="111" y="883"/>
                  </a:moveTo>
                  <a:lnTo>
                    <a:pt x="465" y="883"/>
                  </a:lnTo>
                  <a:lnTo>
                    <a:pt x="465" y="747"/>
                  </a:lnTo>
                  <a:lnTo>
                    <a:pt x="162" y="747"/>
                  </a:lnTo>
                  <a:lnTo>
                    <a:pt x="162" y="136"/>
                  </a:lnTo>
                  <a:lnTo>
                    <a:pt x="450" y="136"/>
                  </a:lnTo>
                  <a:lnTo>
                    <a:pt x="450" y="0"/>
                  </a:lnTo>
                  <a:lnTo>
                    <a:pt x="4" y="0"/>
                  </a:lnTo>
                  <a:lnTo>
                    <a:pt x="4" y="782"/>
                  </a:lnTo>
                  <a:cubicBezTo>
                    <a:pt x="4" y="782"/>
                    <a:pt x="0" y="883"/>
                    <a:pt x="111" y="883"/>
                  </a:cubicBezTo>
                  <a:lnTo>
                    <a:pt x="111" y="883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Freeform 88"/>
            <p:cNvSpPr>
              <a:spLocks/>
            </p:cNvSpPr>
            <p:nvPr/>
          </p:nvSpPr>
          <p:spPr bwMode="auto">
            <a:xfrm>
              <a:off x="7534275" y="3263900"/>
              <a:ext cx="822325" cy="407988"/>
            </a:xfrm>
            <a:custGeom>
              <a:avLst/>
              <a:gdLst>
                <a:gd name="T0" fmla="*/ 334 w 518"/>
                <a:gd name="T1" fmla="*/ 193 h 257"/>
                <a:gd name="T2" fmla="*/ 334 w 518"/>
                <a:gd name="T3" fmla="*/ 0 h 257"/>
                <a:gd name="T4" fmla="*/ 260 w 518"/>
                <a:gd name="T5" fmla="*/ 0 h 257"/>
                <a:gd name="T6" fmla="*/ 260 w 518"/>
                <a:gd name="T7" fmla="*/ 193 h 257"/>
                <a:gd name="T8" fmla="*/ 176 w 518"/>
                <a:gd name="T9" fmla="*/ 193 h 257"/>
                <a:gd name="T10" fmla="*/ 176 w 518"/>
                <a:gd name="T11" fmla="*/ 0 h 257"/>
                <a:gd name="T12" fmla="*/ 100 w 518"/>
                <a:gd name="T13" fmla="*/ 0 h 257"/>
                <a:gd name="T14" fmla="*/ 100 w 518"/>
                <a:gd name="T15" fmla="*/ 193 h 257"/>
                <a:gd name="T16" fmla="*/ 0 w 518"/>
                <a:gd name="T17" fmla="*/ 193 h 257"/>
                <a:gd name="T18" fmla="*/ 0 w 518"/>
                <a:gd name="T19" fmla="*/ 257 h 257"/>
                <a:gd name="T20" fmla="*/ 518 w 518"/>
                <a:gd name="T21" fmla="*/ 257 h 257"/>
                <a:gd name="T22" fmla="*/ 518 w 518"/>
                <a:gd name="T23" fmla="*/ 193 h 257"/>
                <a:gd name="T24" fmla="*/ 334 w 518"/>
                <a:gd name="T25" fmla="*/ 193 h 257"/>
                <a:gd name="T26" fmla="*/ 334 w 518"/>
                <a:gd name="T27" fmla="*/ 193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8" h="257">
                  <a:moveTo>
                    <a:pt x="334" y="193"/>
                  </a:moveTo>
                  <a:lnTo>
                    <a:pt x="334" y="0"/>
                  </a:lnTo>
                  <a:lnTo>
                    <a:pt x="260" y="0"/>
                  </a:lnTo>
                  <a:lnTo>
                    <a:pt x="260" y="193"/>
                  </a:lnTo>
                  <a:lnTo>
                    <a:pt x="176" y="193"/>
                  </a:lnTo>
                  <a:lnTo>
                    <a:pt x="176" y="0"/>
                  </a:lnTo>
                  <a:lnTo>
                    <a:pt x="100" y="0"/>
                  </a:lnTo>
                  <a:lnTo>
                    <a:pt x="100" y="193"/>
                  </a:lnTo>
                  <a:lnTo>
                    <a:pt x="0" y="193"/>
                  </a:lnTo>
                  <a:lnTo>
                    <a:pt x="0" y="257"/>
                  </a:lnTo>
                  <a:lnTo>
                    <a:pt x="518" y="257"/>
                  </a:lnTo>
                  <a:lnTo>
                    <a:pt x="518" y="193"/>
                  </a:lnTo>
                  <a:lnTo>
                    <a:pt x="334" y="193"/>
                  </a:lnTo>
                  <a:lnTo>
                    <a:pt x="334" y="193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" name="Freeform 89"/>
            <p:cNvSpPr>
              <a:spLocks/>
            </p:cNvSpPr>
            <p:nvPr/>
          </p:nvSpPr>
          <p:spPr bwMode="auto">
            <a:xfrm>
              <a:off x="4926013" y="3371850"/>
              <a:ext cx="784225" cy="517525"/>
            </a:xfrm>
            <a:custGeom>
              <a:avLst/>
              <a:gdLst>
                <a:gd name="T0" fmla="*/ 964 w 1028"/>
                <a:gd name="T1" fmla="*/ 311 h 678"/>
                <a:gd name="T2" fmla="*/ 964 w 1028"/>
                <a:gd name="T3" fmla="*/ 678 h 678"/>
                <a:gd name="T4" fmla="*/ 806 w 1028"/>
                <a:gd name="T5" fmla="*/ 678 h 678"/>
                <a:gd name="T6" fmla="*/ 806 w 1028"/>
                <a:gd name="T7" fmla="*/ 367 h 678"/>
                <a:gd name="T8" fmla="*/ 53 w 1028"/>
                <a:gd name="T9" fmla="*/ 367 h 678"/>
                <a:gd name="T10" fmla="*/ 53 w 1028"/>
                <a:gd name="T11" fmla="*/ 235 h 678"/>
                <a:gd name="T12" fmla="*/ 427 w 1028"/>
                <a:gd name="T13" fmla="*/ 235 h 678"/>
                <a:gd name="T14" fmla="*/ 427 w 1028"/>
                <a:gd name="T15" fmla="*/ 124 h 678"/>
                <a:gd name="T16" fmla="*/ 0 w 1028"/>
                <a:gd name="T17" fmla="*/ 124 h 678"/>
                <a:gd name="T18" fmla="*/ 0 w 1028"/>
                <a:gd name="T19" fmla="*/ 0 h 678"/>
                <a:gd name="T20" fmla="*/ 1028 w 1028"/>
                <a:gd name="T21" fmla="*/ 0 h 678"/>
                <a:gd name="T22" fmla="*/ 1028 w 1028"/>
                <a:gd name="T23" fmla="*/ 124 h 678"/>
                <a:gd name="T24" fmla="*/ 585 w 1028"/>
                <a:gd name="T25" fmla="*/ 124 h 678"/>
                <a:gd name="T26" fmla="*/ 585 w 1028"/>
                <a:gd name="T27" fmla="*/ 235 h 678"/>
                <a:gd name="T28" fmla="*/ 895 w 1028"/>
                <a:gd name="T29" fmla="*/ 235 h 678"/>
                <a:gd name="T30" fmla="*/ 964 w 1028"/>
                <a:gd name="T31" fmla="*/ 311 h 678"/>
                <a:gd name="T32" fmla="*/ 964 w 1028"/>
                <a:gd name="T33" fmla="*/ 311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8" h="678">
                  <a:moveTo>
                    <a:pt x="964" y="311"/>
                  </a:moveTo>
                  <a:lnTo>
                    <a:pt x="964" y="678"/>
                  </a:lnTo>
                  <a:lnTo>
                    <a:pt x="806" y="678"/>
                  </a:lnTo>
                  <a:lnTo>
                    <a:pt x="806" y="367"/>
                  </a:lnTo>
                  <a:lnTo>
                    <a:pt x="53" y="367"/>
                  </a:lnTo>
                  <a:lnTo>
                    <a:pt x="53" y="235"/>
                  </a:lnTo>
                  <a:lnTo>
                    <a:pt x="427" y="235"/>
                  </a:lnTo>
                  <a:lnTo>
                    <a:pt x="42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028" y="0"/>
                  </a:lnTo>
                  <a:lnTo>
                    <a:pt x="1028" y="124"/>
                  </a:lnTo>
                  <a:lnTo>
                    <a:pt x="585" y="124"/>
                  </a:lnTo>
                  <a:lnTo>
                    <a:pt x="585" y="235"/>
                  </a:lnTo>
                  <a:lnTo>
                    <a:pt x="895" y="235"/>
                  </a:lnTo>
                  <a:cubicBezTo>
                    <a:pt x="895" y="235"/>
                    <a:pt x="964" y="235"/>
                    <a:pt x="964" y="311"/>
                  </a:cubicBezTo>
                  <a:lnTo>
                    <a:pt x="964" y="311"/>
                  </a:lnTo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Freeform 90"/>
            <p:cNvSpPr>
              <a:spLocks noEditPoints="1"/>
            </p:cNvSpPr>
            <p:nvPr/>
          </p:nvSpPr>
          <p:spPr bwMode="auto">
            <a:xfrm>
              <a:off x="4967288" y="2979738"/>
              <a:ext cx="693738" cy="323850"/>
            </a:xfrm>
            <a:custGeom>
              <a:avLst/>
              <a:gdLst>
                <a:gd name="T0" fmla="*/ 64 w 911"/>
                <a:gd name="T1" fmla="*/ 425 h 425"/>
                <a:gd name="T2" fmla="*/ 911 w 911"/>
                <a:gd name="T3" fmla="*/ 425 h 425"/>
                <a:gd name="T4" fmla="*/ 911 w 911"/>
                <a:gd name="T5" fmla="*/ 0 h 425"/>
                <a:gd name="T6" fmla="*/ 753 w 911"/>
                <a:gd name="T7" fmla="*/ 0 h 425"/>
                <a:gd name="T8" fmla="*/ 753 w 911"/>
                <a:gd name="T9" fmla="*/ 89 h 425"/>
                <a:gd name="T10" fmla="*/ 162 w 911"/>
                <a:gd name="T11" fmla="*/ 89 h 425"/>
                <a:gd name="T12" fmla="*/ 162 w 911"/>
                <a:gd name="T13" fmla="*/ 0 h 425"/>
                <a:gd name="T14" fmla="*/ 3 w 911"/>
                <a:gd name="T15" fmla="*/ 0 h 425"/>
                <a:gd name="T16" fmla="*/ 3 w 911"/>
                <a:gd name="T17" fmla="*/ 361 h 425"/>
                <a:gd name="T18" fmla="*/ 64 w 911"/>
                <a:gd name="T19" fmla="*/ 425 h 425"/>
                <a:gd name="T20" fmla="*/ 753 w 911"/>
                <a:gd name="T21" fmla="*/ 212 h 425"/>
                <a:gd name="T22" fmla="*/ 753 w 911"/>
                <a:gd name="T23" fmla="*/ 295 h 425"/>
                <a:gd name="T24" fmla="*/ 162 w 911"/>
                <a:gd name="T25" fmla="*/ 295 h 425"/>
                <a:gd name="T26" fmla="*/ 162 w 911"/>
                <a:gd name="T27" fmla="*/ 212 h 425"/>
                <a:gd name="T28" fmla="*/ 753 w 911"/>
                <a:gd name="T29" fmla="*/ 212 h 425"/>
                <a:gd name="T30" fmla="*/ 753 w 911"/>
                <a:gd name="T31" fmla="*/ 212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11" h="425">
                  <a:moveTo>
                    <a:pt x="64" y="425"/>
                  </a:moveTo>
                  <a:lnTo>
                    <a:pt x="911" y="425"/>
                  </a:lnTo>
                  <a:lnTo>
                    <a:pt x="911" y="0"/>
                  </a:lnTo>
                  <a:lnTo>
                    <a:pt x="753" y="0"/>
                  </a:lnTo>
                  <a:lnTo>
                    <a:pt x="753" y="89"/>
                  </a:lnTo>
                  <a:lnTo>
                    <a:pt x="162" y="89"/>
                  </a:lnTo>
                  <a:lnTo>
                    <a:pt x="162" y="0"/>
                  </a:lnTo>
                  <a:lnTo>
                    <a:pt x="3" y="0"/>
                  </a:lnTo>
                  <a:lnTo>
                    <a:pt x="3" y="361"/>
                  </a:lnTo>
                  <a:cubicBezTo>
                    <a:pt x="3" y="361"/>
                    <a:pt x="0" y="425"/>
                    <a:pt x="64" y="425"/>
                  </a:cubicBezTo>
                  <a:close/>
                  <a:moveTo>
                    <a:pt x="753" y="212"/>
                  </a:moveTo>
                  <a:lnTo>
                    <a:pt x="753" y="295"/>
                  </a:lnTo>
                  <a:lnTo>
                    <a:pt x="162" y="295"/>
                  </a:lnTo>
                  <a:lnTo>
                    <a:pt x="162" y="212"/>
                  </a:lnTo>
                  <a:lnTo>
                    <a:pt x="753" y="212"/>
                  </a:lnTo>
                  <a:lnTo>
                    <a:pt x="753" y="212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91"/>
            <p:cNvSpPr>
              <a:spLocks/>
            </p:cNvSpPr>
            <p:nvPr/>
          </p:nvSpPr>
          <p:spPr bwMode="auto">
            <a:xfrm>
              <a:off x="6218238" y="2976563"/>
              <a:ext cx="352425" cy="708025"/>
            </a:xfrm>
            <a:custGeom>
              <a:avLst/>
              <a:gdLst>
                <a:gd name="T0" fmla="*/ 146 w 222"/>
                <a:gd name="T1" fmla="*/ 154 h 446"/>
                <a:gd name="T2" fmla="*/ 76 w 222"/>
                <a:gd name="T3" fmla="*/ 154 h 446"/>
                <a:gd name="T4" fmla="*/ 76 w 222"/>
                <a:gd name="T5" fmla="*/ 0 h 446"/>
                <a:gd name="T6" fmla="*/ 0 w 222"/>
                <a:gd name="T7" fmla="*/ 0 h 446"/>
                <a:gd name="T8" fmla="*/ 0 w 222"/>
                <a:gd name="T9" fmla="*/ 446 h 446"/>
                <a:gd name="T10" fmla="*/ 76 w 222"/>
                <a:gd name="T11" fmla="*/ 446 h 446"/>
                <a:gd name="T12" fmla="*/ 76 w 222"/>
                <a:gd name="T13" fmla="*/ 219 h 446"/>
                <a:gd name="T14" fmla="*/ 146 w 222"/>
                <a:gd name="T15" fmla="*/ 219 h 446"/>
                <a:gd name="T16" fmla="*/ 146 w 222"/>
                <a:gd name="T17" fmla="*/ 446 h 446"/>
                <a:gd name="T18" fmla="*/ 222 w 222"/>
                <a:gd name="T19" fmla="*/ 446 h 446"/>
                <a:gd name="T20" fmla="*/ 222 w 222"/>
                <a:gd name="T21" fmla="*/ 0 h 446"/>
                <a:gd name="T22" fmla="*/ 146 w 222"/>
                <a:gd name="T23" fmla="*/ 0 h 446"/>
                <a:gd name="T24" fmla="*/ 146 w 222"/>
                <a:gd name="T25" fmla="*/ 154 h 446"/>
                <a:gd name="T26" fmla="*/ 146 w 222"/>
                <a:gd name="T27" fmla="*/ 154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2" h="446">
                  <a:moveTo>
                    <a:pt x="146" y="154"/>
                  </a:moveTo>
                  <a:lnTo>
                    <a:pt x="76" y="154"/>
                  </a:lnTo>
                  <a:lnTo>
                    <a:pt x="76" y="0"/>
                  </a:lnTo>
                  <a:lnTo>
                    <a:pt x="0" y="0"/>
                  </a:lnTo>
                  <a:lnTo>
                    <a:pt x="0" y="446"/>
                  </a:lnTo>
                  <a:lnTo>
                    <a:pt x="76" y="446"/>
                  </a:lnTo>
                  <a:lnTo>
                    <a:pt x="76" y="219"/>
                  </a:lnTo>
                  <a:lnTo>
                    <a:pt x="146" y="219"/>
                  </a:lnTo>
                  <a:lnTo>
                    <a:pt x="146" y="446"/>
                  </a:lnTo>
                  <a:lnTo>
                    <a:pt x="222" y="446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6" y="154"/>
                  </a:lnTo>
                  <a:lnTo>
                    <a:pt x="146" y="154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92"/>
            <p:cNvSpPr>
              <a:spLocks/>
            </p:cNvSpPr>
            <p:nvPr/>
          </p:nvSpPr>
          <p:spPr bwMode="auto">
            <a:xfrm>
              <a:off x="7577138" y="2986088"/>
              <a:ext cx="714375" cy="441325"/>
            </a:xfrm>
            <a:custGeom>
              <a:avLst/>
              <a:gdLst>
                <a:gd name="T0" fmla="*/ 937 w 937"/>
                <a:gd name="T1" fmla="*/ 98 h 579"/>
                <a:gd name="T2" fmla="*/ 937 w 937"/>
                <a:gd name="T3" fmla="*/ 579 h 579"/>
                <a:gd name="T4" fmla="*/ 782 w 937"/>
                <a:gd name="T5" fmla="*/ 579 h 579"/>
                <a:gd name="T6" fmla="*/ 782 w 937"/>
                <a:gd name="T7" fmla="*/ 142 h 579"/>
                <a:gd name="T8" fmla="*/ 0 w 937"/>
                <a:gd name="T9" fmla="*/ 142 h 579"/>
                <a:gd name="T10" fmla="*/ 0 w 937"/>
                <a:gd name="T11" fmla="*/ 6 h 579"/>
                <a:gd name="T12" fmla="*/ 845 w 937"/>
                <a:gd name="T13" fmla="*/ 6 h 579"/>
                <a:gd name="T14" fmla="*/ 937 w 937"/>
                <a:gd name="T15" fmla="*/ 98 h 579"/>
                <a:gd name="T16" fmla="*/ 937 w 937"/>
                <a:gd name="T17" fmla="*/ 98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7" h="579">
                  <a:moveTo>
                    <a:pt x="937" y="98"/>
                  </a:moveTo>
                  <a:lnTo>
                    <a:pt x="937" y="579"/>
                  </a:lnTo>
                  <a:lnTo>
                    <a:pt x="782" y="579"/>
                  </a:lnTo>
                  <a:lnTo>
                    <a:pt x="782" y="142"/>
                  </a:lnTo>
                  <a:lnTo>
                    <a:pt x="0" y="142"/>
                  </a:lnTo>
                  <a:lnTo>
                    <a:pt x="0" y="6"/>
                  </a:lnTo>
                  <a:lnTo>
                    <a:pt x="845" y="6"/>
                  </a:lnTo>
                  <a:cubicBezTo>
                    <a:pt x="845" y="6"/>
                    <a:pt x="937" y="0"/>
                    <a:pt x="937" y="98"/>
                  </a:cubicBezTo>
                  <a:lnTo>
                    <a:pt x="937" y="98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93"/>
            <p:cNvSpPr>
              <a:spLocks noEditPoints="1"/>
            </p:cNvSpPr>
            <p:nvPr/>
          </p:nvSpPr>
          <p:spPr bwMode="auto">
            <a:xfrm>
              <a:off x="6688138" y="2943225"/>
              <a:ext cx="827088" cy="947738"/>
            </a:xfrm>
            <a:custGeom>
              <a:avLst/>
              <a:gdLst>
                <a:gd name="T0" fmla="*/ 873 w 1085"/>
                <a:gd name="T1" fmla="*/ 817 h 1244"/>
                <a:gd name="T2" fmla="*/ 54 w 1085"/>
                <a:gd name="T3" fmla="*/ 813 h 1244"/>
                <a:gd name="T4" fmla="*/ 54 w 1085"/>
                <a:gd name="T5" fmla="*/ 949 h 1244"/>
                <a:gd name="T6" fmla="*/ 788 w 1085"/>
                <a:gd name="T7" fmla="*/ 949 h 1244"/>
                <a:gd name="T8" fmla="*/ 788 w 1085"/>
                <a:gd name="T9" fmla="*/ 1244 h 1244"/>
                <a:gd name="T10" fmla="*/ 946 w 1085"/>
                <a:gd name="T11" fmla="*/ 1244 h 1244"/>
                <a:gd name="T12" fmla="*/ 946 w 1085"/>
                <a:gd name="T13" fmla="*/ 877 h 1244"/>
                <a:gd name="T14" fmla="*/ 873 w 1085"/>
                <a:gd name="T15" fmla="*/ 817 h 1244"/>
                <a:gd name="T16" fmla="*/ 943 w 1085"/>
                <a:gd name="T17" fmla="*/ 323 h 1244"/>
                <a:gd name="T18" fmla="*/ 943 w 1085"/>
                <a:gd name="T19" fmla="*/ 44 h 1244"/>
                <a:gd name="T20" fmla="*/ 784 w 1085"/>
                <a:gd name="T21" fmla="*/ 44 h 1244"/>
                <a:gd name="T22" fmla="*/ 784 w 1085"/>
                <a:gd name="T23" fmla="*/ 737 h 1244"/>
                <a:gd name="T24" fmla="*/ 943 w 1085"/>
                <a:gd name="T25" fmla="*/ 737 h 1244"/>
                <a:gd name="T26" fmla="*/ 943 w 1085"/>
                <a:gd name="T27" fmla="*/ 456 h 1244"/>
                <a:gd name="T28" fmla="*/ 1085 w 1085"/>
                <a:gd name="T29" fmla="*/ 456 h 1244"/>
                <a:gd name="T30" fmla="*/ 1085 w 1085"/>
                <a:gd name="T31" fmla="*/ 323 h 1244"/>
                <a:gd name="T32" fmla="*/ 943 w 1085"/>
                <a:gd name="T33" fmla="*/ 323 h 1244"/>
                <a:gd name="T34" fmla="*/ 225 w 1085"/>
                <a:gd name="T35" fmla="*/ 250 h 1244"/>
                <a:gd name="T36" fmla="*/ 16 w 1085"/>
                <a:gd name="T37" fmla="*/ 497 h 1244"/>
                <a:gd name="T38" fmla="*/ 307 w 1085"/>
                <a:gd name="T39" fmla="*/ 753 h 1244"/>
                <a:gd name="T40" fmla="*/ 601 w 1085"/>
                <a:gd name="T41" fmla="*/ 497 h 1244"/>
                <a:gd name="T42" fmla="*/ 373 w 1085"/>
                <a:gd name="T43" fmla="*/ 247 h 1244"/>
                <a:gd name="T44" fmla="*/ 373 w 1085"/>
                <a:gd name="T45" fmla="*/ 212 h 1244"/>
                <a:gd name="T46" fmla="*/ 620 w 1085"/>
                <a:gd name="T47" fmla="*/ 212 h 1244"/>
                <a:gd name="T48" fmla="*/ 620 w 1085"/>
                <a:gd name="T49" fmla="*/ 79 h 1244"/>
                <a:gd name="T50" fmla="*/ 380 w 1085"/>
                <a:gd name="T51" fmla="*/ 79 h 1244"/>
                <a:gd name="T52" fmla="*/ 380 w 1085"/>
                <a:gd name="T53" fmla="*/ 0 h 1244"/>
                <a:gd name="T54" fmla="*/ 225 w 1085"/>
                <a:gd name="T55" fmla="*/ 0 h 1244"/>
                <a:gd name="T56" fmla="*/ 225 w 1085"/>
                <a:gd name="T57" fmla="*/ 79 h 1244"/>
                <a:gd name="T58" fmla="*/ 0 w 1085"/>
                <a:gd name="T59" fmla="*/ 79 h 1244"/>
                <a:gd name="T60" fmla="*/ 0 w 1085"/>
                <a:gd name="T61" fmla="*/ 212 h 1244"/>
                <a:gd name="T62" fmla="*/ 231 w 1085"/>
                <a:gd name="T63" fmla="*/ 212 h 1244"/>
                <a:gd name="T64" fmla="*/ 231 w 1085"/>
                <a:gd name="T65" fmla="*/ 247 h 1244"/>
                <a:gd name="T66" fmla="*/ 225 w 1085"/>
                <a:gd name="T67" fmla="*/ 250 h 1244"/>
                <a:gd name="T68" fmla="*/ 307 w 1085"/>
                <a:gd name="T69" fmla="*/ 370 h 1244"/>
                <a:gd name="T70" fmla="*/ 449 w 1085"/>
                <a:gd name="T71" fmla="*/ 497 h 1244"/>
                <a:gd name="T72" fmla="*/ 307 w 1085"/>
                <a:gd name="T73" fmla="*/ 620 h 1244"/>
                <a:gd name="T74" fmla="*/ 168 w 1085"/>
                <a:gd name="T75" fmla="*/ 497 h 1244"/>
                <a:gd name="T76" fmla="*/ 307 w 1085"/>
                <a:gd name="T77" fmla="*/ 370 h 1244"/>
                <a:gd name="T78" fmla="*/ 307 w 1085"/>
                <a:gd name="T79" fmla="*/ 37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85" h="1244">
                  <a:moveTo>
                    <a:pt x="873" y="817"/>
                  </a:moveTo>
                  <a:lnTo>
                    <a:pt x="54" y="813"/>
                  </a:lnTo>
                  <a:lnTo>
                    <a:pt x="54" y="949"/>
                  </a:lnTo>
                  <a:lnTo>
                    <a:pt x="788" y="949"/>
                  </a:lnTo>
                  <a:lnTo>
                    <a:pt x="788" y="1244"/>
                  </a:lnTo>
                  <a:lnTo>
                    <a:pt x="946" y="1244"/>
                  </a:lnTo>
                  <a:lnTo>
                    <a:pt x="946" y="877"/>
                  </a:lnTo>
                  <a:cubicBezTo>
                    <a:pt x="946" y="807"/>
                    <a:pt x="873" y="817"/>
                    <a:pt x="873" y="817"/>
                  </a:cubicBezTo>
                  <a:close/>
                  <a:moveTo>
                    <a:pt x="943" y="323"/>
                  </a:moveTo>
                  <a:lnTo>
                    <a:pt x="943" y="44"/>
                  </a:lnTo>
                  <a:lnTo>
                    <a:pt x="784" y="44"/>
                  </a:lnTo>
                  <a:lnTo>
                    <a:pt x="784" y="737"/>
                  </a:lnTo>
                  <a:lnTo>
                    <a:pt x="943" y="737"/>
                  </a:lnTo>
                  <a:lnTo>
                    <a:pt x="943" y="456"/>
                  </a:lnTo>
                  <a:lnTo>
                    <a:pt x="1085" y="456"/>
                  </a:lnTo>
                  <a:lnTo>
                    <a:pt x="1085" y="323"/>
                  </a:lnTo>
                  <a:lnTo>
                    <a:pt x="943" y="323"/>
                  </a:lnTo>
                  <a:close/>
                  <a:moveTo>
                    <a:pt x="225" y="250"/>
                  </a:moveTo>
                  <a:cubicBezTo>
                    <a:pt x="104" y="282"/>
                    <a:pt x="16" y="383"/>
                    <a:pt x="16" y="497"/>
                  </a:cubicBezTo>
                  <a:cubicBezTo>
                    <a:pt x="16" y="639"/>
                    <a:pt x="149" y="753"/>
                    <a:pt x="307" y="753"/>
                  </a:cubicBezTo>
                  <a:cubicBezTo>
                    <a:pt x="465" y="753"/>
                    <a:pt x="601" y="639"/>
                    <a:pt x="601" y="497"/>
                  </a:cubicBezTo>
                  <a:cubicBezTo>
                    <a:pt x="601" y="380"/>
                    <a:pt x="503" y="275"/>
                    <a:pt x="373" y="247"/>
                  </a:cubicBezTo>
                  <a:lnTo>
                    <a:pt x="373" y="212"/>
                  </a:lnTo>
                  <a:lnTo>
                    <a:pt x="620" y="212"/>
                  </a:lnTo>
                  <a:lnTo>
                    <a:pt x="620" y="79"/>
                  </a:lnTo>
                  <a:lnTo>
                    <a:pt x="380" y="79"/>
                  </a:lnTo>
                  <a:lnTo>
                    <a:pt x="380" y="0"/>
                  </a:lnTo>
                  <a:lnTo>
                    <a:pt x="225" y="0"/>
                  </a:lnTo>
                  <a:lnTo>
                    <a:pt x="225" y="79"/>
                  </a:lnTo>
                  <a:lnTo>
                    <a:pt x="0" y="79"/>
                  </a:lnTo>
                  <a:lnTo>
                    <a:pt x="0" y="212"/>
                  </a:lnTo>
                  <a:lnTo>
                    <a:pt x="231" y="212"/>
                  </a:lnTo>
                  <a:lnTo>
                    <a:pt x="231" y="247"/>
                  </a:lnTo>
                  <a:lnTo>
                    <a:pt x="225" y="250"/>
                  </a:lnTo>
                  <a:close/>
                  <a:moveTo>
                    <a:pt x="307" y="370"/>
                  </a:moveTo>
                  <a:cubicBezTo>
                    <a:pt x="386" y="370"/>
                    <a:pt x="449" y="427"/>
                    <a:pt x="449" y="497"/>
                  </a:cubicBezTo>
                  <a:cubicBezTo>
                    <a:pt x="449" y="567"/>
                    <a:pt x="386" y="620"/>
                    <a:pt x="307" y="620"/>
                  </a:cubicBezTo>
                  <a:cubicBezTo>
                    <a:pt x="231" y="620"/>
                    <a:pt x="168" y="567"/>
                    <a:pt x="168" y="497"/>
                  </a:cubicBezTo>
                  <a:cubicBezTo>
                    <a:pt x="168" y="427"/>
                    <a:pt x="231" y="370"/>
                    <a:pt x="307" y="370"/>
                  </a:cubicBezTo>
                  <a:lnTo>
                    <a:pt x="307" y="370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4"/>
            <p:cNvSpPr>
              <a:spLocks noEditPoints="1"/>
            </p:cNvSpPr>
            <p:nvPr/>
          </p:nvSpPr>
          <p:spPr bwMode="auto">
            <a:xfrm>
              <a:off x="4222750" y="3449638"/>
              <a:ext cx="601663" cy="436563"/>
            </a:xfrm>
            <a:custGeom>
              <a:avLst/>
              <a:gdLst>
                <a:gd name="T0" fmla="*/ 791 w 791"/>
                <a:gd name="T1" fmla="*/ 288 h 573"/>
                <a:gd name="T2" fmla="*/ 791 w 791"/>
                <a:gd name="T3" fmla="*/ 288 h 573"/>
                <a:gd name="T4" fmla="*/ 395 w 791"/>
                <a:gd name="T5" fmla="*/ 0 h 573"/>
                <a:gd name="T6" fmla="*/ 0 w 791"/>
                <a:gd name="T7" fmla="*/ 288 h 573"/>
                <a:gd name="T8" fmla="*/ 395 w 791"/>
                <a:gd name="T9" fmla="*/ 573 h 573"/>
                <a:gd name="T10" fmla="*/ 791 w 791"/>
                <a:gd name="T11" fmla="*/ 288 h 573"/>
                <a:gd name="T12" fmla="*/ 395 w 791"/>
                <a:gd name="T13" fmla="*/ 449 h 573"/>
                <a:gd name="T14" fmla="*/ 158 w 791"/>
                <a:gd name="T15" fmla="*/ 288 h 573"/>
                <a:gd name="T16" fmla="*/ 395 w 791"/>
                <a:gd name="T17" fmla="*/ 123 h 573"/>
                <a:gd name="T18" fmla="*/ 636 w 791"/>
                <a:gd name="T19" fmla="*/ 288 h 573"/>
                <a:gd name="T20" fmla="*/ 395 w 791"/>
                <a:gd name="T21" fmla="*/ 449 h 573"/>
                <a:gd name="T22" fmla="*/ 395 w 791"/>
                <a:gd name="T23" fmla="*/ 449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1" h="573">
                  <a:moveTo>
                    <a:pt x="791" y="288"/>
                  </a:moveTo>
                  <a:lnTo>
                    <a:pt x="791" y="288"/>
                  </a:lnTo>
                  <a:cubicBezTo>
                    <a:pt x="791" y="129"/>
                    <a:pt x="613" y="0"/>
                    <a:pt x="395" y="0"/>
                  </a:cubicBezTo>
                  <a:cubicBezTo>
                    <a:pt x="177" y="0"/>
                    <a:pt x="0" y="129"/>
                    <a:pt x="0" y="288"/>
                  </a:cubicBezTo>
                  <a:cubicBezTo>
                    <a:pt x="0" y="446"/>
                    <a:pt x="177" y="573"/>
                    <a:pt x="395" y="573"/>
                  </a:cubicBezTo>
                  <a:cubicBezTo>
                    <a:pt x="613" y="573"/>
                    <a:pt x="791" y="446"/>
                    <a:pt x="791" y="288"/>
                  </a:cubicBezTo>
                  <a:close/>
                  <a:moveTo>
                    <a:pt x="395" y="449"/>
                  </a:moveTo>
                  <a:cubicBezTo>
                    <a:pt x="266" y="449"/>
                    <a:pt x="158" y="376"/>
                    <a:pt x="158" y="288"/>
                  </a:cubicBezTo>
                  <a:cubicBezTo>
                    <a:pt x="158" y="199"/>
                    <a:pt x="266" y="123"/>
                    <a:pt x="395" y="123"/>
                  </a:cubicBezTo>
                  <a:cubicBezTo>
                    <a:pt x="503" y="123"/>
                    <a:pt x="636" y="186"/>
                    <a:pt x="636" y="288"/>
                  </a:cubicBezTo>
                  <a:cubicBezTo>
                    <a:pt x="636" y="389"/>
                    <a:pt x="503" y="449"/>
                    <a:pt x="395" y="449"/>
                  </a:cubicBezTo>
                  <a:lnTo>
                    <a:pt x="395" y="449"/>
                  </a:lnTo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95"/>
            <p:cNvSpPr>
              <a:spLocks noEditPoints="1"/>
            </p:cNvSpPr>
            <p:nvPr/>
          </p:nvSpPr>
          <p:spPr bwMode="auto">
            <a:xfrm>
              <a:off x="4067175" y="2971800"/>
              <a:ext cx="752475" cy="492125"/>
            </a:xfrm>
            <a:custGeom>
              <a:avLst/>
              <a:gdLst>
                <a:gd name="T0" fmla="*/ 503 w 987"/>
                <a:gd name="T1" fmla="*/ 19 h 646"/>
                <a:gd name="T2" fmla="*/ 19 w 987"/>
                <a:gd name="T3" fmla="*/ 19 h 646"/>
                <a:gd name="T4" fmla="*/ 19 w 987"/>
                <a:gd name="T5" fmla="*/ 142 h 646"/>
                <a:gd name="T6" fmla="*/ 377 w 987"/>
                <a:gd name="T7" fmla="*/ 142 h 646"/>
                <a:gd name="T8" fmla="*/ 358 w 987"/>
                <a:gd name="T9" fmla="*/ 237 h 646"/>
                <a:gd name="T10" fmla="*/ 0 w 987"/>
                <a:gd name="T11" fmla="*/ 529 h 646"/>
                <a:gd name="T12" fmla="*/ 4 w 987"/>
                <a:gd name="T13" fmla="*/ 646 h 646"/>
                <a:gd name="T14" fmla="*/ 541 w 987"/>
                <a:gd name="T15" fmla="*/ 63 h 646"/>
                <a:gd name="T16" fmla="*/ 503 w 987"/>
                <a:gd name="T17" fmla="*/ 19 h 646"/>
                <a:gd name="T18" fmla="*/ 826 w 987"/>
                <a:gd name="T19" fmla="*/ 0 h 646"/>
                <a:gd name="T20" fmla="*/ 826 w 987"/>
                <a:gd name="T21" fmla="*/ 123 h 646"/>
                <a:gd name="T22" fmla="*/ 579 w 987"/>
                <a:gd name="T23" fmla="*/ 123 h 646"/>
                <a:gd name="T24" fmla="*/ 579 w 987"/>
                <a:gd name="T25" fmla="*/ 259 h 646"/>
                <a:gd name="T26" fmla="*/ 826 w 987"/>
                <a:gd name="T27" fmla="*/ 259 h 646"/>
                <a:gd name="T28" fmla="*/ 826 w 987"/>
                <a:gd name="T29" fmla="*/ 351 h 646"/>
                <a:gd name="T30" fmla="*/ 573 w 987"/>
                <a:gd name="T31" fmla="*/ 351 h 646"/>
                <a:gd name="T32" fmla="*/ 573 w 987"/>
                <a:gd name="T33" fmla="*/ 484 h 646"/>
                <a:gd name="T34" fmla="*/ 826 w 987"/>
                <a:gd name="T35" fmla="*/ 484 h 646"/>
                <a:gd name="T36" fmla="*/ 826 w 987"/>
                <a:gd name="T37" fmla="*/ 639 h 646"/>
                <a:gd name="T38" fmla="*/ 987 w 987"/>
                <a:gd name="T39" fmla="*/ 639 h 646"/>
                <a:gd name="T40" fmla="*/ 987 w 987"/>
                <a:gd name="T41" fmla="*/ 0 h 646"/>
                <a:gd name="T42" fmla="*/ 826 w 987"/>
                <a:gd name="T43" fmla="*/ 0 h 646"/>
                <a:gd name="T44" fmla="*/ 826 w 987"/>
                <a:gd name="T45" fmla="*/ 0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7" h="646">
                  <a:moveTo>
                    <a:pt x="503" y="19"/>
                  </a:moveTo>
                  <a:lnTo>
                    <a:pt x="19" y="19"/>
                  </a:lnTo>
                  <a:lnTo>
                    <a:pt x="19" y="142"/>
                  </a:lnTo>
                  <a:lnTo>
                    <a:pt x="377" y="142"/>
                  </a:lnTo>
                  <a:cubicBezTo>
                    <a:pt x="377" y="161"/>
                    <a:pt x="374" y="193"/>
                    <a:pt x="358" y="237"/>
                  </a:cubicBezTo>
                  <a:cubicBezTo>
                    <a:pt x="276" y="484"/>
                    <a:pt x="0" y="529"/>
                    <a:pt x="0" y="529"/>
                  </a:cubicBezTo>
                  <a:lnTo>
                    <a:pt x="4" y="646"/>
                  </a:lnTo>
                  <a:cubicBezTo>
                    <a:pt x="567" y="566"/>
                    <a:pt x="541" y="63"/>
                    <a:pt x="541" y="63"/>
                  </a:cubicBezTo>
                  <a:cubicBezTo>
                    <a:pt x="541" y="22"/>
                    <a:pt x="503" y="19"/>
                    <a:pt x="503" y="19"/>
                  </a:cubicBezTo>
                  <a:close/>
                  <a:moveTo>
                    <a:pt x="826" y="0"/>
                  </a:moveTo>
                  <a:lnTo>
                    <a:pt x="826" y="123"/>
                  </a:lnTo>
                  <a:lnTo>
                    <a:pt x="579" y="123"/>
                  </a:lnTo>
                  <a:lnTo>
                    <a:pt x="579" y="259"/>
                  </a:lnTo>
                  <a:lnTo>
                    <a:pt x="826" y="259"/>
                  </a:lnTo>
                  <a:lnTo>
                    <a:pt x="826" y="351"/>
                  </a:lnTo>
                  <a:lnTo>
                    <a:pt x="573" y="351"/>
                  </a:lnTo>
                  <a:lnTo>
                    <a:pt x="573" y="484"/>
                  </a:lnTo>
                  <a:lnTo>
                    <a:pt x="826" y="484"/>
                  </a:lnTo>
                  <a:lnTo>
                    <a:pt x="826" y="639"/>
                  </a:lnTo>
                  <a:lnTo>
                    <a:pt x="987" y="639"/>
                  </a:lnTo>
                  <a:lnTo>
                    <a:pt x="987" y="0"/>
                  </a:lnTo>
                  <a:lnTo>
                    <a:pt x="826" y="0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96"/>
            <p:cNvSpPr>
              <a:spLocks noEditPoints="1"/>
            </p:cNvSpPr>
            <p:nvPr/>
          </p:nvSpPr>
          <p:spPr bwMode="auto">
            <a:xfrm>
              <a:off x="755650" y="2960688"/>
              <a:ext cx="2989263" cy="949325"/>
            </a:xfrm>
            <a:custGeom>
              <a:avLst/>
              <a:gdLst>
                <a:gd name="T0" fmla="*/ 395 w 3923"/>
                <a:gd name="T1" fmla="*/ 22 h 1247"/>
                <a:gd name="T2" fmla="*/ 0 w 3923"/>
                <a:gd name="T3" fmla="*/ 22 h 1247"/>
                <a:gd name="T4" fmla="*/ 79 w 3923"/>
                <a:gd name="T5" fmla="*/ 158 h 1247"/>
                <a:gd name="T6" fmla="*/ 79 w 3923"/>
                <a:gd name="T7" fmla="*/ 1222 h 1247"/>
                <a:gd name="T8" fmla="*/ 395 w 3923"/>
                <a:gd name="T9" fmla="*/ 1222 h 1247"/>
                <a:gd name="T10" fmla="*/ 395 w 3923"/>
                <a:gd name="T11" fmla="*/ 22 h 1247"/>
                <a:gd name="T12" fmla="*/ 405 w 3923"/>
                <a:gd name="T13" fmla="*/ 516 h 1247"/>
                <a:gd name="T14" fmla="*/ 943 w 3923"/>
                <a:gd name="T15" fmla="*/ 1231 h 1247"/>
                <a:gd name="T16" fmla="*/ 1310 w 3923"/>
                <a:gd name="T17" fmla="*/ 1231 h 1247"/>
                <a:gd name="T18" fmla="*/ 743 w 3923"/>
                <a:gd name="T19" fmla="*/ 516 h 1247"/>
                <a:gd name="T20" fmla="*/ 1284 w 3923"/>
                <a:gd name="T21" fmla="*/ 19 h 1247"/>
                <a:gd name="T22" fmla="*/ 965 w 3923"/>
                <a:gd name="T23" fmla="*/ 19 h 1247"/>
                <a:gd name="T24" fmla="*/ 408 w 3923"/>
                <a:gd name="T25" fmla="*/ 513 h 1247"/>
                <a:gd name="T26" fmla="*/ 405 w 3923"/>
                <a:gd name="T27" fmla="*/ 516 h 1247"/>
                <a:gd name="T28" fmla="*/ 3923 w 3923"/>
                <a:gd name="T29" fmla="*/ 1225 h 1247"/>
                <a:gd name="T30" fmla="*/ 3923 w 3923"/>
                <a:gd name="T31" fmla="*/ 19 h 1247"/>
                <a:gd name="T32" fmla="*/ 3609 w 3923"/>
                <a:gd name="T33" fmla="*/ 19 h 1247"/>
                <a:gd name="T34" fmla="*/ 3609 w 3923"/>
                <a:gd name="T35" fmla="*/ 1029 h 1247"/>
                <a:gd name="T36" fmla="*/ 3242 w 3923"/>
                <a:gd name="T37" fmla="*/ 1029 h 1247"/>
                <a:gd name="T38" fmla="*/ 3141 w 3923"/>
                <a:gd name="T39" fmla="*/ 902 h 1247"/>
                <a:gd name="T40" fmla="*/ 3141 w 3923"/>
                <a:gd name="T41" fmla="*/ 22 h 1247"/>
                <a:gd name="T42" fmla="*/ 2752 w 3923"/>
                <a:gd name="T43" fmla="*/ 22 h 1247"/>
                <a:gd name="T44" fmla="*/ 2834 w 3923"/>
                <a:gd name="T45" fmla="*/ 155 h 1247"/>
                <a:gd name="T46" fmla="*/ 2834 w 3923"/>
                <a:gd name="T47" fmla="*/ 855 h 1247"/>
                <a:gd name="T48" fmla="*/ 3163 w 3923"/>
                <a:gd name="T49" fmla="*/ 1225 h 1247"/>
                <a:gd name="T50" fmla="*/ 3923 w 3923"/>
                <a:gd name="T51" fmla="*/ 1225 h 1247"/>
                <a:gd name="T52" fmla="*/ 2227 w 3923"/>
                <a:gd name="T53" fmla="*/ 1225 h 1247"/>
                <a:gd name="T54" fmla="*/ 2540 w 3923"/>
                <a:gd name="T55" fmla="*/ 1225 h 1247"/>
                <a:gd name="T56" fmla="*/ 2540 w 3923"/>
                <a:gd name="T57" fmla="*/ 389 h 1247"/>
                <a:gd name="T58" fmla="*/ 2208 w 3923"/>
                <a:gd name="T59" fmla="*/ 19 h 1247"/>
                <a:gd name="T60" fmla="*/ 1367 w 3923"/>
                <a:gd name="T61" fmla="*/ 19 h 1247"/>
                <a:gd name="T62" fmla="*/ 1442 w 3923"/>
                <a:gd name="T63" fmla="*/ 152 h 1247"/>
                <a:gd name="T64" fmla="*/ 1442 w 3923"/>
                <a:gd name="T65" fmla="*/ 1225 h 1247"/>
                <a:gd name="T66" fmla="*/ 1756 w 3923"/>
                <a:gd name="T67" fmla="*/ 1225 h 1247"/>
                <a:gd name="T68" fmla="*/ 1756 w 3923"/>
                <a:gd name="T69" fmla="*/ 215 h 1247"/>
                <a:gd name="T70" fmla="*/ 2123 w 3923"/>
                <a:gd name="T71" fmla="*/ 215 h 1247"/>
                <a:gd name="T72" fmla="*/ 2227 w 3923"/>
                <a:gd name="T73" fmla="*/ 342 h 1247"/>
                <a:gd name="T74" fmla="*/ 2227 w 3923"/>
                <a:gd name="T75" fmla="*/ 1225 h 1247"/>
                <a:gd name="T76" fmla="*/ 2227 w 3923"/>
                <a:gd name="T77" fmla="*/ 1225 h 1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23" h="1247">
                  <a:moveTo>
                    <a:pt x="395" y="22"/>
                  </a:moveTo>
                  <a:lnTo>
                    <a:pt x="0" y="22"/>
                  </a:lnTo>
                  <a:cubicBezTo>
                    <a:pt x="0" y="22"/>
                    <a:pt x="79" y="38"/>
                    <a:pt x="79" y="158"/>
                  </a:cubicBezTo>
                  <a:lnTo>
                    <a:pt x="79" y="1222"/>
                  </a:lnTo>
                  <a:lnTo>
                    <a:pt x="395" y="1222"/>
                  </a:lnTo>
                  <a:lnTo>
                    <a:pt x="395" y="22"/>
                  </a:lnTo>
                  <a:close/>
                  <a:moveTo>
                    <a:pt x="405" y="516"/>
                  </a:moveTo>
                  <a:lnTo>
                    <a:pt x="943" y="1231"/>
                  </a:lnTo>
                  <a:lnTo>
                    <a:pt x="1310" y="1231"/>
                  </a:lnTo>
                  <a:lnTo>
                    <a:pt x="743" y="516"/>
                  </a:lnTo>
                  <a:lnTo>
                    <a:pt x="1284" y="19"/>
                  </a:lnTo>
                  <a:lnTo>
                    <a:pt x="965" y="19"/>
                  </a:lnTo>
                  <a:lnTo>
                    <a:pt x="408" y="513"/>
                  </a:lnTo>
                  <a:lnTo>
                    <a:pt x="405" y="516"/>
                  </a:lnTo>
                  <a:close/>
                  <a:moveTo>
                    <a:pt x="3923" y="1225"/>
                  </a:moveTo>
                  <a:lnTo>
                    <a:pt x="3923" y="19"/>
                  </a:lnTo>
                  <a:lnTo>
                    <a:pt x="3609" y="19"/>
                  </a:lnTo>
                  <a:lnTo>
                    <a:pt x="3609" y="1029"/>
                  </a:lnTo>
                  <a:lnTo>
                    <a:pt x="3242" y="1029"/>
                  </a:lnTo>
                  <a:cubicBezTo>
                    <a:pt x="3208" y="1029"/>
                    <a:pt x="3141" y="1000"/>
                    <a:pt x="3141" y="902"/>
                  </a:cubicBezTo>
                  <a:lnTo>
                    <a:pt x="3141" y="22"/>
                  </a:lnTo>
                  <a:lnTo>
                    <a:pt x="2752" y="22"/>
                  </a:lnTo>
                  <a:cubicBezTo>
                    <a:pt x="2752" y="22"/>
                    <a:pt x="2834" y="38"/>
                    <a:pt x="2834" y="155"/>
                  </a:cubicBezTo>
                  <a:lnTo>
                    <a:pt x="2834" y="855"/>
                  </a:lnTo>
                  <a:cubicBezTo>
                    <a:pt x="2834" y="1247"/>
                    <a:pt x="3163" y="1225"/>
                    <a:pt x="3163" y="1225"/>
                  </a:cubicBezTo>
                  <a:lnTo>
                    <a:pt x="3923" y="1225"/>
                  </a:lnTo>
                  <a:close/>
                  <a:moveTo>
                    <a:pt x="2227" y="1225"/>
                  </a:moveTo>
                  <a:lnTo>
                    <a:pt x="2540" y="1225"/>
                  </a:lnTo>
                  <a:lnTo>
                    <a:pt x="2540" y="389"/>
                  </a:lnTo>
                  <a:cubicBezTo>
                    <a:pt x="2540" y="0"/>
                    <a:pt x="2243" y="19"/>
                    <a:pt x="2208" y="19"/>
                  </a:cubicBezTo>
                  <a:lnTo>
                    <a:pt x="1367" y="19"/>
                  </a:lnTo>
                  <a:cubicBezTo>
                    <a:pt x="1367" y="19"/>
                    <a:pt x="1442" y="48"/>
                    <a:pt x="1442" y="152"/>
                  </a:cubicBezTo>
                  <a:lnTo>
                    <a:pt x="1442" y="1225"/>
                  </a:lnTo>
                  <a:lnTo>
                    <a:pt x="1756" y="1225"/>
                  </a:lnTo>
                  <a:lnTo>
                    <a:pt x="1756" y="215"/>
                  </a:lnTo>
                  <a:lnTo>
                    <a:pt x="2123" y="215"/>
                  </a:lnTo>
                  <a:cubicBezTo>
                    <a:pt x="2157" y="215"/>
                    <a:pt x="2227" y="244"/>
                    <a:pt x="2227" y="342"/>
                  </a:cubicBezTo>
                  <a:lnTo>
                    <a:pt x="2227" y="1225"/>
                  </a:lnTo>
                  <a:lnTo>
                    <a:pt x="2227" y="1225"/>
                  </a:lnTo>
                </a:path>
              </a:pathLst>
            </a:custGeom>
            <a:solidFill>
              <a:srgbClr val="DC1F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0788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그룹 116"/>
          <p:cNvGrpSpPr/>
          <p:nvPr userDrawn="1"/>
        </p:nvGrpSpPr>
        <p:grpSpPr>
          <a:xfrm>
            <a:off x="5680575" y="-1055715"/>
            <a:ext cx="4941415" cy="4945201"/>
            <a:chOff x="5865813" y="350838"/>
            <a:chExt cx="6215063" cy="6219825"/>
          </a:xfrm>
          <a:solidFill>
            <a:schemeClr val="tx1">
              <a:lumMod val="50000"/>
              <a:lumOff val="50000"/>
              <a:alpha val="5000"/>
            </a:schemeClr>
          </a:solidFill>
        </p:grpSpPr>
        <p:sp>
          <p:nvSpPr>
            <p:cNvPr id="118" name="Freeform 5"/>
            <p:cNvSpPr>
              <a:spLocks noEditPoints="1"/>
            </p:cNvSpPr>
            <p:nvPr/>
          </p:nvSpPr>
          <p:spPr bwMode="auto">
            <a:xfrm>
              <a:off x="5865813" y="350838"/>
              <a:ext cx="6215063" cy="6219825"/>
            </a:xfrm>
            <a:custGeom>
              <a:avLst/>
              <a:gdLst>
                <a:gd name="T0" fmla="*/ 2592 w 5185"/>
                <a:gd name="T1" fmla="*/ 0 h 5188"/>
                <a:gd name="T2" fmla="*/ 0 w 5185"/>
                <a:gd name="T3" fmla="*/ 2594 h 5188"/>
                <a:gd name="T4" fmla="*/ 2592 w 5185"/>
                <a:gd name="T5" fmla="*/ 5188 h 5188"/>
                <a:gd name="T6" fmla="*/ 5185 w 5185"/>
                <a:gd name="T7" fmla="*/ 2594 h 5188"/>
                <a:gd name="T8" fmla="*/ 2592 w 5185"/>
                <a:gd name="T9" fmla="*/ 0 h 5188"/>
                <a:gd name="T10" fmla="*/ 2592 w 5185"/>
                <a:gd name="T11" fmla="*/ 5099 h 5188"/>
                <a:gd name="T12" fmla="*/ 88 w 5185"/>
                <a:gd name="T13" fmla="*/ 2594 h 5188"/>
                <a:gd name="T14" fmla="*/ 2592 w 5185"/>
                <a:gd name="T15" fmla="*/ 85 h 5188"/>
                <a:gd name="T16" fmla="*/ 5097 w 5185"/>
                <a:gd name="T17" fmla="*/ 2594 h 5188"/>
                <a:gd name="T18" fmla="*/ 2592 w 5185"/>
                <a:gd name="T19" fmla="*/ 5099 h 5188"/>
                <a:gd name="T20" fmla="*/ 2592 w 5185"/>
                <a:gd name="T21" fmla="*/ 5099 h 5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85" h="5188">
                  <a:moveTo>
                    <a:pt x="2592" y="0"/>
                  </a:moveTo>
                  <a:cubicBezTo>
                    <a:pt x="1160" y="0"/>
                    <a:pt x="0" y="1161"/>
                    <a:pt x="0" y="2594"/>
                  </a:cubicBezTo>
                  <a:cubicBezTo>
                    <a:pt x="0" y="4027"/>
                    <a:pt x="1160" y="5188"/>
                    <a:pt x="2592" y="5188"/>
                  </a:cubicBezTo>
                  <a:cubicBezTo>
                    <a:pt x="4024" y="5188"/>
                    <a:pt x="5185" y="4027"/>
                    <a:pt x="5185" y="2594"/>
                  </a:cubicBezTo>
                  <a:cubicBezTo>
                    <a:pt x="5185" y="1161"/>
                    <a:pt x="4024" y="0"/>
                    <a:pt x="2592" y="0"/>
                  </a:cubicBezTo>
                  <a:close/>
                  <a:moveTo>
                    <a:pt x="2592" y="5099"/>
                  </a:moveTo>
                  <a:cubicBezTo>
                    <a:pt x="1208" y="5099"/>
                    <a:pt x="88" y="3979"/>
                    <a:pt x="88" y="2594"/>
                  </a:cubicBezTo>
                  <a:cubicBezTo>
                    <a:pt x="88" y="1209"/>
                    <a:pt x="1208" y="85"/>
                    <a:pt x="2592" y="85"/>
                  </a:cubicBezTo>
                  <a:cubicBezTo>
                    <a:pt x="3977" y="85"/>
                    <a:pt x="5097" y="1209"/>
                    <a:pt x="5097" y="2594"/>
                  </a:cubicBezTo>
                  <a:cubicBezTo>
                    <a:pt x="5097" y="3979"/>
                    <a:pt x="3977" y="5099"/>
                    <a:pt x="2592" y="5099"/>
                  </a:cubicBezTo>
                  <a:lnTo>
                    <a:pt x="2592" y="509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6"/>
            <p:cNvSpPr>
              <a:spLocks noEditPoints="1"/>
            </p:cNvSpPr>
            <p:nvPr/>
          </p:nvSpPr>
          <p:spPr bwMode="auto">
            <a:xfrm>
              <a:off x="6748463" y="1235076"/>
              <a:ext cx="4446588" cy="4448175"/>
            </a:xfrm>
            <a:custGeom>
              <a:avLst/>
              <a:gdLst>
                <a:gd name="T0" fmla="*/ 913 w 3709"/>
                <a:gd name="T1" fmla="*/ 1090 h 3711"/>
                <a:gd name="T2" fmla="*/ 455 w 3709"/>
                <a:gd name="T3" fmla="*/ 1711 h 3711"/>
                <a:gd name="T4" fmla="*/ 2776 w 3709"/>
                <a:gd name="T5" fmla="*/ 2217 h 3711"/>
                <a:gd name="T6" fmla="*/ 2552 w 3709"/>
                <a:gd name="T7" fmla="*/ 3093 h 3711"/>
                <a:gd name="T8" fmla="*/ 2861 w 3709"/>
                <a:gd name="T9" fmla="*/ 2451 h 3711"/>
                <a:gd name="T10" fmla="*/ 886 w 3709"/>
                <a:gd name="T11" fmla="*/ 2896 h 3711"/>
                <a:gd name="T12" fmla="*/ 1592 w 3709"/>
                <a:gd name="T13" fmla="*/ 2991 h 3711"/>
                <a:gd name="T14" fmla="*/ 971 w 3709"/>
                <a:gd name="T15" fmla="*/ 1853 h 3711"/>
                <a:gd name="T16" fmla="*/ 2080 w 3709"/>
                <a:gd name="T17" fmla="*/ 1198 h 3711"/>
                <a:gd name="T18" fmla="*/ 1995 w 3709"/>
                <a:gd name="T19" fmla="*/ 1358 h 3711"/>
                <a:gd name="T20" fmla="*/ 2043 w 3709"/>
                <a:gd name="T21" fmla="*/ 1982 h 3711"/>
                <a:gd name="T22" fmla="*/ 1643 w 3709"/>
                <a:gd name="T23" fmla="*/ 2033 h 3711"/>
                <a:gd name="T24" fmla="*/ 1690 w 3709"/>
                <a:gd name="T25" fmla="*/ 1843 h 3711"/>
                <a:gd name="T26" fmla="*/ 1690 w 3709"/>
                <a:gd name="T27" fmla="*/ 1921 h 3711"/>
                <a:gd name="T28" fmla="*/ 1619 w 3709"/>
                <a:gd name="T29" fmla="*/ 1728 h 3711"/>
                <a:gd name="T30" fmla="*/ 2063 w 3709"/>
                <a:gd name="T31" fmla="*/ 1782 h 3711"/>
                <a:gd name="T32" fmla="*/ 2077 w 3709"/>
                <a:gd name="T33" fmla="*/ 2200 h 3711"/>
                <a:gd name="T34" fmla="*/ 2063 w 3709"/>
                <a:gd name="T35" fmla="*/ 1565 h 3711"/>
                <a:gd name="T36" fmla="*/ 1619 w 3709"/>
                <a:gd name="T37" fmla="*/ 1616 h 3711"/>
                <a:gd name="T38" fmla="*/ 1683 w 3709"/>
                <a:gd name="T39" fmla="*/ 1130 h 3711"/>
                <a:gd name="T40" fmla="*/ 1656 w 3709"/>
                <a:gd name="T41" fmla="*/ 1310 h 3711"/>
                <a:gd name="T42" fmla="*/ 1548 w 3709"/>
                <a:gd name="T43" fmla="*/ 2285 h 3711"/>
                <a:gd name="T44" fmla="*/ 2135 w 3709"/>
                <a:gd name="T45" fmla="*/ 2339 h 3711"/>
                <a:gd name="T46" fmla="*/ 1534 w 3709"/>
                <a:gd name="T47" fmla="*/ 2400 h 3711"/>
                <a:gd name="T48" fmla="*/ 1534 w 3709"/>
                <a:gd name="T49" fmla="*/ 2478 h 3711"/>
                <a:gd name="T50" fmla="*/ 1140 w 3709"/>
                <a:gd name="T51" fmla="*/ 1915 h 3711"/>
                <a:gd name="T52" fmla="*/ 1266 w 3709"/>
                <a:gd name="T53" fmla="*/ 1786 h 3711"/>
                <a:gd name="T54" fmla="*/ 1337 w 3709"/>
                <a:gd name="T55" fmla="*/ 1534 h 3711"/>
                <a:gd name="T56" fmla="*/ 1361 w 3709"/>
                <a:gd name="T57" fmla="*/ 1354 h 3711"/>
                <a:gd name="T58" fmla="*/ 2226 w 3709"/>
                <a:gd name="T59" fmla="*/ 2590 h 3711"/>
                <a:gd name="T60" fmla="*/ 1507 w 3709"/>
                <a:gd name="T61" fmla="*/ 2539 h 3711"/>
                <a:gd name="T62" fmla="*/ 2328 w 3709"/>
                <a:gd name="T63" fmla="*/ 1432 h 3711"/>
                <a:gd name="T64" fmla="*/ 2457 w 3709"/>
                <a:gd name="T65" fmla="*/ 1561 h 3711"/>
                <a:gd name="T66" fmla="*/ 2372 w 3709"/>
                <a:gd name="T67" fmla="*/ 1806 h 3711"/>
                <a:gd name="T68" fmla="*/ 2552 w 3709"/>
                <a:gd name="T69" fmla="*/ 1836 h 3711"/>
                <a:gd name="T70" fmla="*/ 2372 w 3709"/>
                <a:gd name="T71" fmla="*/ 1806 h 3711"/>
                <a:gd name="T72" fmla="*/ 2155 w 3709"/>
                <a:gd name="T73" fmla="*/ 475 h 3711"/>
                <a:gd name="T74" fmla="*/ 1419 w 3709"/>
                <a:gd name="T75" fmla="*/ 719 h 3711"/>
                <a:gd name="T76" fmla="*/ 0 w 3709"/>
                <a:gd name="T77" fmla="*/ 1853 h 3711"/>
                <a:gd name="T78" fmla="*/ 3417 w 3709"/>
                <a:gd name="T79" fmla="*/ 1395 h 3711"/>
                <a:gd name="T80" fmla="*/ 2986 w 3709"/>
                <a:gd name="T81" fmla="*/ 2451 h 3711"/>
                <a:gd name="T82" fmla="*/ 2851 w 3709"/>
                <a:gd name="T83" fmla="*/ 3150 h 3711"/>
                <a:gd name="T84" fmla="*/ 2834 w 3709"/>
                <a:gd name="T85" fmla="*/ 3174 h 3711"/>
                <a:gd name="T86" fmla="*/ 2810 w 3709"/>
                <a:gd name="T87" fmla="*/ 3191 h 3711"/>
                <a:gd name="T88" fmla="*/ 2084 w 3709"/>
                <a:gd name="T89" fmla="*/ 3110 h 3711"/>
                <a:gd name="T90" fmla="*/ 937 w 3709"/>
                <a:gd name="T91" fmla="*/ 3195 h 3711"/>
                <a:gd name="T92" fmla="*/ 801 w 3709"/>
                <a:gd name="T93" fmla="*/ 2984 h 3711"/>
                <a:gd name="T94" fmla="*/ 333 w 3709"/>
                <a:gd name="T95" fmla="*/ 1731 h 3711"/>
                <a:gd name="T96" fmla="*/ 285 w 3709"/>
                <a:gd name="T97" fmla="*/ 1348 h 3711"/>
                <a:gd name="T98" fmla="*/ 930 w 3709"/>
                <a:gd name="T99" fmla="*/ 964 h 3711"/>
                <a:gd name="T100" fmla="*/ 1805 w 3709"/>
                <a:gd name="T101" fmla="*/ 224 h 3711"/>
                <a:gd name="T102" fmla="*/ 1829 w 3709"/>
                <a:gd name="T103" fmla="*/ 207 h 3711"/>
                <a:gd name="T104" fmla="*/ 1860 w 3709"/>
                <a:gd name="T105" fmla="*/ 200 h 3711"/>
                <a:gd name="T106" fmla="*/ 2209 w 3709"/>
                <a:gd name="T107" fmla="*/ 366 h 3711"/>
                <a:gd name="T108" fmla="*/ 3261 w 3709"/>
                <a:gd name="T109" fmla="*/ 1198 h 3711"/>
                <a:gd name="T110" fmla="*/ 3427 w 3709"/>
                <a:gd name="T111" fmla="*/ 1351 h 3711"/>
                <a:gd name="T112" fmla="*/ 2796 w 3709"/>
                <a:gd name="T113" fmla="*/ 1086 h 3711"/>
                <a:gd name="T114" fmla="*/ 3020 w 3709"/>
                <a:gd name="T115" fmla="*/ 1952 h 3711"/>
                <a:gd name="T116" fmla="*/ 3149 w 3709"/>
                <a:gd name="T117" fmla="*/ 1253 h 3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09" h="3711">
                  <a:moveTo>
                    <a:pt x="889" y="2094"/>
                  </a:moveTo>
                  <a:cubicBezTo>
                    <a:pt x="869" y="2016"/>
                    <a:pt x="859" y="1935"/>
                    <a:pt x="859" y="1853"/>
                  </a:cubicBezTo>
                  <a:cubicBezTo>
                    <a:pt x="859" y="1544"/>
                    <a:pt x="1001" y="1269"/>
                    <a:pt x="1218" y="1090"/>
                  </a:cubicBezTo>
                  <a:cubicBezTo>
                    <a:pt x="1178" y="1052"/>
                    <a:pt x="1090" y="1005"/>
                    <a:pt x="974" y="1083"/>
                  </a:cubicBezTo>
                  <a:cubicBezTo>
                    <a:pt x="957" y="1093"/>
                    <a:pt x="933" y="1096"/>
                    <a:pt x="913" y="1090"/>
                  </a:cubicBezTo>
                  <a:cubicBezTo>
                    <a:pt x="910" y="1086"/>
                    <a:pt x="757" y="1025"/>
                    <a:pt x="642" y="1140"/>
                  </a:cubicBezTo>
                  <a:cubicBezTo>
                    <a:pt x="594" y="1188"/>
                    <a:pt x="577" y="1222"/>
                    <a:pt x="560" y="1253"/>
                  </a:cubicBezTo>
                  <a:cubicBezTo>
                    <a:pt x="536" y="1307"/>
                    <a:pt x="509" y="1348"/>
                    <a:pt x="435" y="1388"/>
                  </a:cubicBezTo>
                  <a:cubicBezTo>
                    <a:pt x="472" y="1466"/>
                    <a:pt x="469" y="1514"/>
                    <a:pt x="458" y="1575"/>
                  </a:cubicBezTo>
                  <a:cubicBezTo>
                    <a:pt x="452" y="1609"/>
                    <a:pt x="445" y="1646"/>
                    <a:pt x="455" y="1711"/>
                  </a:cubicBezTo>
                  <a:cubicBezTo>
                    <a:pt x="482" y="1874"/>
                    <a:pt x="638" y="1915"/>
                    <a:pt x="645" y="1915"/>
                  </a:cubicBezTo>
                  <a:cubicBezTo>
                    <a:pt x="665" y="1918"/>
                    <a:pt x="682" y="1935"/>
                    <a:pt x="693" y="1955"/>
                  </a:cubicBezTo>
                  <a:cubicBezTo>
                    <a:pt x="740" y="2081"/>
                    <a:pt x="835" y="2098"/>
                    <a:pt x="889" y="2094"/>
                  </a:cubicBezTo>
                  <a:close/>
                  <a:moveTo>
                    <a:pt x="2861" y="2451"/>
                  </a:moveTo>
                  <a:cubicBezTo>
                    <a:pt x="2898" y="2312"/>
                    <a:pt x="2823" y="2244"/>
                    <a:pt x="2776" y="2217"/>
                  </a:cubicBezTo>
                  <a:cubicBezTo>
                    <a:pt x="2640" y="2563"/>
                    <a:pt x="2311" y="2814"/>
                    <a:pt x="1924" y="2845"/>
                  </a:cubicBezTo>
                  <a:cubicBezTo>
                    <a:pt x="1938" y="2896"/>
                    <a:pt x="1982" y="2984"/>
                    <a:pt x="2118" y="2987"/>
                  </a:cubicBezTo>
                  <a:cubicBezTo>
                    <a:pt x="2141" y="2987"/>
                    <a:pt x="2158" y="3001"/>
                    <a:pt x="2169" y="3018"/>
                  </a:cubicBezTo>
                  <a:cubicBezTo>
                    <a:pt x="2172" y="3025"/>
                    <a:pt x="2260" y="3164"/>
                    <a:pt x="2423" y="3137"/>
                  </a:cubicBezTo>
                  <a:cubicBezTo>
                    <a:pt x="2488" y="3127"/>
                    <a:pt x="2521" y="3110"/>
                    <a:pt x="2552" y="3093"/>
                  </a:cubicBezTo>
                  <a:cubicBezTo>
                    <a:pt x="2606" y="3065"/>
                    <a:pt x="2650" y="3045"/>
                    <a:pt x="2735" y="3059"/>
                  </a:cubicBezTo>
                  <a:cubicBezTo>
                    <a:pt x="2749" y="2974"/>
                    <a:pt x="2783" y="2936"/>
                    <a:pt x="2823" y="2896"/>
                  </a:cubicBezTo>
                  <a:cubicBezTo>
                    <a:pt x="2851" y="2869"/>
                    <a:pt x="2878" y="2841"/>
                    <a:pt x="2908" y="2784"/>
                  </a:cubicBezTo>
                  <a:cubicBezTo>
                    <a:pt x="2983" y="2638"/>
                    <a:pt x="2878" y="2512"/>
                    <a:pt x="2874" y="2509"/>
                  </a:cubicBezTo>
                  <a:cubicBezTo>
                    <a:pt x="2857" y="2492"/>
                    <a:pt x="2854" y="2471"/>
                    <a:pt x="2861" y="2451"/>
                  </a:cubicBezTo>
                  <a:close/>
                  <a:moveTo>
                    <a:pt x="930" y="2223"/>
                  </a:moveTo>
                  <a:cubicBezTo>
                    <a:pt x="883" y="2251"/>
                    <a:pt x="815" y="2322"/>
                    <a:pt x="852" y="2454"/>
                  </a:cubicBezTo>
                  <a:cubicBezTo>
                    <a:pt x="859" y="2471"/>
                    <a:pt x="852" y="2495"/>
                    <a:pt x="838" y="2512"/>
                  </a:cubicBezTo>
                  <a:cubicBezTo>
                    <a:pt x="835" y="2515"/>
                    <a:pt x="730" y="2638"/>
                    <a:pt x="804" y="2787"/>
                  </a:cubicBezTo>
                  <a:cubicBezTo>
                    <a:pt x="835" y="2845"/>
                    <a:pt x="862" y="2872"/>
                    <a:pt x="886" y="2896"/>
                  </a:cubicBezTo>
                  <a:cubicBezTo>
                    <a:pt x="930" y="2940"/>
                    <a:pt x="961" y="2977"/>
                    <a:pt x="978" y="3062"/>
                  </a:cubicBezTo>
                  <a:cubicBezTo>
                    <a:pt x="1059" y="3048"/>
                    <a:pt x="1107" y="3069"/>
                    <a:pt x="1161" y="3096"/>
                  </a:cubicBezTo>
                  <a:cubicBezTo>
                    <a:pt x="1191" y="3113"/>
                    <a:pt x="1225" y="3130"/>
                    <a:pt x="1290" y="3140"/>
                  </a:cubicBezTo>
                  <a:cubicBezTo>
                    <a:pt x="1453" y="3164"/>
                    <a:pt x="1537" y="3028"/>
                    <a:pt x="1541" y="3021"/>
                  </a:cubicBezTo>
                  <a:cubicBezTo>
                    <a:pt x="1551" y="3004"/>
                    <a:pt x="1571" y="2991"/>
                    <a:pt x="1592" y="2991"/>
                  </a:cubicBezTo>
                  <a:cubicBezTo>
                    <a:pt x="1731" y="2984"/>
                    <a:pt x="1775" y="2899"/>
                    <a:pt x="1789" y="2845"/>
                  </a:cubicBezTo>
                  <a:cubicBezTo>
                    <a:pt x="1398" y="2818"/>
                    <a:pt x="1069" y="2570"/>
                    <a:pt x="930" y="2223"/>
                  </a:cubicBezTo>
                  <a:close/>
                  <a:moveTo>
                    <a:pt x="2732" y="1853"/>
                  </a:moveTo>
                  <a:cubicBezTo>
                    <a:pt x="2732" y="1368"/>
                    <a:pt x="2338" y="974"/>
                    <a:pt x="1853" y="974"/>
                  </a:cubicBezTo>
                  <a:cubicBezTo>
                    <a:pt x="1368" y="974"/>
                    <a:pt x="971" y="1368"/>
                    <a:pt x="971" y="1853"/>
                  </a:cubicBezTo>
                  <a:cubicBezTo>
                    <a:pt x="971" y="2339"/>
                    <a:pt x="1368" y="2733"/>
                    <a:pt x="1853" y="2733"/>
                  </a:cubicBezTo>
                  <a:cubicBezTo>
                    <a:pt x="2338" y="2733"/>
                    <a:pt x="2732" y="2339"/>
                    <a:pt x="2732" y="1853"/>
                  </a:cubicBezTo>
                  <a:close/>
                  <a:moveTo>
                    <a:pt x="2009" y="1208"/>
                  </a:moveTo>
                  <a:lnTo>
                    <a:pt x="2033" y="1130"/>
                  </a:lnTo>
                  <a:lnTo>
                    <a:pt x="2080" y="1198"/>
                  </a:lnTo>
                  <a:lnTo>
                    <a:pt x="2158" y="1198"/>
                  </a:lnTo>
                  <a:lnTo>
                    <a:pt x="2111" y="1259"/>
                  </a:lnTo>
                  <a:lnTo>
                    <a:pt x="2135" y="1337"/>
                  </a:lnTo>
                  <a:lnTo>
                    <a:pt x="2060" y="1310"/>
                  </a:lnTo>
                  <a:lnTo>
                    <a:pt x="1995" y="1358"/>
                  </a:lnTo>
                  <a:lnTo>
                    <a:pt x="1995" y="1276"/>
                  </a:lnTo>
                  <a:lnTo>
                    <a:pt x="1931" y="1229"/>
                  </a:lnTo>
                  <a:lnTo>
                    <a:pt x="2009" y="1208"/>
                  </a:lnTo>
                  <a:close/>
                  <a:moveTo>
                    <a:pt x="1666" y="1982"/>
                  </a:moveTo>
                  <a:lnTo>
                    <a:pt x="2043" y="1982"/>
                  </a:lnTo>
                  <a:cubicBezTo>
                    <a:pt x="2057" y="1982"/>
                    <a:pt x="2067" y="1993"/>
                    <a:pt x="2067" y="2006"/>
                  </a:cubicBezTo>
                  <a:lnTo>
                    <a:pt x="2067" y="2033"/>
                  </a:lnTo>
                  <a:cubicBezTo>
                    <a:pt x="2067" y="2047"/>
                    <a:pt x="2057" y="2061"/>
                    <a:pt x="2043" y="2061"/>
                  </a:cubicBezTo>
                  <a:lnTo>
                    <a:pt x="1666" y="2061"/>
                  </a:lnTo>
                  <a:cubicBezTo>
                    <a:pt x="1653" y="2061"/>
                    <a:pt x="1643" y="2047"/>
                    <a:pt x="1643" y="2033"/>
                  </a:cubicBezTo>
                  <a:lnTo>
                    <a:pt x="1643" y="2006"/>
                  </a:lnTo>
                  <a:cubicBezTo>
                    <a:pt x="1643" y="1993"/>
                    <a:pt x="1653" y="1982"/>
                    <a:pt x="1666" y="1982"/>
                  </a:cubicBezTo>
                  <a:close/>
                  <a:moveTo>
                    <a:pt x="1663" y="1894"/>
                  </a:moveTo>
                  <a:lnTo>
                    <a:pt x="1663" y="1867"/>
                  </a:lnTo>
                  <a:cubicBezTo>
                    <a:pt x="1663" y="1853"/>
                    <a:pt x="1677" y="1843"/>
                    <a:pt x="1690" y="1843"/>
                  </a:cubicBezTo>
                  <a:lnTo>
                    <a:pt x="2019" y="1843"/>
                  </a:lnTo>
                  <a:cubicBezTo>
                    <a:pt x="2033" y="1843"/>
                    <a:pt x="2046" y="1853"/>
                    <a:pt x="2046" y="1867"/>
                  </a:cubicBezTo>
                  <a:lnTo>
                    <a:pt x="2046" y="1894"/>
                  </a:lnTo>
                  <a:cubicBezTo>
                    <a:pt x="2046" y="1908"/>
                    <a:pt x="2033" y="1921"/>
                    <a:pt x="2019" y="1921"/>
                  </a:cubicBezTo>
                  <a:lnTo>
                    <a:pt x="1690" y="1921"/>
                  </a:lnTo>
                  <a:cubicBezTo>
                    <a:pt x="1677" y="1921"/>
                    <a:pt x="1663" y="1908"/>
                    <a:pt x="1663" y="1894"/>
                  </a:cubicBezTo>
                  <a:close/>
                  <a:moveTo>
                    <a:pt x="2063" y="1782"/>
                  </a:moveTo>
                  <a:lnTo>
                    <a:pt x="1646" y="1782"/>
                  </a:lnTo>
                  <a:cubicBezTo>
                    <a:pt x="1632" y="1782"/>
                    <a:pt x="1619" y="1769"/>
                    <a:pt x="1619" y="1755"/>
                  </a:cubicBezTo>
                  <a:lnTo>
                    <a:pt x="1619" y="1728"/>
                  </a:lnTo>
                  <a:cubicBezTo>
                    <a:pt x="1619" y="1714"/>
                    <a:pt x="1632" y="1704"/>
                    <a:pt x="1646" y="1704"/>
                  </a:cubicBezTo>
                  <a:lnTo>
                    <a:pt x="2063" y="1704"/>
                  </a:lnTo>
                  <a:cubicBezTo>
                    <a:pt x="2077" y="1704"/>
                    <a:pt x="2091" y="1714"/>
                    <a:pt x="2091" y="1728"/>
                  </a:cubicBezTo>
                  <a:lnTo>
                    <a:pt x="2091" y="1755"/>
                  </a:lnTo>
                  <a:cubicBezTo>
                    <a:pt x="2091" y="1769"/>
                    <a:pt x="2077" y="1782"/>
                    <a:pt x="2063" y="1782"/>
                  </a:cubicBezTo>
                  <a:close/>
                  <a:moveTo>
                    <a:pt x="1632" y="2122"/>
                  </a:moveTo>
                  <a:lnTo>
                    <a:pt x="2077" y="2122"/>
                  </a:lnTo>
                  <a:cubicBezTo>
                    <a:pt x="2091" y="2122"/>
                    <a:pt x="2101" y="2132"/>
                    <a:pt x="2101" y="2145"/>
                  </a:cubicBezTo>
                  <a:lnTo>
                    <a:pt x="2101" y="2173"/>
                  </a:lnTo>
                  <a:cubicBezTo>
                    <a:pt x="2101" y="2186"/>
                    <a:pt x="2091" y="2200"/>
                    <a:pt x="2077" y="2200"/>
                  </a:cubicBezTo>
                  <a:lnTo>
                    <a:pt x="1632" y="2200"/>
                  </a:lnTo>
                  <a:cubicBezTo>
                    <a:pt x="1619" y="2200"/>
                    <a:pt x="1609" y="2186"/>
                    <a:pt x="1609" y="2173"/>
                  </a:cubicBezTo>
                  <a:lnTo>
                    <a:pt x="1609" y="2145"/>
                  </a:lnTo>
                  <a:cubicBezTo>
                    <a:pt x="1609" y="2132"/>
                    <a:pt x="1619" y="2122"/>
                    <a:pt x="1632" y="2122"/>
                  </a:cubicBezTo>
                  <a:close/>
                  <a:moveTo>
                    <a:pt x="2063" y="1565"/>
                  </a:moveTo>
                  <a:cubicBezTo>
                    <a:pt x="2077" y="1565"/>
                    <a:pt x="2091" y="1575"/>
                    <a:pt x="2091" y="1589"/>
                  </a:cubicBezTo>
                  <a:lnTo>
                    <a:pt x="2091" y="1616"/>
                  </a:lnTo>
                  <a:cubicBezTo>
                    <a:pt x="2091" y="1629"/>
                    <a:pt x="2077" y="1643"/>
                    <a:pt x="2063" y="1643"/>
                  </a:cubicBezTo>
                  <a:lnTo>
                    <a:pt x="1646" y="1643"/>
                  </a:lnTo>
                  <a:cubicBezTo>
                    <a:pt x="1632" y="1643"/>
                    <a:pt x="1619" y="1629"/>
                    <a:pt x="1619" y="1616"/>
                  </a:cubicBezTo>
                  <a:lnTo>
                    <a:pt x="1619" y="1589"/>
                  </a:lnTo>
                  <a:cubicBezTo>
                    <a:pt x="1619" y="1575"/>
                    <a:pt x="1632" y="1565"/>
                    <a:pt x="1646" y="1565"/>
                  </a:cubicBezTo>
                  <a:lnTo>
                    <a:pt x="2063" y="1565"/>
                  </a:lnTo>
                  <a:close/>
                  <a:moveTo>
                    <a:pt x="1636" y="1198"/>
                  </a:moveTo>
                  <a:lnTo>
                    <a:pt x="1683" y="1130"/>
                  </a:lnTo>
                  <a:lnTo>
                    <a:pt x="1707" y="1208"/>
                  </a:lnTo>
                  <a:lnTo>
                    <a:pt x="1785" y="1229"/>
                  </a:lnTo>
                  <a:lnTo>
                    <a:pt x="1721" y="1276"/>
                  </a:lnTo>
                  <a:lnTo>
                    <a:pt x="1721" y="1358"/>
                  </a:lnTo>
                  <a:lnTo>
                    <a:pt x="1656" y="1310"/>
                  </a:lnTo>
                  <a:lnTo>
                    <a:pt x="1582" y="1337"/>
                  </a:lnTo>
                  <a:lnTo>
                    <a:pt x="1605" y="1259"/>
                  </a:lnTo>
                  <a:lnTo>
                    <a:pt x="1558" y="1198"/>
                  </a:lnTo>
                  <a:lnTo>
                    <a:pt x="1636" y="1198"/>
                  </a:lnTo>
                  <a:close/>
                  <a:moveTo>
                    <a:pt x="1548" y="2285"/>
                  </a:moveTo>
                  <a:cubicBezTo>
                    <a:pt x="1548" y="2271"/>
                    <a:pt x="1561" y="2261"/>
                    <a:pt x="1575" y="2261"/>
                  </a:cubicBezTo>
                  <a:lnTo>
                    <a:pt x="2135" y="2261"/>
                  </a:lnTo>
                  <a:cubicBezTo>
                    <a:pt x="2148" y="2261"/>
                    <a:pt x="2162" y="2271"/>
                    <a:pt x="2162" y="2285"/>
                  </a:cubicBezTo>
                  <a:lnTo>
                    <a:pt x="2162" y="2312"/>
                  </a:lnTo>
                  <a:cubicBezTo>
                    <a:pt x="2162" y="2325"/>
                    <a:pt x="2148" y="2339"/>
                    <a:pt x="2135" y="2339"/>
                  </a:cubicBezTo>
                  <a:lnTo>
                    <a:pt x="1575" y="2339"/>
                  </a:lnTo>
                  <a:cubicBezTo>
                    <a:pt x="1561" y="2339"/>
                    <a:pt x="1548" y="2325"/>
                    <a:pt x="1548" y="2312"/>
                  </a:cubicBezTo>
                  <a:lnTo>
                    <a:pt x="1548" y="2285"/>
                  </a:lnTo>
                  <a:close/>
                  <a:moveTo>
                    <a:pt x="1510" y="2424"/>
                  </a:moveTo>
                  <a:cubicBezTo>
                    <a:pt x="1510" y="2410"/>
                    <a:pt x="1520" y="2400"/>
                    <a:pt x="1534" y="2400"/>
                  </a:cubicBezTo>
                  <a:lnTo>
                    <a:pt x="2175" y="2400"/>
                  </a:lnTo>
                  <a:cubicBezTo>
                    <a:pt x="2189" y="2400"/>
                    <a:pt x="2199" y="2410"/>
                    <a:pt x="2199" y="2424"/>
                  </a:cubicBezTo>
                  <a:lnTo>
                    <a:pt x="2199" y="2451"/>
                  </a:lnTo>
                  <a:cubicBezTo>
                    <a:pt x="2199" y="2465"/>
                    <a:pt x="2189" y="2478"/>
                    <a:pt x="2175" y="2478"/>
                  </a:cubicBezTo>
                  <a:lnTo>
                    <a:pt x="1534" y="2478"/>
                  </a:lnTo>
                  <a:cubicBezTo>
                    <a:pt x="1520" y="2478"/>
                    <a:pt x="1510" y="2465"/>
                    <a:pt x="1510" y="2451"/>
                  </a:cubicBezTo>
                  <a:lnTo>
                    <a:pt x="1510" y="2424"/>
                  </a:lnTo>
                  <a:close/>
                  <a:moveTo>
                    <a:pt x="1280" y="1935"/>
                  </a:moveTo>
                  <a:lnTo>
                    <a:pt x="1215" y="1887"/>
                  </a:lnTo>
                  <a:lnTo>
                    <a:pt x="1140" y="1915"/>
                  </a:lnTo>
                  <a:lnTo>
                    <a:pt x="1164" y="1836"/>
                  </a:lnTo>
                  <a:lnTo>
                    <a:pt x="1117" y="1775"/>
                  </a:lnTo>
                  <a:lnTo>
                    <a:pt x="1195" y="1775"/>
                  </a:lnTo>
                  <a:lnTo>
                    <a:pt x="1242" y="1707"/>
                  </a:lnTo>
                  <a:lnTo>
                    <a:pt x="1266" y="1786"/>
                  </a:lnTo>
                  <a:lnTo>
                    <a:pt x="1344" y="1806"/>
                  </a:lnTo>
                  <a:lnTo>
                    <a:pt x="1280" y="1853"/>
                  </a:lnTo>
                  <a:lnTo>
                    <a:pt x="1280" y="1935"/>
                  </a:lnTo>
                  <a:close/>
                  <a:moveTo>
                    <a:pt x="1402" y="1582"/>
                  </a:moveTo>
                  <a:lnTo>
                    <a:pt x="1337" y="1534"/>
                  </a:lnTo>
                  <a:lnTo>
                    <a:pt x="1259" y="1561"/>
                  </a:lnTo>
                  <a:lnTo>
                    <a:pt x="1286" y="1487"/>
                  </a:lnTo>
                  <a:lnTo>
                    <a:pt x="1235" y="1422"/>
                  </a:lnTo>
                  <a:lnTo>
                    <a:pt x="1317" y="1422"/>
                  </a:lnTo>
                  <a:lnTo>
                    <a:pt x="1361" y="1354"/>
                  </a:lnTo>
                  <a:lnTo>
                    <a:pt x="1388" y="1432"/>
                  </a:lnTo>
                  <a:lnTo>
                    <a:pt x="1466" y="1456"/>
                  </a:lnTo>
                  <a:lnTo>
                    <a:pt x="1398" y="1504"/>
                  </a:lnTo>
                  <a:lnTo>
                    <a:pt x="1402" y="1582"/>
                  </a:lnTo>
                  <a:close/>
                  <a:moveTo>
                    <a:pt x="2226" y="2590"/>
                  </a:moveTo>
                  <a:cubicBezTo>
                    <a:pt x="2226" y="2604"/>
                    <a:pt x="2216" y="2617"/>
                    <a:pt x="2202" y="2617"/>
                  </a:cubicBezTo>
                  <a:lnTo>
                    <a:pt x="1507" y="2617"/>
                  </a:lnTo>
                  <a:cubicBezTo>
                    <a:pt x="1493" y="2617"/>
                    <a:pt x="1483" y="2604"/>
                    <a:pt x="1483" y="2590"/>
                  </a:cubicBezTo>
                  <a:lnTo>
                    <a:pt x="1483" y="2566"/>
                  </a:lnTo>
                  <a:cubicBezTo>
                    <a:pt x="1483" y="2549"/>
                    <a:pt x="1493" y="2539"/>
                    <a:pt x="1507" y="2539"/>
                  </a:cubicBezTo>
                  <a:lnTo>
                    <a:pt x="2202" y="2539"/>
                  </a:lnTo>
                  <a:cubicBezTo>
                    <a:pt x="2216" y="2539"/>
                    <a:pt x="2226" y="2549"/>
                    <a:pt x="2226" y="2566"/>
                  </a:cubicBezTo>
                  <a:lnTo>
                    <a:pt x="2226" y="2590"/>
                  </a:lnTo>
                  <a:close/>
                  <a:moveTo>
                    <a:pt x="2250" y="1456"/>
                  </a:moveTo>
                  <a:lnTo>
                    <a:pt x="2328" y="1432"/>
                  </a:lnTo>
                  <a:lnTo>
                    <a:pt x="2355" y="1354"/>
                  </a:lnTo>
                  <a:lnTo>
                    <a:pt x="2399" y="1422"/>
                  </a:lnTo>
                  <a:lnTo>
                    <a:pt x="2481" y="1422"/>
                  </a:lnTo>
                  <a:lnTo>
                    <a:pt x="2430" y="1487"/>
                  </a:lnTo>
                  <a:lnTo>
                    <a:pt x="2457" y="1561"/>
                  </a:lnTo>
                  <a:lnTo>
                    <a:pt x="2379" y="1534"/>
                  </a:lnTo>
                  <a:lnTo>
                    <a:pt x="2314" y="1582"/>
                  </a:lnTo>
                  <a:lnTo>
                    <a:pt x="2318" y="1504"/>
                  </a:lnTo>
                  <a:lnTo>
                    <a:pt x="2250" y="1456"/>
                  </a:lnTo>
                  <a:close/>
                  <a:moveTo>
                    <a:pt x="2372" y="1806"/>
                  </a:moveTo>
                  <a:lnTo>
                    <a:pt x="2450" y="1786"/>
                  </a:lnTo>
                  <a:lnTo>
                    <a:pt x="2474" y="1707"/>
                  </a:lnTo>
                  <a:lnTo>
                    <a:pt x="2521" y="1775"/>
                  </a:lnTo>
                  <a:lnTo>
                    <a:pt x="2600" y="1775"/>
                  </a:lnTo>
                  <a:lnTo>
                    <a:pt x="2552" y="1836"/>
                  </a:lnTo>
                  <a:lnTo>
                    <a:pt x="2576" y="1915"/>
                  </a:lnTo>
                  <a:lnTo>
                    <a:pt x="2501" y="1887"/>
                  </a:lnTo>
                  <a:lnTo>
                    <a:pt x="2437" y="1935"/>
                  </a:lnTo>
                  <a:lnTo>
                    <a:pt x="2437" y="1853"/>
                  </a:lnTo>
                  <a:lnTo>
                    <a:pt x="2372" y="1806"/>
                  </a:lnTo>
                  <a:close/>
                  <a:moveTo>
                    <a:pt x="1853" y="859"/>
                  </a:moveTo>
                  <a:cubicBezTo>
                    <a:pt x="2046" y="859"/>
                    <a:pt x="2230" y="916"/>
                    <a:pt x="2382" y="1015"/>
                  </a:cubicBezTo>
                  <a:cubicBezTo>
                    <a:pt x="2403" y="964"/>
                    <a:pt x="2423" y="862"/>
                    <a:pt x="2311" y="774"/>
                  </a:cubicBezTo>
                  <a:cubicBezTo>
                    <a:pt x="2294" y="760"/>
                    <a:pt x="2287" y="740"/>
                    <a:pt x="2287" y="719"/>
                  </a:cubicBezTo>
                  <a:cubicBezTo>
                    <a:pt x="2291" y="713"/>
                    <a:pt x="2301" y="550"/>
                    <a:pt x="2155" y="475"/>
                  </a:cubicBezTo>
                  <a:cubicBezTo>
                    <a:pt x="2097" y="444"/>
                    <a:pt x="2060" y="441"/>
                    <a:pt x="2023" y="434"/>
                  </a:cubicBezTo>
                  <a:cubicBezTo>
                    <a:pt x="1962" y="427"/>
                    <a:pt x="1914" y="414"/>
                    <a:pt x="1853" y="356"/>
                  </a:cubicBezTo>
                  <a:cubicBezTo>
                    <a:pt x="1792" y="414"/>
                    <a:pt x="1744" y="427"/>
                    <a:pt x="1687" y="434"/>
                  </a:cubicBezTo>
                  <a:cubicBezTo>
                    <a:pt x="1649" y="441"/>
                    <a:pt x="1612" y="444"/>
                    <a:pt x="1554" y="475"/>
                  </a:cubicBezTo>
                  <a:cubicBezTo>
                    <a:pt x="1408" y="550"/>
                    <a:pt x="1419" y="713"/>
                    <a:pt x="1419" y="719"/>
                  </a:cubicBezTo>
                  <a:cubicBezTo>
                    <a:pt x="1422" y="740"/>
                    <a:pt x="1415" y="760"/>
                    <a:pt x="1398" y="774"/>
                  </a:cubicBezTo>
                  <a:cubicBezTo>
                    <a:pt x="1286" y="862"/>
                    <a:pt x="1307" y="961"/>
                    <a:pt x="1327" y="1011"/>
                  </a:cubicBezTo>
                  <a:cubicBezTo>
                    <a:pt x="1480" y="916"/>
                    <a:pt x="1660" y="859"/>
                    <a:pt x="1853" y="859"/>
                  </a:cubicBezTo>
                  <a:close/>
                  <a:moveTo>
                    <a:pt x="1856" y="0"/>
                  </a:moveTo>
                  <a:cubicBezTo>
                    <a:pt x="832" y="0"/>
                    <a:pt x="0" y="832"/>
                    <a:pt x="0" y="1853"/>
                  </a:cubicBezTo>
                  <a:cubicBezTo>
                    <a:pt x="0" y="2879"/>
                    <a:pt x="832" y="3711"/>
                    <a:pt x="1856" y="3711"/>
                  </a:cubicBezTo>
                  <a:cubicBezTo>
                    <a:pt x="2881" y="3711"/>
                    <a:pt x="3709" y="2879"/>
                    <a:pt x="3709" y="1853"/>
                  </a:cubicBezTo>
                  <a:cubicBezTo>
                    <a:pt x="3709" y="832"/>
                    <a:pt x="2881" y="0"/>
                    <a:pt x="1856" y="0"/>
                  </a:cubicBezTo>
                  <a:close/>
                  <a:moveTo>
                    <a:pt x="3424" y="1382"/>
                  </a:moveTo>
                  <a:cubicBezTo>
                    <a:pt x="3421" y="1385"/>
                    <a:pt x="3417" y="1388"/>
                    <a:pt x="3417" y="1395"/>
                  </a:cubicBezTo>
                  <a:cubicBezTo>
                    <a:pt x="3363" y="1477"/>
                    <a:pt x="3366" y="1500"/>
                    <a:pt x="3377" y="1551"/>
                  </a:cubicBezTo>
                  <a:cubicBezTo>
                    <a:pt x="3383" y="1589"/>
                    <a:pt x="3390" y="1643"/>
                    <a:pt x="3377" y="1728"/>
                  </a:cubicBezTo>
                  <a:cubicBezTo>
                    <a:pt x="3346" y="1925"/>
                    <a:pt x="3193" y="1999"/>
                    <a:pt x="3125" y="2023"/>
                  </a:cubicBezTo>
                  <a:cubicBezTo>
                    <a:pt x="3078" y="2125"/>
                    <a:pt x="3010" y="2176"/>
                    <a:pt x="2939" y="2200"/>
                  </a:cubicBezTo>
                  <a:cubicBezTo>
                    <a:pt x="2983" y="2261"/>
                    <a:pt x="3007" y="2342"/>
                    <a:pt x="2986" y="2451"/>
                  </a:cubicBezTo>
                  <a:cubicBezTo>
                    <a:pt x="3027" y="2512"/>
                    <a:pt x="3108" y="2665"/>
                    <a:pt x="3017" y="2841"/>
                  </a:cubicBezTo>
                  <a:cubicBezTo>
                    <a:pt x="2980" y="2916"/>
                    <a:pt x="2939" y="2957"/>
                    <a:pt x="2912" y="2984"/>
                  </a:cubicBezTo>
                  <a:cubicBezTo>
                    <a:pt x="2874" y="3018"/>
                    <a:pt x="2857" y="3035"/>
                    <a:pt x="2851" y="3137"/>
                  </a:cubicBezTo>
                  <a:lnTo>
                    <a:pt x="2851" y="3147"/>
                  </a:lnTo>
                  <a:lnTo>
                    <a:pt x="2851" y="3150"/>
                  </a:lnTo>
                  <a:lnTo>
                    <a:pt x="2847" y="3154"/>
                  </a:lnTo>
                  <a:lnTo>
                    <a:pt x="2844" y="3161"/>
                  </a:lnTo>
                  <a:lnTo>
                    <a:pt x="2840" y="3167"/>
                  </a:lnTo>
                  <a:lnTo>
                    <a:pt x="2840" y="3171"/>
                  </a:lnTo>
                  <a:lnTo>
                    <a:pt x="2834" y="3174"/>
                  </a:lnTo>
                  <a:lnTo>
                    <a:pt x="2830" y="3178"/>
                  </a:lnTo>
                  <a:lnTo>
                    <a:pt x="2827" y="3181"/>
                  </a:lnTo>
                  <a:lnTo>
                    <a:pt x="2820" y="3184"/>
                  </a:lnTo>
                  <a:lnTo>
                    <a:pt x="2817" y="3188"/>
                  </a:lnTo>
                  <a:cubicBezTo>
                    <a:pt x="2817" y="3188"/>
                    <a:pt x="2813" y="3191"/>
                    <a:pt x="2810" y="3191"/>
                  </a:cubicBezTo>
                  <a:cubicBezTo>
                    <a:pt x="2803" y="3195"/>
                    <a:pt x="2793" y="3195"/>
                    <a:pt x="2786" y="3195"/>
                  </a:cubicBezTo>
                  <a:cubicBezTo>
                    <a:pt x="2783" y="3195"/>
                    <a:pt x="2776" y="3195"/>
                    <a:pt x="2773" y="3191"/>
                  </a:cubicBezTo>
                  <a:cubicBezTo>
                    <a:pt x="2678" y="3167"/>
                    <a:pt x="2654" y="3178"/>
                    <a:pt x="2610" y="3201"/>
                  </a:cubicBezTo>
                  <a:cubicBezTo>
                    <a:pt x="2576" y="3222"/>
                    <a:pt x="2525" y="3245"/>
                    <a:pt x="2443" y="3259"/>
                  </a:cubicBezTo>
                  <a:cubicBezTo>
                    <a:pt x="2247" y="3290"/>
                    <a:pt x="2128" y="3167"/>
                    <a:pt x="2084" y="3110"/>
                  </a:cubicBezTo>
                  <a:cubicBezTo>
                    <a:pt x="1972" y="3096"/>
                    <a:pt x="1900" y="3045"/>
                    <a:pt x="1856" y="2984"/>
                  </a:cubicBezTo>
                  <a:cubicBezTo>
                    <a:pt x="1812" y="3045"/>
                    <a:pt x="1741" y="3099"/>
                    <a:pt x="1629" y="3113"/>
                  </a:cubicBezTo>
                  <a:cubicBezTo>
                    <a:pt x="1585" y="3171"/>
                    <a:pt x="1466" y="3293"/>
                    <a:pt x="1269" y="3262"/>
                  </a:cubicBezTo>
                  <a:cubicBezTo>
                    <a:pt x="1185" y="3249"/>
                    <a:pt x="1137" y="3225"/>
                    <a:pt x="1103" y="3205"/>
                  </a:cubicBezTo>
                  <a:cubicBezTo>
                    <a:pt x="1056" y="3181"/>
                    <a:pt x="1035" y="3171"/>
                    <a:pt x="937" y="3195"/>
                  </a:cubicBezTo>
                  <a:cubicBezTo>
                    <a:pt x="913" y="3201"/>
                    <a:pt x="886" y="3191"/>
                    <a:pt x="872" y="3174"/>
                  </a:cubicBezTo>
                  <a:lnTo>
                    <a:pt x="869" y="3167"/>
                  </a:lnTo>
                  <a:lnTo>
                    <a:pt x="866" y="3164"/>
                  </a:lnTo>
                  <a:cubicBezTo>
                    <a:pt x="862" y="3157"/>
                    <a:pt x="862" y="3147"/>
                    <a:pt x="859" y="3140"/>
                  </a:cubicBezTo>
                  <a:cubicBezTo>
                    <a:pt x="855" y="3038"/>
                    <a:pt x="838" y="3021"/>
                    <a:pt x="801" y="2984"/>
                  </a:cubicBezTo>
                  <a:cubicBezTo>
                    <a:pt x="771" y="2957"/>
                    <a:pt x="733" y="2919"/>
                    <a:pt x="696" y="2845"/>
                  </a:cubicBezTo>
                  <a:cubicBezTo>
                    <a:pt x="604" y="2668"/>
                    <a:pt x="686" y="2515"/>
                    <a:pt x="726" y="2454"/>
                  </a:cubicBezTo>
                  <a:cubicBezTo>
                    <a:pt x="703" y="2346"/>
                    <a:pt x="730" y="2264"/>
                    <a:pt x="774" y="2203"/>
                  </a:cubicBezTo>
                  <a:cubicBezTo>
                    <a:pt x="703" y="2179"/>
                    <a:pt x="631" y="2128"/>
                    <a:pt x="587" y="2027"/>
                  </a:cubicBezTo>
                  <a:cubicBezTo>
                    <a:pt x="519" y="2003"/>
                    <a:pt x="363" y="1928"/>
                    <a:pt x="333" y="1731"/>
                  </a:cubicBezTo>
                  <a:cubicBezTo>
                    <a:pt x="319" y="1646"/>
                    <a:pt x="329" y="1592"/>
                    <a:pt x="336" y="1555"/>
                  </a:cubicBezTo>
                  <a:cubicBezTo>
                    <a:pt x="343" y="1504"/>
                    <a:pt x="350" y="1477"/>
                    <a:pt x="296" y="1395"/>
                  </a:cubicBezTo>
                  <a:cubicBezTo>
                    <a:pt x="289" y="1385"/>
                    <a:pt x="285" y="1371"/>
                    <a:pt x="285" y="1358"/>
                  </a:cubicBezTo>
                  <a:lnTo>
                    <a:pt x="285" y="1351"/>
                  </a:lnTo>
                  <a:lnTo>
                    <a:pt x="285" y="1348"/>
                  </a:lnTo>
                  <a:cubicBezTo>
                    <a:pt x="285" y="1344"/>
                    <a:pt x="289" y="1341"/>
                    <a:pt x="289" y="1337"/>
                  </a:cubicBezTo>
                  <a:cubicBezTo>
                    <a:pt x="296" y="1320"/>
                    <a:pt x="309" y="1310"/>
                    <a:pt x="323" y="1303"/>
                  </a:cubicBezTo>
                  <a:cubicBezTo>
                    <a:pt x="418" y="1266"/>
                    <a:pt x="428" y="1246"/>
                    <a:pt x="452" y="1198"/>
                  </a:cubicBezTo>
                  <a:cubicBezTo>
                    <a:pt x="469" y="1164"/>
                    <a:pt x="492" y="1113"/>
                    <a:pt x="553" y="1052"/>
                  </a:cubicBezTo>
                  <a:cubicBezTo>
                    <a:pt x="693" y="913"/>
                    <a:pt x="862" y="944"/>
                    <a:pt x="930" y="964"/>
                  </a:cubicBezTo>
                  <a:cubicBezTo>
                    <a:pt x="1028" y="910"/>
                    <a:pt x="1117" y="910"/>
                    <a:pt x="1188" y="930"/>
                  </a:cubicBezTo>
                  <a:cubicBezTo>
                    <a:pt x="1188" y="855"/>
                    <a:pt x="1215" y="774"/>
                    <a:pt x="1296" y="699"/>
                  </a:cubicBezTo>
                  <a:cubicBezTo>
                    <a:pt x="1296" y="624"/>
                    <a:pt x="1320" y="455"/>
                    <a:pt x="1500" y="366"/>
                  </a:cubicBezTo>
                  <a:cubicBezTo>
                    <a:pt x="1575" y="326"/>
                    <a:pt x="1629" y="319"/>
                    <a:pt x="1670" y="312"/>
                  </a:cubicBezTo>
                  <a:cubicBezTo>
                    <a:pt x="1717" y="305"/>
                    <a:pt x="1744" y="302"/>
                    <a:pt x="1805" y="224"/>
                  </a:cubicBezTo>
                  <a:lnTo>
                    <a:pt x="1809" y="224"/>
                  </a:lnTo>
                  <a:cubicBezTo>
                    <a:pt x="1809" y="220"/>
                    <a:pt x="1812" y="217"/>
                    <a:pt x="1816" y="214"/>
                  </a:cubicBezTo>
                  <a:lnTo>
                    <a:pt x="1819" y="214"/>
                  </a:lnTo>
                  <a:cubicBezTo>
                    <a:pt x="1819" y="210"/>
                    <a:pt x="1822" y="210"/>
                    <a:pt x="1826" y="207"/>
                  </a:cubicBezTo>
                  <a:lnTo>
                    <a:pt x="1829" y="207"/>
                  </a:lnTo>
                  <a:lnTo>
                    <a:pt x="1836" y="203"/>
                  </a:lnTo>
                  <a:lnTo>
                    <a:pt x="1843" y="203"/>
                  </a:lnTo>
                  <a:lnTo>
                    <a:pt x="1850" y="200"/>
                  </a:lnTo>
                  <a:lnTo>
                    <a:pt x="1853" y="200"/>
                  </a:lnTo>
                  <a:lnTo>
                    <a:pt x="1860" y="200"/>
                  </a:lnTo>
                  <a:lnTo>
                    <a:pt x="1863" y="203"/>
                  </a:lnTo>
                  <a:cubicBezTo>
                    <a:pt x="1873" y="203"/>
                    <a:pt x="1884" y="207"/>
                    <a:pt x="1894" y="214"/>
                  </a:cubicBezTo>
                  <a:cubicBezTo>
                    <a:pt x="1897" y="217"/>
                    <a:pt x="1900" y="224"/>
                    <a:pt x="1904" y="227"/>
                  </a:cubicBezTo>
                  <a:cubicBezTo>
                    <a:pt x="1965" y="302"/>
                    <a:pt x="1992" y="305"/>
                    <a:pt x="2040" y="312"/>
                  </a:cubicBezTo>
                  <a:cubicBezTo>
                    <a:pt x="2080" y="319"/>
                    <a:pt x="2135" y="326"/>
                    <a:pt x="2209" y="366"/>
                  </a:cubicBezTo>
                  <a:cubicBezTo>
                    <a:pt x="2386" y="455"/>
                    <a:pt x="2409" y="624"/>
                    <a:pt x="2413" y="699"/>
                  </a:cubicBezTo>
                  <a:cubicBezTo>
                    <a:pt x="2494" y="774"/>
                    <a:pt x="2521" y="855"/>
                    <a:pt x="2521" y="930"/>
                  </a:cubicBezTo>
                  <a:cubicBezTo>
                    <a:pt x="2593" y="906"/>
                    <a:pt x="2681" y="906"/>
                    <a:pt x="2779" y="961"/>
                  </a:cubicBezTo>
                  <a:cubicBezTo>
                    <a:pt x="2851" y="940"/>
                    <a:pt x="3017" y="910"/>
                    <a:pt x="3159" y="1052"/>
                  </a:cubicBezTo>
                  <a:cubicBezTo>
                    <a:pt x="3220" y="1113"/>
                    <a:pt x="3244" y="1161"/>
                    <a:pt x="3261" y="1198"/>
                  </a:cubicBezTo>
                  <a:cubicBezTo>
                    <a:pt x="3282" y="1242"/>
                    <a:pt x="3295" y="1266"/>
                    <a:pt x="3387" y="1300"/>
                  </a:cubicBezTo>
                  <a:cubicBezTo>
                    <a:pt x="3390" y="1303"/>
                    <a:pt x="3397" y="1303"/>
                    <a:pt x="3400" y="1307"/>
                  </a:cubicBezTo>
                  <a:cubicBezTo>
                    <a:pt x="3414" y="1314"/>
                    <a:pt x="3421" y="1327"/>
                    <a:pt x="3424" y="1341"/>
                  </a:cubicBezTo>
                  <a:lnTo>
                    <a:pt x="3424" y="1344"/>
                  </a:lnTo>
                  <a:lnTo>
                    <a:pt x="3427" y="1351"/>
                  </a:lnTo>
                  <a:lnTo>
                    <a:pt x="3427" y="1358"/>
                  </a:lnTo>
                  <a:cubicBezTo>
                    <a:pt x="3427" y="1365"/>
                    <a:pt x="3427" y="1375"/>
                    <a:pt x="3424" y="1382"/>
                  </a:cubicBezTo>
                  <a:close/>
                  <a:moveTo>
                    <a:pt x="3149" y="1253"/>
                  </a:moveTo>
                  <a:cubicBezTo>
                    <a:pt x="3132" y="1219"/>
                    <a:pt x="3119" y="1185"/>
                    <a:pt x="3071" y="1140"/>
                  </a:cubicBezTo>
                  <a:cubicBezTo>
                    <a:pt x="2952" y="1022"/>
                    <a:pt x="2803" y="1083"/>
                    <a:pt x="2796" y="1086"/>
                  </a:cubicBezTo>
                  <a:cubicBezTo>
                    <a:pt x="2779" y="1093"/>
                    <a:pt x="2756" y="1093"/>
                    <a:pt x="2739" y="1079"/>
                  </a:cubicBezTo>
                  <a:cubicBezTo>
                    <a:pt x="2616" y="1001"/>
                    <a:pt x="2528" y="1056"/>
                    <a:pt x="2488" y="1090"/>
                  </a:cubicBezTo>
                  <a:cubicBezTo>
                    <a:pt x="2705" y="1273"/>
                    <a:pt x="2844" y="1548"/>
                    <a:pt x="2844" y="1853"/>
                  </a:cubicBezTo>
                  <a:cubicBezTo>
                    <a:pt x="2844" y="1935"/>
                    <a:pt x="2834" y="2016"/>
                    <a:pt x="2817" y="2091"/>
                  </a:cubicBezTo>
                  <a:cubicBezTo>
                    <a:pt x="2871" y="2094"/>
                    <a:pt x="2969" y="2084"/>
                    <a:pt x="3020" y="1952"/>
                  </a:cubicBezTo>
                  <a:cubicBezTo>
                    <a:pt x="3027" y="1932"/>
                    <a:pt x="3044" y="1918"/>
                    <a:pt x="3064" y="1911"/>
                  </a:cubicBezTo>
                  <a:cubicBezTo>
                    <a:pt x="3071" y="1911"/>
                    <a:pt x="3231" y="1874"/>
                    <a:pt x="3258" y="1707"/>
                  </a:cubicBezTo>
                  <a:cubicBezTo>
                    <a:pt x="3265" y="1643"/>
                    <a:pt x="3261" y="1609"/>
                    <a:pt x="3254" y="1572"/>
                  </a:cubicBezTo>
                  <a:cubicBezTo>
                    <a:pt x="3244" y="1511"/>
                    <a:pt x="3241" y="1463"/>
                    <a:pt x="3278" y="1388"/>
                  </a:cubicBezTo>
                  <a:cubicBezTo>
                    <a:pt x="3203" y="1348"/>
                    <a:pt x="3176" y="1307"/>
                    <a:pt x="3149" y="1253"/>
                  </a:cubicBezTo>
                  <a:lnTo>
                    <a:pt x="3149" y="125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7"/>
            <p:cNvSpPr>
              <a:spLocks/>
            </p:cNvSpPr>
            <p:nvPr/>
          </p:nvSpPr>
          <p:spPr bwMode="auto">
            <a:xfrm>
              <a:off x="6630988" y="4822826"/>
              <a:ext cx="666750" cy="660400"/>
            </a:xfrm>
            <a:custGeom>
              <a:avLst/>
              <a:gdLst>
                <a:gd name="T0" fmla="*/ 302 w 420"/>
                <a:gd name="T1" fmla="*/ 57 h 416"/>
                <a:gd name="T2" fmla="*/ 235 w 420"/>
                <a:gd name="T3" fmla="*/ 219 h 416"/>
                <a:gd name="T4" fmla="*/ 302 w 420"/>
                <a:gd name="T5" fmla="*/ 216 h 416"/>
                <a:gd name="T6" fmla="*/ 382 w 420"/>
                <a:gd name="T7" fmla="*/ 149 h 416"/>
                <a:gd name="T8" fmla="*/ 420 w 420"/>
                <a:gd name="T9" fmla="*/ 198 h 416"/>
                <a:gd name="T10" fmla="*/ 158 w 420"/>
                <a:gd name="T11" fmla="*/ 416 h 416"/>
                <a:gd name="T12" fmla="*/ 120 w 420"/>
                <a:gd name="T13" fmla="*/ 370 h 416"/>
                <a:gd name="T14" fmla="*/ 233 w 420"/>
                <a:gd name="T15" fmla="*/ 272 h 416"/>
                <a:gd name="T16" fmla="*/ 48 w 420"/>
                <a:gd name="T17" fmla="*/ 283 h 416"/>
                <a:gd name="T18" fmla="*/ 0 w 420"/>
                <a:gd name="T19" fmla="*/ 226 h 416"/>
                <a:gd name="T20" fmla="*/ 171 w 420"/>
                <a:gd name="T21" fmla="*/ 219 h 416"/>
                <a:gd name="T22" fmla="*/ 256 w 420"/>
                <a:gd name="T23" fmla="*/ 0 h 416"/>
                <a:gd name="T24" fmla="*/ 302 w 420"/>
                <a:gd name="T25" fmla="*/ 57 h 416"/>
                <a:gd name="T26" fmla="*/ 302 w 420"/>
                <a:gd name="T27" fmla="*/ 57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0" h="416">
                  <a:moveTo>
                    <a:pt x="302" y="57"/>
                  </a:moveTo>
                  <a:lnTo>
                    <a:pt x="235" y="219"/>
                  </a:lnTo>
                  <a:lnTo>
                    <a:pt x="302" y="216"/>
                  </a:lnTo>
                  <a:lnTo>
                    <a:pt x="382" y="149"/>
                  </a:lnTo>
                  <a:lnTo>
                    <a:pt x="420" y="198"/>
                  </a:lnTo>
                  <a:lnTo>
                    <a:pt x="158" y="416"/>
                  </a:lnTo>
                  <a:lnTo>
                    <a:pt x="120" y="370"/>
                  </a:lnTo>
                  <a:lnTo>
                    <a:pt x="233" y="272"/>
                  </a:lnTo>
                  <a:lnTo>
                    <a:pt x="48" y="283"/>
                  </a:lnTo>
                  <a:lnTo>
                    <a:pt x="0" y="226"/>
                  </a:lnTo>
                  <a:lnTo>
                    <a:pt x="171" y="219"/>
                  </a:lnTo>
                  <a:lnTo>
                    <a:pt x="256" y="0"/>
                  </a:lnTo>
                  <a:lnTo>
                    <a:pt x="302" y="57"/>
                  </a:lnTo>
                  <a:lnTo>
                    <a:pt x="30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Freeform 8"/>
            <p:cNvSpPr>
              <a:spLocks/>
            </p:cNvSpPr>
            <p:nvPr/>
          </p:nvSpPr>
          <p:spPr bwMode="auto">
            <a:xfrm>
              <a:off x="6381751" y="4624388"/>
              <a:ext cx="593725" cy="484188"/>
            </a:xfrm>
            <a:custGeom>
              <a:avLst/>
              <a:gdLst>
                <a:gd name="T0" fmla="*/ 223 w 374"/>
                <a:gd name="T1" fmla="*/ 69 h 305"/>
                <a:gd name="T2" fmla="*/ 344 w 374"/>
                <a:gd name="T3" fmla="*/ 0 h 305"/>
                <a:gd name="T4" fmla="*/ 374 w 374"/>
                <a:gd name="T5" fmla="*/ 54 h 305"/>
                <a:gd name="T6" fmla="*/ 254 w 374"/>
                <a:gd name="T7" fmla="*/ 123 h 305"/>
                <a:gd name="T8" fmla="*/ 126 w 374"/>
                <a:gd name="T9" fmla="*/ 305 h 305"/>
                <a:gd name="T10" fmla="*/ 93 w 374"/>
                <a:gd name="T11" fmla="*/ 246 h 305"/>
                <a:gd name="T12" fmla="*/ 182 w 374"/>
                <a:gd name="T13" fmla="*/ 128 h 305"/>
                <a:gd name="T14" fmla="*/ 34 w 374"/>
                <a:gd name="T15" fmla="*/ 146 h 305"/>
                <a:gd name="T16" fmla="*/ 0 w 374"/>
                <a:gd name="T17" fmla="*/ 87 h 305"/>
                <a:gd name="T18" fmla="*/ 223 w 374"/>
                <a:gd name="T19" fmla="*/ 69 h 305"/>
                <a:gd name="T20" fmla="*/ 223 w 374"/>
                <a:gd name="T21" fmla="*/ 69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4" h="305">
                  <a:moveTo>
                    <a:pt x="223" y="69"/>
                  </a:moveTo>
                  <a:lnTo>
                    <a:pt x="344" y="0"/>
                  </a:lnTo>
                  <a:lnTo>
                    <a:pt x="374" y="54"/>
                  </a:lnTo>
                  <a:lnTo>
                    <a:pt x="254" y="123"/>
                  </a:lnTo>
                  <a:lnTo>
                    <a:pt x="126" y="305"/>
                  </a:lnTo>
                  <a:lnTo>
                    <a:pt x="93" y="246"/>
                  </a:lnTo>
                  <a:lnTo>
                    <a:pt x="182" y="128"/>
                  </a:lnTo>
                  <a:lnTo>
                    <a:pt x="34" y="146"/>
                  </a:lnTo>
                  <a:lnTo>
                    <a:pt x="0" y="87"/>
                  </a:lnTo>
                  <a:lnTo>
                    <a:pt x="223" y="69"/>
                  </a:lnTo>
                  <a:lnTo>
                    <a:pt x="223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9"/>
            <p:cNvSpPr>
              <a:spLocks/>
            </p:cNvSpPr>
            <p:nvPr/>
          </p:nvSpPr>
          <p:spPr bwMode="auto">
            <a:xfrm>
              <a:off x="6207126" y="4143376"/>
              <a:ext cx="611188" cy="509588"/>
            </a:xfrm>
            <a:custGeom>
              <a:avLst/>
              <a:gdLst>
                <a:gd name="T0" fmla="*/ 478 w 509"/>
                <a:gd name="T1" fmla="*/ 122 h 425"/>
                <a:gd name="T2" fmla="*/ 383 w 509"/>
                <a:gd name="T3" fmla="*/ 323 h 425"/>
                <a:gd name="T4" fmla="*/ 105 w 509"/>
                <a:gd name="T5" fmla="*/ 425 h 425"/>
                <a:gd name="T6" fmla="*/ 78 w 509"/>
                <a:gd name="T7" fmla="*/ 347 h 425"/>
                <a:gd name="T8" fmla="*/ 353 w 509"/>
                <a:gd name="T9" fmla="*/ 248 h 425"/>
                <a:gd name="T10" fmla="*/ 407 w 509"/>
                <a:gd name="T11" fmla="*/ 150 h 425"/>
                <a:gd name="T12" fmla="*/ 302 w 509"/>
                <a:gd name="T13" fmla="*/ 109 h 425"/>
                <a:gd name="T14" fmla="*/ 27 w 509"/>
                <a:gd name="T15" fmla="*/ 211 h 425"/>
                <a:gd name="T16" fmla="*/ 0 w 509"/>
                <a:gd name="T17" fmla="*/ 133 h 425"/>
                <a:gd name="T18" fmla="*/ 278 w 509"/>
                <a:gd name="T19" fmla="*/ 34 h 425"/>
                <a:gd name="T20" fmla="*/ 478 w 509"/>
                <a:gd name="T21" fmla="*/ 122 h 425"/>
                <a:gd name="T22" fmla="*/ 478 w 509"/>
                <a:gd name="T23" fmla="*/ 122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9" h="425">
                  <a:moveTo>
                    <a:pt x="478" y="122"/>
                  </a:moveTo>
                  <a:cubicBezTo>
                    <a:pt x="509" y="204"/>
                    <a:pt x="472" y="292"/>
                    <a:pt x="383" y="323"/>
                  </a:cubicBezTo>
                  <a:lnTo>
                    <a:pt x="105" y="425"/>
                  </a:lnTo>
                  <a:lnTo>
                    <a:pt x="78" y="347"/>
                  </a:lnTo>
                  <a:lnTo>
                    <a:pt x="353" y="248"/>
                  </a:lnTo>
                  <a:cubicBezTo>
                    <a:pt x="400" y="231"/>
                    <a:pt x="421" y="194"/>
                    <a:pt x="407" y="150"/>
                  </a:cubicBezTo>
                  <a:cubicBezTo>
                    <a:pt x="390" y="109"/>
                    <a:pt x="353" y="92"/>
                    <a:pt x="302" y="109"/>
                  </a:cubicBezTo>
                  <a:lnTo>
                    <a:pt x="27" y="211"/>
                  </a:lnTo>
                  <a:lnTo>
                    <a:pt x="0" y="133"/>
                  </a:lnTo>
                  <a:lnTo>
                    <a:pt x="278" y="34"/>
                  </a:lnTo>
                  <a:cubicBezTo>
                    <a:pt x="366" y="0"/>
                    <a:pt x="451" y="44"/>
                    <a:pt x="478" y="122"/>
                  </a:cubicBezTo>
                  <a:lnTo>
                    <a:pt x="478" y="122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10"/>
            <p:cNvSpPr>
              <a:spLocks/>
            </p:cNvSpPr>
            <p:nvPr/>
          </p:nvSpPr>
          <p:spPr bwMode="auto">
            <a:xfrm>
              <a:off x="6102351" y="3659188"/>
              <a:ext cx="593725" cy="463550"/>
            </a:xfrm>
            <a:custGeom>
              <a:avLst/>
              <a:gdLst>
                <a:gd name="T0" fmla="*/ 343 w 374"/>
                <a:gd name="T1" fmla="*/ 54 h 292"/>
                <a:gd name="T2" fmla="*/ 156 w 374"/>
                <a:gd name="T3" fmla="*/ 211 h 292"/>
                <a:gd name="T4" fmla="*/ 364 w 374"/>
                <a:gd name="T5" fmla="*/ 180 h 292"/>
                <a:gd name="T6" fmla="*/ 374 w 374"/>
                <a:gd name="T7" fmla="*/ 239 h 292"/>
                <a:gd name="T8" fmla="*/ 35 w 374"/>
                <a:gd name="T9" fmla="*/ 292 h 292"/>
                <a:gd name="T10" fmla="*/ 28 w 374"/>
                <a:gd name="T11" fmla="*/ 237 h 292"/>
                <a:gd name="T12" fmla="*/ 215 w 374"/>
                <a:gd name="T13" fmla="*/ 83 h 292"/>
                <a:gd name="T14" fmla="*/ 10 w 374"/>
                <a:gd name="T15" fmla="*/ 113 h 292"/>
                <a:gd name="T16" fmla="*/ 0 w 374"/>
                <a:gd name="T17" fmla="*/ 52 h 292"/>
                <a:gd name="T18" fmla="*/ 335 w 374"/>
                <a:gd name="T19" fmla="*/ 0 h 292"/>
                <a:gd name="T20" fmla="*/ 343 w 374"/>
                <a:gd name="T21" fmla="*/ 54 h 292"/>
                <a:gd name="T22" fmla="*/ 343 w 374"/>
                <a:gd name="T23" fmla="*/ 5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4" h="292">
                  <a:moveTo>
                    <a:pt x="343" y="54"/>
                  </a:moveTo>
                  <a:lnTo>
                    <a:pt x="156" y="211"/>
                  </a:lnTo>
                  <a:lnTo>
                    <a:pt x="364" y="180"/>
                  </a:lnTo>
                  <a:lnTo>
                    <a:pt x="374" y="239"/>
                  </a:lnTo>
                  <a:lnTo>
                    <a:pt x="35" y="292"/>
                  </a:lnTo>
                  <a:lnTo>
                    <a:pt x="28" y="237"/>
                  </a:lnTo>
                  <a:lnTo>
                    <a:pt x="215" y="83"/>
                  </a:lnTo>
                  <a:lnTo>
                    <a:pt x="10" y="113"/>
                  </a:lnTo>
                  <a:lnTo>
                    <a:pt x="0" y="52"/>
                  </a:lnTo>
                  <a:lnTo>
                    <a:pt x="335" y="0"/>
                  </a:lnTo>
                  <a:lnTo>
                    <a:pt x="343" y="54"/>
                  </a:lnTo>
                  <a:lnTo>
                    <a:pt x="343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11"/>
            <p:cNvSpPr>
              <a:spLocks/>
            </p:cNvSpPr>
            <p:nvPr/>
          </p:nvSpPr>
          <p:spPr bwMode="auto">
            <a:xfrm>
              <a:off x="6092826" y="3195638"/>
              <a:ext cx="549275" cy="387350"/>
            </a:xfrm>
            <a:custGeom>
              <a:avLst/>
              <a:gdLst>
                <a:gd name="T0" fmla="*/ 411 w 458"/>
                <a:gd name="T1" fmla="*/ 51 h 323"/>
                <a:gd name="T2" fmla="*/ 458 w 458"/>
                <a:gd name="T3" fmla="*/ 170 h 323"/>
                <a:gd name="T4" fmla="*/ 404 w 458"/>
                <a:gd name="T5" fmla="*/ 282 h 323"/>
                <a:gd name="T6" fmla="*/ 224 w 458"/>
                <a:gd name="T7" fmla="*/ 316 h 323"/>
                <a:gd name="T8" fmla="*/ 44 w 458"/>
                <a:gd name="T9" fmla="*/ 268 h 323"/>
                <a:gd name="T10" fmla="*/ 0 w 458"/>
                <a:gd name="T11" fmla="*/ 153 h 323"/>
                <a:gd name="T12" fmla="*/ 149 w 458"/>
                <a:gd name="T13" fmla="*/ 0 h 323"/>
                <a:gd name="T14" fmla="*/ 146 w 458"/>
                <a:gd name="T15" fmla="*/ 85 h 323"/>
                <a:gd name="T16" fmla="*/ 78 w 458"/>
                <a:gd name="T17" fmla="*/ 156 h 323"/>
                <a:gd name="T18" fmla="*/ 102 w 458"/>
                <a:gd name="T19" fmla="*/ 211 h 323"/>
                <a:gd name="T20" fmla="*/ 227 w 458"/>
                <a:gd name="T21" fmla="*/ 234 h 323"/>
                <a:gd name="T22" fmla="*/ 353 w 458"/>
                <a:gd name="T23" fmla="*/ 221 h 323"/>
                <a:gd name="T24" fmla="*/ 380 w 458"/>
                <a:gd name="T25" fmla="*/ 166 h 323"/>
                <a:gd name="T26" fmla="*/ 356 w 458"/>
                <a:gd name="T27" fmla="*/ 109 h 323"/>
                <a:gd name="T28" fmla="*/ 299 w 458"/>
                <a:gd name="T29" fmla="*/ 88 h 323"/>
                <a:gd name="T30" fmla="*/ 282 w 458"/>
                <a:gd name="T31" fmla="*/ 88 h 323"/>
                <a:gd name="T32" fmla="*/ 278 w 458"/>
                <a:gd name="T33" fmla="*/ 163 h 323"/>
                <a:gd name="T34" fmla="*/ 204 w 458"/>
                <a:gd name="T35" fmla="*/ 163 h 323"/>
                <a:gd name="T36" fmla="*/ 210 w 458"/>
                <a:gd name="T37" fmla="*/ 4 h 323"/>
                <a:gd name="T38" fmla="*/ 275 w 458"/>
                <a:gd name="T39" fmla="*/ 4 h 323"/>
                <a:gd name="T40" fmla="*/ 411 w 458"/>
                <a:gd name="T41" fmla="*/ 51 h 323"/>
                <a:gd name="T42" fmla="*/ 411 w 458"/>
                <a:gd name="T43" fmla="*/ 5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8" h="323">
                  <a:moveTo>
                    <a:pt x="411" y="51"/>
                  </a:moveTo>
                  <a:cubicBezTo>
                    <a:pt x="448" y="85"/>
                    <a:pt x="458" y="126"/>
                    <a:pt x="458" y="170"/>
                  </a:cubicBezTo>
                  <a:cubicBezTo>
                    <a:pt x="455" y="217"/>
                    <a:pt x="438" y="255"/>
                    <a:pt x="404" y="282"/>
                  </a:cubicBezTo>
                  <a:cubicBezTo>
                    <a:pt x="356" y="323"/>
                    <a:pt x="302" y="319"/>
                    <a:pt x="224" y="316"/>
                  </a:cubicBezTo>
                  <a:cubicBezTo>
                    <a:pt x="146" y="312"/>
                    <a:pt x="88" y="312"/>
                    <a:pt x="44" y="268"/>
                  </a:cubicBezTo>
                  <a:cubicBezTo>
                    <a:pt x="14" y="238"/>
                    <a:pt x="0" y="200"/>
                    <a:pt x="0" y="153"/>
                  </a:cubicBezTo>
                  <a:cubicBezTo>
                    <a:pt x="3" y="58"/>
                    <a:pt x="75" y="10"/>
                    <a:pt x="149" y="0"/>
                  </a:cubicBezTo>
                  <a:lnTo>
                    <a:pt x="146" y="85"/>
                  </a:lnTo>
                  <a:cubicBezTo>
                    <a:pt x="105" y="92"/>
                    <a:pt x="81" y="116"/>
                    <a:pt x="78" y="156"/>
                  </a:cubicBezTo>
                  <a:cubicBezTo>
                    <a:pt x="78" y="180"/>
                    <a:pt x="88" y="197"/>
                    <a:pt x="102" y="211"/>
                  </a:cubicBezTo>
                  <a:cubicBezTo>
                    <a:pt x="119" y="228"/>
                    <a:pt x="139" y="231"/>
                    <a:pt x="227" y="234"/>
                  </a:cubicBezTo>
                  <a:cubicBezTo>
                    <a:pt x="312" y="238"/>
                    <a:pt x="336" y="234"/>
                    <a:pt x="353" y="221"/>
                  </a:cubicBezTo>
                  <a:cubicBezTo>
                    <a:pt x="370" y="207"/>
                    <a:pt x="380" y="190"/>
                    <a:pt x="380" y="166"/>
                  </a:cubicBezTo>
                  <a:cubicBezTo>
                    <a:pt x="380" y="143"/>
                    <a:pt x="373" y="122"/>
                    <a:pt x="356" y="109"/>
                  </a:cubicBezTo>
                  <a:cubicBezTo>
                    <a:pt x="339" y="95"/>
                    <a:pt x="322" y="88"/>
                    <a:pt x="299" y="88"/>
                  </a:cubicBezTo>
                  <a:lnTo>
                    <a:pt x="282" y="88"/>
                  </a:lnTo>
                  <a:lnTo>
                    <a:pt x="278" y="163"/>
                  </a:lnTo>
                  <a:lnTo>
                    <a:pt x="204" y="163"/>
                  </a:lnTo>
                  <a:lnTo>
                    <a:pt x="210" y="4"/>
                  </a:lnTo>
                  <a:lnTo>
                    <a:pt x="275" y="4"/>
                  </a:lnTo>
                  <a:cubicBezTo>
                    <a:pt x="339" y="7"/>
                    <a:pt x="380" y="21"/>
                    <a:pt x="411" y="51"/>
                  </a:cubicBezTo>
                  <a:lnTo>
                    <a:pt x="411" y="51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Freeform 12"/>
            <p:cNvSpPr>
              <a:spLocks noEditPoints="1"/>
            </p:cNvSpPr>
            <p:nvPr/>
          </p:nvSpPr>
          <p:spPr bwMode="auto">
            <a:xfrm>
              <a:off x="6130926" y="2682876"/>
              <a:ext cx="549275" cy="455613"/>
            </a:xfrm>
            <a:custGeom>
              <a:avLst/>
              <a:gdLst>
                <a:gd name="T0" fmla="*/ 308 w 458"/>
                <a:gd name="T1" fmla="*/ 184 h 381"/>
                <a:gd name="T2" fmla="*/ 291 w 458"/>
                <a:gd name="T3" fmla="*/ 265 h 381"/>
                <a:gd name="T4" fmla="*/ 458 w 458"/>
                <a:gd name="T5" fmla="*/ 299 h 381"/>
                <a:gd name="T6" fmla="*/ 437 w 458"/>
                <a:gd name="T7" fmla="*/ 381 h 381"/>
                <a:gd name="T8" fmla="*/ 0 w 458"/>
                <a:gd name="T9" fmla="*/ 282 h 381"/>
                <a:gd name="T10" fmla="*/ 33 w 458"/>
                <a:gd name="T11" fmla="*/ 123 h 381"/>
                <a:gd name="T12" fmla="*/ 203 w 458"/>
                <a:gd name="T13" fmla="*/ 17 h 381"/>
                <a:gd name="T14" fmla="*/ 308 w 458"/>
                <a:gd name="T15" fmla="*/ 184 h 381"/>
                <a:gd name="T16" fmla="*/ 112 w 458"/>
                <a:gd name="T17" fmla="*/ 146 h 381"/>
                <a:gd name="T18" fmla="*/ 95 w 458"/>
                <a:gd name="T19" fmla="*/ 221 h 381"/>
                <a:gd name="T20" fmla="*/ 213 w 458"/>
                <a:gd name="T21" fmla="*/ 245 h 381"/>
                <a:gd name="T22" fmla="*/ 230 w 458"/>
                <a:gd name="T23" fmla="*/ 170 h 381"/>
                <a:gd name="T24" fmla="*/ 183 w 458"/>
                <a:gd name="T25" fmla="*/ 99 h 381"/>
                <a:gd name="T26" fmla="*/ 112 w 458"/>
                <a:gd name="T27" fmla="*/ 146 h 381"/>
                <a:gd name="T28" fmla="*/ 112 w 458"/>
                <a:gd name="T29" fmla="*/ 14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8" h="381">
                  <a:moveTo>
                    <a:pt x="308" y="184"/>
                  </a:moveTo>
                  <a:lnTo>
                    <a:pt x="291" y="265"/>
                  </a:lnTo>
                  <a:lnTo>
                    <a:pt x="458" y="299"/>
                  </a:lnTo>
                  <a:lnTo>
                    <a:pt x="437" y="381"/>
                  </a:lnTo>
                  <a:lnTo>
                    <a:pt x="0" y="282"/>
                  </a:lnTo>
                  <a:lnTo>
                    <a:pt x="33" y="123"/>
                  </a:lnTo>
                  <a:cubicBezTo>
                    <a:pt x="54" y="38"/>
                    <a:pt x="128" y="0"/>
                    <a:pt x="203" y="17"/>
                  </a:cubicBezTo>
                  <a:cubicBezTo>
                    <a:pt x="278" y="34"/>
                    <a:pt x="329" y="99"/>
                    <a:pt x="308" y="184"/>
                  </a:cubicBezTo>
                  <a:close/>
                  <a:moveTo>
                    <a:pt x="112" y="146"/>
                  </a:moveTo>
                  <a:lnTo>
                    <a:pt x="95" y="221"/>
                  </a:lnTo>
                  <a:lnTo>
                    <a:pt x="213" y="245"/>
                  </a:lnTo>
                  <a:lnTo>
                    <a:pt x="230" y="170"/>
                  </a:lnTo>
                  <a:cubicBezTo>
                    <a:pt x="237" y="136"/>
                    <a:pt x="220" y="106"/>
                    <a:pt x="183" y="99"/>
                  </a:cubicBezTo>
                  <a:cubicBezTo>
                    <a:pt x="149" y="92"/>
                    <a:pt x="118" y="109"/>
                    <a:pt x="112" y="146"/>
                  </a:cubicBezTo>
                  <a:lnTo>
                    <a:pt x="112" y="146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Freeform 13"/>
            <p:cNvSpPr>
              <a:spLocks noEditPoints="1"/>
            </p:cNvSpPr>
            <p:nvPr/>
          </p:nvSpPr>
          <p:spPr bwMode="auto">
            <a:xfrm>
              <a:off x="6297613" y="2238376"/>
              <a:ext cx="549275" cy="469900"/>
            </a:xfrm>
            <a:custGeom>
              <a:avLst/>
              <a:gdLst>
                <a:gd name="T0" fmla="*/ 437 w 458"/>
                <a:gd name="T1" fmla="*/ 160 h 391"/>
                <a:gd name="T2" fmla="*/ 441 w 458"/>
                <a:gd name="T3" fmla="*/ 285 h 391"/>
                <a:gd name="T4" fmla="*/ 349 w 458"/>
                <a:gd name="T5" fmla="*/ 370 h 391"/>
                <a:gd name="T6" fmla="*/ 169 w 458"/>
                <a:gd name="T7" fmla="*/ 336 h 391"/>
                <a:gd name="T8" fmla="*/ 20 w 458"/>
                <a:gd name="T9" fmla="*/ 231 h 391"/>
                <a:gd name="T10" fmla="*/ 17 w 458"/>
                <a:gd name="T11" fmla="*/ 106 h 391"/>
                <a:gd name="T12" fmla="*/ 108 w 458"/>
                <a:gd name="T13" fmla="*/ 21 h 391"/>
                <a:gd name="T14" fmla="*/ 288 w 458"/>
                <a:gd name="T15" fmla="*/ 51 h 391"/>
                <a:gd name="T16" fmla="*/ 437 w 458"/>
                <a:gd name="T17" fmla="*/ 160 h 391"/>
                <a:gd name="T18" fmla="*/ 132 w 458"/>
                <a:gd name="T19" fmla="*/ 99 h 391"/>
                <a:gd name="T20" fmla="*/ 91 w 458"/>
                <a:gd name="T21" fmla="*/ 136 h 391"/>
                <a:gd name="T22" fmla="*/ 91 w 458"/>
                <a:gd name="T23" fmla="*/ 194 h 391"/>
                <a:gd name="T24" fmla="*/ 200 w 458"/>
                <a:gd name="T25" fmla="*/ 262 h 391"/>
                <a:gd name="T26" fmla="*/ 325 w 458"/>
                <a:gd name="T27" fmla="*/ 292 h 391"/>
                <a:gd name="T28" fmla="*/ 366 w 458"/>
                <a:gd name="T29" fmla="*/ 255 h 391"/>
                <a:gd name="T30" fmla="*/ 366 w 458"/>
                <a:gd name="T31" fmla="*/ 197 h 391"/>
                <a:gd name="T32" fmla="*/ 258 w 458"/>
                <a:gd name="T33" fmla="*/ 126 h 391"/>
                <a:gd name="T34" fmla="*/ 132 w 458"/>
                <a:gd name="T35" fmla="*/ 99 h 391"/>
                <a:gd name="T36" fmla="*/ 132 w 458"/>
                <a:gd name="T37" fmla="*/ 99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8" h="391">
                  <a:moveTo>
                    <a:pt x="437" y="160"/>
                  </a:moveTo>
                  <a:cubicBezTo>
                    <a:pt x="454" y="201"/>
                    <a:pt x="458" y="241"/>
                    <a:pt x="441" y="285"/>
                  </a:cubicBezTo>
                  <a:cubicBezTo>
                    <a:pt x="420" y="330"/>
                    <a:pt x="390" y="353"/>
                    <a:pt x="349" y="370"/>
                  </a:cubicBezTo>
                  <a:cubicBezTo>
                    <a:pt x="291" y="391"/>
                    <a:pt x="241" y="367"/>
                    <a:pt x="169" y="336"/>
                  </a:cubicBezTo>
                  <a:cubicBezTo>
                    <a:pt x="98" y="309"/>
                    <a:pt x="44" y="285"/>
                    <a:pt x="20" y="231"/>
                  </a:cubicBezTo>
                  <a:cubicBezTo>
                    <a:pt x="0" y="190"/>
                    <a:pt x="0" y="150"/>
                    <a:pt x="17" y="106"/>
                  </a:cubicBezTo>
                  <a:cubicBezTo>
                    <a:pt x="37" y="61"/>
                    <a:pt x="68" y="34"/>
                    <a:pt x="108" y="21"/>
                  </a:cubicBezTo>
                  <a:cubicBezTo>
                    <a:pt x="166" y="0"/>
                    <a:pt x="217" y="21"/>
                    <a:pt x="288" y="51"/>
                  </a:cubicBezTo>
                  <a:cubicBezTo>
                    <a:pt x="359" y="82"/>
                    <a:pt x="414" y="102"/>
                    <a:pt x="437" y="160"/>
                  </a:cubicBezTo>
                  <a:close/>
                  <a:moveTo>
                    <a:pt x="132" y="99"/>
                  </a:moveTo>
                  <a:cubicBezTo>
                    <a:pt x="115" y="102"/>
                    <a:pt x="98" y="116"/>
                    <a:pt x="91" y="136"/>
                  </a:cubicBezTo>
                  <a:cubicBezTo>
                    <a:pt x="81" y="156"/>
                    <a:pt x="81" y="177"/>
                    <a:pt x="91" y="194"/>
                  </a:cubicBezTo>
                  <a:cubicBezTo>
                    <a:pt x="101" y="218"/>
                    <a:pt x="122" y="228"/>
                    <a:pt x="200" y="262"/>
                  </a:cubicBezTo>
                  <a:cubicBezTo>
                    <a:pt x="281" y="296"/>
                    <a:pt x="302" y="299"/>
                    <a:pt x="325" y="292"/>
                  </a:cubicBezTo>
                  <a:cubicBezTo>
                    <a:pt x="342" y="289"/>
                    <a:pt x="359" y="275"/>
                    <a:pt x="366" y="255"/>
                  </a:cubicBezTo>
                  <a:cubicBezTo>
                    <a:pt x="376" y="231"/>
                    <a:pt x="373" y="211"/>
                    <a:pt x="366" y="197"/>
                  </a:cubicBezTo>
                  <a:cubicBezTo>
                    <a:pt x="356" y="173"/>
                    <a:pt x="336" y="160"/>
                    <a:pt x="258" y="126"/>
                  </a:cubicBezTo>
                  <a:cubicBezTo>
                    <a:pt x="176" y="95"/>
                    <a:pt x="156" y="89"/>
                    <a:pt x="132" y="99"/>
                  </a:cubicBezTo>
                  <a:lnTo>
                    <a:pt x="132" y="9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Freeform 14"/>
            <p:cNvSpPr>
              <a:spLocks noEditPoints="1"/>
            </p:cNvSpPr>
            <p:nvPr/>
          </p:nvSpPr>
          <p:spPr bwMode="auto">
            <a:xfrm>
              <a:off x="6529388" y="1808163"/>
              <a:ext cx="533400" cy="488950"/>
            </a:xfrm>
            <a:custGeom>
              <a:avLst/>
              <a:gdLst>
                <a:gd name="T0" fmla="*/ 434 w 445"/>
                <a:gd name="T1" fmla="*/ 208 h 408"/>
                <a:gd name="T2" fmla="*/ 414 w 445"/>
                <a:gd name="T3" fmla="*/ 330 h 408"/>
                <a:gd name="T4" fmla="*/ 309 w 445"/>
                <a:gd name="T5" fmla="*/ 398 h 408"/>
                <a:gd name="T6" fmla="*/ 136 w 445"/>
                <a:gd name="T7" fmla="*/ 333 h 408"/>
                <a:gd name="T8" fmla="*/ 10 w 445"/>
                <a:gd name="T9" fmla="*/ 201 h 408"/>
                <a:gd name="T10" fmla="*/ 31 w 445"/>
                <a:gd name="T11" fmla="*/ 79 h 408"/>
                <a:gd name="T12" fmla="*/ 136 w 445"/>
                <a:gd name="T13" fmla="*/ 11 h 408"/>
                <a:gd name="T14" fmla="*/ 309 w 445"/>
                <a:gd name="T15" fmla="*/ 75 h 408"/>
                <a:gd name="T16" fmla="*/ 434 w 445"/>
                <a:gd name="T17" fmla="*/ 208 h 408"/>
                <a:gd name="T18" fmla="*/ 146 w 445"/>
                <a:gd name="T19" fmla="*/ 92 h 408"/>
                <a:gd name="T20" fmla="*/ 95 w 445"/>
                <a:gd name="T21" fmla="*/ 123 h 408"/>
                <a:gd name="T22" fmla="*/ 88 w 445"/>
                <a:gd name="T23" fmla="*/ 180 h 408"/>
                <a:gd name="T24" fmla="*/ 183 w 445"/>
                <a:gd name="T25" fmla="*/ 265 h 408"/>
                <a:gd name="T26" fmla="*/ 299 w 445"/>
                <a:gd name="T27" fmla="*/ 320 h 408"/>
                <a:gd name="T28" fmla="*/ 350 w 445"/>
                <a:gd name="T29" fmla="*/ 289 h 408"/>
                <a:gd name="T30" fmla="*/ 356 w 445"/>
                <a:gd name="T31" fmla="*/ 231 h 408"/>
                <a:gd name="T32" fmla="*/ 261 w 445"/>
                <a:gd name="T33" fmla="*/ 143 h 408"/>
                <a:gd name="T34" fmla="*/ 146 w 445"/>
                <a:gd name="T35" fmla="*/ 92 h 408"/>
                <a:gd name="T36" fmla="*/ 146 w 445"/>
                <a:gd name="T37" fmla="*/ 92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5" h="408">
                  <a:moveTo>
                    <a:pt x="434" y="208"/>
                  </a:moveTo>
                  <a:cubicBezTo>
                    <a:pt x="445" y="252"/>
                    <a:pt x="441" y="289"/>
                    <a:pt x="414" y="330"/>
                  </a:cubicBezTo>
                  <a:cubicBezTo>
                    <a:pt x="387" y="370"/>
                    <a:pt x="353" y="391"/>
                    <a:pt x="309" y="398"/>
                  </a:cubicBezTo>
                  <a:cubicBezTo>
                    <a:pt x="248" y="408"/>
                    <a:pt x="204" y="377"/>
                    <a:pt x="136" y="333"/>
                  </a:cubicBezTo>
                  <a:cubicBezTo>
                    <a:pt x="71" y="292"/>
                    <a:pt x="24" y="262"/>
                    <a:pt x="10" y="201"/>
                  </a:cubicBezTo>
                  <a:cubicBezTo>
                    <a:pt x="0" y="160"/>
                    <a:pt x="3" y="119"/>
                    <a:pt x="31" y="79"/>
                  </a:cubicBezTo>
                  <a:cubicBezTo>
                    <a:pt x="58" y="38"/>
                    <a:pt x="92" y="17"/>
                    <a:pt x="136" y="11"/>
                  </a:cubicBezTo>
                  <a:cubicBezTo>
                    <a:pt x="197" y="0"/>
                    <a:pt x="241" y="31"/>
                    <a:pt x="309" y="75"/>
                  </a:cubicBezTo>
                  <a:cubicBezTo>
                    <a:pt x="373" y="119"/>
                    <a:pt x="421" y="150"/>
                    <a:pt x="434" y="208"/>
                  </a:cubicBezTo>
                  <a:close/>
                  <a:moveTo>
                    <a:pt x="146" y="92"/>
                  </a:moveTo>
                  <a:cubicBezTo>
                    <a:pt x="126" y="92"/>
                    <a:pt x="109" y="102"/>
                    <a:pt x="95" y="123"/>
                  </a:cubicBezTo>
                  <a:cubicBezTo>
                    <a:pt x="85" y="140"/>
                    <a:pt x="82" y="163"/>
                    <a:pt x="88" y="180"/>
                  </a:cubicBezTo>
                  <a:cubicBezTo>
                    <a:pt x="95" y="204"/>
                    <a:pt x="109" y="218"/>
                    <a:pt x="183" y="265"/>
                  </a:cubicBezTo>
                  <a:cubicBezTo>
                    <a:pt x="255" y="313"/>
                    <a:pt x="275" y="323"/>
                    <a:pt x="299" y="320"/>
                  </a:cubicBezTo>
                  <a:cubicBezTo>
                    <a:pt x="319" y="316"/>
                    <a:pt x="336" y="306"/>
                    <a:pt x="350" y="289"/>
                  </a:cubicBezTo>
                  <a:cubicBezTo>
                    <a:pt x="360" y="269"/>
                    <a:pt x="363" y="248"/>
                    <a:pt x="356" y="231"/>
                  </a:cubicBezTo>
                  <a:cubicBezTo>
                    <a:pt x="350" y="208"/>
                    <a:pt x="336" y="191"/>
                    <a:pt x="261" y="143"/>
                  </a:cubicBezTo>
                  <a:cubicBezTo>
                    <a:pt x="190" y="95"/>
                    <a:pt x="170" y="89"/>
                    <a:pt x="146" y="92"/>
                  </a:cubicBezTo>
                  <a:lnTo>
                    <a:pt x="146" y="92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Freeform 15"/>
            <p:cNvSpPr>
              <a:spLocks/>
            </p:cNvSpPr>
            <p:nvPr/>
          </p:nvSpPr>
          <p:spPr bwMode="auto">
            <a:xfrm>
              <a:off x="6780213" y="1327151"/>
              <a:ext cx="671513" cy="660400"/>
            </a:xfrm>
            <a:custGeom>
              <a:avLst/>
              <a:gdLst>
                <a:gd name="T0" fmla="*/ 372 w 423"/>
                <a:gd name="T1" fmla="*/ 282 h 416"/>
                <a:gd name="T2" fmla="*/ 206 w 423"/>
                <a:gd name="T3" fmla="*/ 236 h 416"/>
                <a:gd name="T4" fmla="*/ 213 w 423"/>
                <a:gd name="T5" fmla="*/ 300 h 416"/>
                <a:gd name="T6" fmla="*/ 288 w 423"/>
                <a:gd name="T7" fmla="*/ 372 h 416"/>
                <a:gd name="T8" fmla="*/ 244 w 423"/>
                <a:gd name="T9" fmla="*/ 416 h 416"/>
                <a:gd name="T10" fmla="*/ 0 w 423"/>
                <a:gd name="T11" fmla="*/ 182 h 416"/>
                <a:gd name="T12" fmla="*/ 42 w 423"/>
                <a:gd name="T13" fmla="*/ 136 h 416"/>
                <a:gd name="T14" fmla="*/ 149 w 423"/>
                <a:gd name="T15" fmla="*/ 239 h 416"/>
                <a:gd name="T16" fmla="*/ 119 w 423"/>
                <a:gd name="T17" fmla="*/ 56 h 416"/>
                <a:gd name="T18" fmla="*/ 172 w 423"/>
                <a:gd name="T19" fmla="*/ 0 h 416"/>
                <a:gd name="T20" fmla="*/ 198 w 423"/>
                <a:gd name="T21" fmla="*/ 172 h 416"/>
                <a:gd name="T22" fmla="*/ 423 w 423"/>
                <a:gd name="T23" fmla="*/ 231 h 416"/>
                <a:gd name="T24" fmla="*/ 372 w 423"/>
                <a:gd name="T25" fmla="*/ 282 h 416"/>
                <a:gd name="T26" fmla="*/ 372 w 423"/>
                <a:gd name="T27" fmla="*/ 282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3" h="416">
                  <a:moveTo>
                    <a:pt x="372" y="282"/>
                  </a:moveTo>
                  <a:lnTo>
                    <a:pt x="206" y="236"/>
                  </a:lnTo>
                  <a:lnTo>
                    <a:pt x="213" y="300"/>
                  </a:lnTo>
                  <a:lnTo>
                    <a:pt x="288" y="372"/>
                  </a:lnTo>
                  <a:lnTo>
                    <a:pt x="244" y="416"/>
                  </a:lnTo>
                  <a:lnTo>
                    <a:pt x="0" y="182"/>
                  </a:lnTo>
                  <a:lnTo>
                    <a:pt x="42" y="136"/>
                  </a:lnTo>
                  <a:lnTo>
                    <a:pt x="149" y="239"/>
                  </a:lnTo>
                  <a:lnTo>
                    <a:pt x="119" y="56"/>
                  </a:lnTo>
                  <a:lnTo>
                    <a:pt x="172" y="0"/>
                  </a:lnTo>
                  <a:lnTo>
                    <a:pt x="198" y="172"/>
                  </a:lnTo>
                  <a:lnTo>
                    <a:pt x="423" y="231"/>
                  </a:lnTo>
                  <a:lnTo>
                    <a:pt x="372" y="282"/>
                  </a:lnTo>
                  <a:lnTo>
                    <a:pt x="372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16"/>
            <p:cNvSpPr>
              <a:spLocks/>
            </p:cNvSpPr>
            <p:nvPr/>
          </p:nvSpPr>
          <p:spPr bwMode="auto">
            <a:xfrm>
              <a:off x="7305676" y="928688"/>
              <a:ext cx="609600" cy="658813"/>
            </a:xfrm>
            <a:custGeom>
              <a:avLst/>
              <a:gdLst>
                <a:gd name="T0" fmla="*/ 338 w 384"/>
                <a:gd name="T1" fmla="*/ 318 h 415"/>
                <a:gd name="T2" fmla="*/ 121 w 384"/>
                <a:gd name="T3" fmla="*/ 205 h 415"/>
                <a:gd name="T4" fmla="*/ 231 w 384"/>
                <a:gd name="T5" fmla="*/ 384 h 415"/>
                <a:gd name="T6" fmla="*/ 177 w 384"/>
                <a:gd name="T7" fmla="*/ 415 h 415"/>
                <a:gd name="T8" fmla="*/ 0 w 384"/>
                <a:gd name="T9" fmla="*/ 125 h 415"/>
                <a:gd name="T10" fmla="*/ 46 w 384"/>
                <a:gd name="T11" fmla="*/ 97 h 415"/>
                <a:gd name="T12" fmla="*/ 261 w 384"/>
                <a:gd name="T13" fmla="*/ 210 h 415"/>
                <a:gd name="T14" fmla="*/ 154 w 384"/>
                <a:gd name="T15" fmla="*/ 31 h 415"/>
                <a:gd name="T16" fmla="*/ 205 w 384"/>
                <a:gd name="T17" fmla="*/ 0 h 415"/>
                <a:gd name="T18" fmla="*/ 384 w 384"/>
                <a:gd name="T19" fmla="*/ 290 h 415"/>
                <a:gd name="T20" fmla="*/ 338 w 384"/>
                <a:gd name="T21" fmla="*/ 318 h 415"/>
                <a:gd name="T22" fmla="*/ 338 w 384"/>
                <a:gd name="T23" fmla="*/ 318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415">
                  <a:moveTo>
                    <a:pt x="338" y="318"/>
                  </a:moveTo>
                  <a:lnTo>
                    <a:pt x="121" y="205"/>
                  </a:lnTo>
                  <a:lnTo>
                    <a:pt x="231" y="384"/>
                  </a:lnTo>
                  <a:lnTo>
                    <a:pt x="177" y="415"/>
                  </a:lnTo>
                  <a:lnTo>
                    <a:pt x="0" y="125"/>
                  </a:lnTo>
                  <a:lnTo>
                    <a:pt x="46" y="97"/>
                  </a:lnTo>
                  <a:lnTo>
                    <a:pt x="261" y="210"/>
                  </a:lnTo>
                  <a:lnTo>
                    <a:pt x="154" y="31"/>
                  </a:lnTo>
                  <a:lnTo>
                    <a:pt x="205" y="0"/>
                  </a:lnTo>
                  <a:lnTo>
                    <a:pt x="384" y="290"/>
                  </a:lnTo>
                  <a:lnTo>
                    <a:pt x="338" y="318"/>
                  </a:lnTo>
                  <a:lnTo>
                    <a:pt x="338" y="3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Freeform 17"/>
            <p:cNvSpPr>
              <a:spLocks noEditPoints="1"/>
            </p:cNvSpPr>
            <p:nvPr/>
          </p:nvSpPr>
          <p:spPr bwMode="auto">
            <a:xfrm>
              <a:off x="7927976" y="769938"/>
              <a:ext cx="434975" cy="598488"/>
            </a:xfrm>
            <a:custGeom>
              <a:avLst/>
              <a:gdLst>
                <a:gd name="T0" fmla="*/ 282 w 363"/>
                <a:gd name="T1" fmla="*/ 397 h 499"/>
                <a:gd name="T2" fmla="*/ 231 w 363"/>
                <a:gd name="T3" fmla="*/ 332 h 499"/>
                <a:gd name="T4" fmla="*/ 92 w 363"/>
                <a:gd name="T5" fmla="*/ 387 h 499"/>
                <a:gd name="T6" fmla="*/ 95 w 363"/>
                <a:gd name="T7" fmla="*/ 468 h 499"/>
                <a:gd name="T8" fmla="*/ 17 w 363"/>
                <a:gd name="T9" fmla="*/ 499 h 499"/>
                <a:gd name="T10" fmla="*/ 0 w 363"/>
                <a:gd name="T11" fmla="*/ 23 h 499"/>
                <a:gd name="T12" fmla="*/ 61 w 363"/>
                <a:gd name="T13" fmla="*/ 0 h 499"/>
                <a:gd name="T14" fmla="*/ 363 w 363"/>
                <a:gd name="T15" fmla="*/ 370 h 499"/>
                <a:gd name="T16" fmla="*/ 282 w 363"/>
                <a:gd name="T17" fmla="*/ 397 h 499"/>
                <a:gd name="T18" fmla="*/ 78 w 363"/>
                <a:gd name="T19" fmla="*/ 135 h 499"/>
                <a:gd name="T20" fmla="*/ 89 w 363"/>
                <a:gd name="T21" fmla="*/ 309 h 499"/>
                <a:gd name="T22" fmla="*/ 184 w 363"/>
                <a:gd name="T23" fmla="*/ 271 h 499"/>
                <a:gd name="T24" fmla="*/ 78 w 363"/>
                <a:gd name="T25" fmla="*/ 135 h 499"/>
                <a:gd name="T26" fmla="*/ 78 w 363"/>
                <a:gd name="T27" fmla="*/ 135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" h="499">
                  <a:moveTo>
                    <a:pt x="282" y="397"/>
                  </a:moveTo>
                  <a:lnTo>
                    <a:pt x="231" y="332"/>
                  </a:lnTo>
                  <a:lnTo>
                    <a:pt x="92" y="387"/>
                  </a:lnTo>
                  <a:lnTo>
                    <a:pt x="95" y="468"/>
                  </a:lnTo>
                  <a:lnTo>
                    <a:pt x="17" y="499"/>
                  </a:lnTo>
                  <a:lnTo>
                    <a:pt x="0" y="23"/>
                  </a:lnTo>
                  <a:lnTo>
                    <a:pt x="61" y="0"/>
                  </a:lnTo>
                  <a:lnTo>
                    <a:pt x="363" y="370"/>
                  </a:lnTo>
                  <a:lnTo>
                    <a:pt x="282" y="397"/>
                  </a:lnTo>
                  <a:close/>
                  <a:moveTo>
                    <a:pt x="78" y="135"/>
                  </a:moveTo>
                  <a:lnTo>
                    <a:pt x="89" y="309"/>
                  </a:lnTo>
                  <a:lnTo>
                    <a:pt x="184" y="271"/>
                  </a:lnTo>
                  <a:lnTo>
                    <a:pt x="78" y="135"/>
                  </a:lnTo>
                  <a:lnTo>
                    <a:pt x="78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Freeform 18"/>
            <p:cNvSpPr>
              <a:spLocks/>
            </p:cNvSpPr>
            <p:nvPr/>
          </p:nvSpPr>
          <p:spPr bwMode="auto">
            <a:xfrm>
              <a:off x="8256588" y="615951"/>
              <a:ext cx="374650" cy="573088"/>
            </a:xfrm>
            <a:custGeom>
              <a:avLst/>
              <a:gdLst>
                <a:gd name="T0" fmla="*/ 155 w 236"/>
                <a:gd name="T1" fmla="*/ 74 h 361"/>
                <a:gd name="T2" fmla="*/ 208 w 236"/>
                <a:gd name="T3" fmla="*/ 351 h 361"/>
                <a:gd name="T4" fmla="*/ 147 w 236"/>
                <a:gd name="T5" fmla="*/ 361 h 361"/>
                <a:gd name="T6" fmla="*/ 93 w 236"/>
                <a:gd name="T7" fmla="*/ 87 h 361"/>
                <a:gd name="T8" fmla="*/ 11 w 236"/>
                <a:gd name="T9" fmla="*/ 102 h 361"/>
                <a:gd name="T10" fmla="*/ 0 w 236"/>
                <a:gd name="T11" fmla="*/ 43 h 361"/>
                <a:gd name="T12" fmla="*/ 223 w 236"/>
                <a:gd name="T13" fmla="*/ 0 h 361"/>
                <a:gd name="T14" fmla="*/ 236 w 236"/>
                <a:gd name="T15" fmla="*/ 59 h 361"/>
                <a:gd name="T16" fmla="*/ 155 w 236"/>
                <a:gd name="T17" fmla="*/ 74 h 361"/>
                <a:gd name="T18" fmla="*/ 155 w 236"/>
                <a:gd name="T19" fmla="*/ 7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6" h="361">
                  <a:moveTo>
                    <a:pt x="155" y="74"/>
                  </a:moveTo>
                  <a:lnTo>
                    <a:pt x="208" y="351"/>
                  </a:lnTo>
                  <a:lnTo>
                    <a:pt x="147" y="361"/>
                  </a:lnTo>
                  <a:lnTo>
                    <a:pt x="93" y="87"/>
                  </a:lnTo>
                  <a:lnTo>
                    <a:pt x="11" y="102"/>
                  </a:lnTo>
                  <a:lnTo>
                    <a:pt x="0" y="43"/>
                  </a:lnTo>
                  <a:lnTo>
                    <a:pt x="223" y="0"/>
                  </a:lnTo>
                  <a:lnTo>
                    <a:pt x="236" y="59"/>
                  </a:lnTo>
                  <a:lnTo>
                    <a:pt x="155" y="74"/>
                  </a:lnTo>
                  <a:lnTo>
                    <a:pt x="155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Freeform 19"/>
            <p:cNvSpPr>
              <a:spLocks/>
            </p:cNvSpPr>
            <p:nvPr/>
          </p:nvSpPr>
          <p:spPr bwMode="auto">
            <a:xfrm>
              <a:off x="8729663" y="603251"/>
              <a:ext cx="138113" cy="544513"/>
            </a:xfrm>
            <a:custGeom>
              <a:avLst/>
              <a:gdLst>
                <a:gd name="T0" fmla="*/ 26 w 87"/>
                <a:gd name="T1" fmla="*/ 343 h 343"/>
                <a:gd name="T2" fmla="*/ 0 w 87"/>
                <a:gd name="T3" fmla="*/ 3 h 343"/>
                <a:gd name="T4" fmla="*/ 61 w 87"/>
                <a:gd name="T5" fmla="*/ 0 h 343"/>
                <a:gd name="T6" fmla="*/ 87 w 87"/>
                <a:gd name="T7" fmla="*/ 339 h 343"/>
                <a:gd name="T8" fmla="*/ 26 w 87"/>
                <a:gd name="T9" fmla="*/ 343 h 343"/>
                <a:gd name="T10" fmla="*/ 26 w 87"/>
                <a:gd name="T11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343">
                  <a:moveTo>
                    <a:pt x="26" y="343"/>
                  </a:moveTo>
                  <a:lnTo>
                    <a:pt x="0" y="3"/>
                  </a:lnTo>
                  <a:lnTo>
                    <a:pt x="61" y="0"/>
                  </a:lnTo>
                  <a:lnTo>
                    <a:pt x="87" y="339"/>
                  </a:lnTo>
                  <a:lnTo>
                    <a:pt x="26" y="343"/>
                  </a:lnTo>
                  <a:lnTo>
                    <a:pt x="26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20"/>
            <p:cNvSpPr>
              <a:spLocks noEditPoints="1"/>
            </p:cNvSpPr>
            <p:nvPr/>
          </p:nvSpPr>
          <p:spPr bwMode="auto">
            <a:xfrm>
              <a:off x="8945563" y="595313"/>
              <a:ext cx="388938" cy="552450"/>
            </a:xfrm>
            <a:custGeom>
              <a:avLst/>
              <a:gdLst>
                <a:gd name="T0" fmla="*/ 264 w 325"/>
                <a:gd name="T1" fmla="*/ 417 h 461"/>
                <a:gd name="T2" fmla="*/ 149 w 325"/>
                <a:gd name="T3" fmla="*/ 458 h 461"/>
                <a:gd name="T4" fmla="*/ 37 w 325"/>
                <a:gd name="T5" fmla="*/ 404 h 461"/>
                <a:gd name="T6" fmla="*/ 6 w 325"/>
                <a:gd name="T7" fmla="*/ 220 h 461"/>
                <a:gd name="T8" fmla="*/ 57 w 325"/>
                <a:gd name="T9" fmla="*/ 44 h 461"/>
                <a:gd name="T10" fmla="*/ 176 w 325"/>
                <a:gd name="T11" fmla="*/ 3 h 461"/>
                <a:gd name="T12" fmla="*/ 285 w 325"/>
                <a:gd name="T13" fmla="*/ 57 h 461"/>
                <a:gd name="T14" fmla="*/ 315 w 325"/>
                <a:gd name="T15" fmla="*/ 241 h 461"/>
                <a:gd name="T16" fmla="*/ 264 w 325"/>
                <a:gd name="T17" fmla="*/ 417 h 461"/>
                <a:gd name="T18" fmla="*/ 220 w 325"/>
                <a:gd name="T19" fmla="*/ 108 h 461"/>
                <a:gd name="T20" fmla="*/ 169 w 325"/>
                <a:gd name="T21" fmla="*/ 81 h 461"/>
                <a:gd name="T22" fmla="*/ 115 w 325"/>
                <a:gd name="T23" fmla="*/ 102 h 461"/>
                <a:gd name="T24" fmla="*/ 88 w 325"/>
                <a:gd name="T25" fmla="*/ 227 h 461"/>
                <a:gd name="T26" fmla="*/ 101 w 325"/>
                <a:gd name="T27" fmla="*/ 353 h 461"/>
                <a:gd name="T28" fmla="*/ 152 w 325"/>
                <a:gd name="T29" fmla="*/ 380 h 461"/>
                <a:gd name="T30" fmla="*/ 207 w 325"/>
                <a:gd name="T31" fmla="*/ 360 h 461"/>
                <a:gd name="T32" fmla="*/ 234 w 325"/>
                <a:gd name="T33" fmla="*/ 234 h 461"/>
                <a:gd name="T34" fmla="*/ 220 w 325"/>
                <a:gd name="T35" fmla="*/ 108 h 461"/>
                <a:gd name="T36" fmla="*/ 220 w 325"/>
                <a:gd name="T37" fmla="*/ 108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5" h="461">
                  <a:moveTo>
                    <a:pt x="264" y="417"/>
                  </a:moveTo>
                  <a:cubicBezTo>
                    <a:pt x="234" y="448"/>
                    <a:pt x="196" y="461"/>
                    <a:pt x="149" y="458"/>
                  </a:cubicBezTo>
                  <a:cubicBezTo>
                    <a:pt x="101" y="458"/>
                    <a:pt x="64" y="438"/>
                    <a:pt x="37" y="404"/>
                  </a:cubicBezTo>
                  <a:cubicBezTo>
                    <a:pt x="0" y="356"/>
                    <a:pt x="3" y="298"/>
                    <a:pt x="6" y="220"/>
                  </a:cubicBezTo>
                  <a:cubicBezTo>
                    <a:pt x="10" y="142"/>
                    <a:pt x="13" y="88"/>
                    <a:pt x="57" y="44"/>
                  </a:cubicBezTo>
                  <a:cubicBezTo>
                    <a:pt x="91" y="13"/>
                    <a:pt x="129" y="0"/>
                    <a:pt x="176" y="3"/>
                  </a:cubicBezTo>
                  <a:cubicBezTo>
                    <a:pt x="224" y="3"/>
                    <a:pt x="258" y="23"/>
                    <a:pt x="285" y="57"/>
                  </a:cubicBezTo>
                  <a:cubicBezTo>
                    <a:pt x="325" y="105"/>
                    <a:pt x="322" y="163"/>
                    <a:pt x="315" y="241"/>
                  </a:cubicBezTo>
                  <a:cubicBezTo>
                    <a:pt x="312" y="315"/>
                    <a:pt x="308" y="373"/>
                    <a:pt x="264" y="417"/>
                  </a:cubicBezTo>
                  <a:close/>
                  <a:moveTo>
                    <a:pt x="220" y="108"/>
                  </a:moveTo>
                  <a:cubicBezTo>
                    <a:pt x="210" y="91"/>
                    <a:pt x="193" y="81"/>
                    <a:pt x="169" y="81"/>
                  </a:cubicBezTo>
                  <a:cubicBezTo>
                    <a:pt x="149" y="78"/>
                    <a:pt x="129" y="88"/>
                    <a:pt x="115" y="102"/>
                  </a:cubicBezTo>
                  <a:cubicBezTo>
                    <a:pt x="98" y="119"/>
                    <a:pt x="95" y="139"/>
                    <a:pt x="88" y="227"/>
                  </a:cubicBezTo>
                  <a:cubicBezTo>
                    <a:pt x="84" y="312"/>
                    <a:pt x="88" y="332"/>
                    <a:pt x="101" y="353"/>
                  </a:cubicBezTo>
                  <a:cubicBezTo>
                    <a:pt x="112" y="370"/>
                    <a:pt x="132" y="380"/>
                    <a:pt x="152" y="380"/>
                  </a:cubicBezTo>
                  <a:cubicBezTo>
                    <a:pt x="176" y="383"/>
                    <a:pt x="193" y="373"/>
                    <a:pt x="207" y="360"/>
                  </a:cubicBezTo>
                  <a:cubicBezTo>
                    <a:pt x="224" y="343"/>
                    <a:pt x="230" y="322"/>
                    <a:pt x="234" y="234"/>
                  </a:cubicBezTo>
                  <a:cubicBezTo>
                    <a:pt x="241" y="149"/>
                    <a:pt x="237" y="125"/>
                    <a:pt x="220" y="108"/>
                  </a:cubicBezTo>
                  <a:lnTo>
                    <a:pt x="220" y="108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Freeform 21"/>
            <p:cNvSpPr>
              <a:spLocks/>
            </p:cNvSpPr>
            <p:nvPr/>
          </p:nvSpPr>
          <p:spPr bwMode="auto">
            <a:xfrm>
              <a:off x="9383713" y="639763"/>
              <a:ext cx="504825" cy="619125"/>
            </a:xfrm>
            <a:custGeom>
              <a:avLst/>
              <a:gdLst>
                <a:gd name="T0" fmla="*/ 182 w 318"/>
                <a:gd name="T1" fmla="*/ 377 h 390"/>
                <a:gd name="T2" fmla="*/ 111 w 318"/>
                <a:gd name="T3" fmla="*/ 141 h 390"/>
                <a:gd name="T4" fmla="*/ 59 w 318"/>
                <a:gd name="T5" fmla="*/ 344 h 390"/>
                <a:gd name="T6" fmla="*/ 0 w 318"/>
                <a:gd name="T7" fmla="*/ 328 h 390"/>
                <a:gd name="T8" fmla="*/ 83 w 318"/>
                <a:gd name="T9" fmla="*/ 0 h 390"/>
                <a:gd name="T10" fmla="*/ 136 w 318"/>
                <a:gd name="T11" fmla="*/ 13 h 390"/>
                <a:gd name="T12" fmla="*/ 208 w 318"/>
                <a:gd name="T13" fmla="*/ 246 h 390"/>
                <a:gd name="T14" fmla="*/ 259 w 318"/>
                <a:gd name="T15" fmla="*/ 44 h 390"/>
                <a:gd name="T16" fmla="*/ 318 w 318"/>
                <a:gd name="T17" fmla="*/ 59 h 390"/>
                <a:gd name="T18" fmla="*/ 234 w 318"/>
                <a:gd name="T19" fmla="*/ 390 h 390"/>
                <a:gd name="T20" fmla="*/ 182 w 318"/>
                <a:gd name="T21" fmla="*/ 377 h 390"/>
                <a:gd name="T22" fmla="*/ 182 w 318"/>
                <a:gd name="T23" fmla="*/ 377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390">
                  <a:moveTo>
                    <a:pt x="182" y="377"/>
                  </a:moveTo>
                  <a:lnTo>
                    <a:pt x="111" y="141"/>
                  </a:lnTo>
                  <a:lnTo>
                    <a:pt x="59" y="344"/>
                  </a:lnTo>
                  <a:lnTo>
                    <a:pt x="0" y="328"/>
                  </a:lnTo>
                  <a:lnTo>
                    <a:pt x="83" y="0"/>
                  </a:lnTo>
                  <a:lnTo>
                    <a:pt x="136" y="13"/>
                  </a:lnTo>
                  <a:lnTo>
                    <a:pt x="208" y="246"/>
                  </a:lnTo>
                  <a:lnTo>
                    <a:pt x="259" y="44"/>
                  </a:lnTo>
                  <a:lnTo>
                    <a:pt x="318" y="59"/>
                  </a:lnTo>
                  <a:lnTo>
                    <a:pt x="234" y="390"/>
                  </a:lnTo>
                  <a:lnTo>
                    <a:pt x="182" y="377"/>
                  </a:lnTo>
                  <a:lnTo>
                    <a:pt x="182" y="3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Freeform 22"/>
            <p:cNvSpPr>
              <a:spLocks noEditPoints="1"/>
            </p:cNvSpPr>
            <p:nvPr/>
          </p:nvSpPr>
          <p:spPr bwMode="auto">
            <a:xfrm>
              <a:off x="9790113" y="855663"/>
              <a:ext cx="463550" cy="601663"/>
            </a:xfrm>
            <a:custGeom>
              <a:avLst/>
              <a:gdLst>
                <a:gd name="T0" fmla="*/ 258 w 387"/>
                <a:gd name="T1" fmla="*/ 465 h 502"/>
                <a:gd name="T2" fmla="*/ 268 w 387"/>
                <a:gd name="T3" fmla="*/ 384 h 502"/>
                <a:gd name="T4" fmla="*/ 133 w 387"/>
                <a:gd name="T5" fmla="*/ 319 h 502"/>
                <a:gd name="T6" fmla="*/ 78 w 387"/>
                <a:gd name="T7" fmla="*/ 380 h 502"/>
                <a:gd name="T8" fmla="*/ 0 w 387"/>
                <a:gd name="T9" fmla="*/ 343 h 502"/>
                <a:gd name="T10" fmla="*/ 330 w 387"/>
                <a:gd name="T11" fmla="*/ 0 h 502"/>
                <a:gd name="T12" fmla="*/ 387 w 387"/>
                <a:gd name="T13" fmla="*/ 31 h 502"/>
                <a:gd name="T14" fmla="*/ 336 w 387"/>
                <a:gd name="T15" fmla="*/ 502 h 502"/>
                <a:gd name="T16" fmla="*/ 258 w 387"/>
                <a:gd name="T17" fmla="*/ 465 h 502"/>
                <a:gd name="T18" fmla="*/ 306 w 387"/>
                <a:gd name="T19" fmla="*/ 136 h 502"/>
                <a:gd name="T20" fmla="*/ 187 w 387"/>
                <a:gd name="T21" fmla="*/ 261 h 502"/>
                <a:gd name="T22" fmla="*/ 282 w 387"/>
                <a:gd name="T23" fmla="*/ 306 h 502"/>
                <a:gd name="T24" fmla="*/ 306 w 387"/>
                <a:gd name="T25" fmla="*/ 136 h 502"/>
                <a:gd name="T26" fmla="*/ 306 w 387"/>
                <a:gd name="T27" fmla="*/ 136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7" h="502">
                  <a:moveTo>
                    <a:pt x="258" y="465"/>
                  </a:moveTo>
                  <a:lnTo>
                    <a:pt x="268" y="384"/>
                  </a:lnTo>
                  <a:lnTo>
                    <a:pt x="133" y="319"/>
                  </a:lnTo>
                  <a:lnTo>
                    <a:pt x="78" y="380"/>
                  </a:lnTo>
                  <a:lnTo>
                    <a:pt x="0" y="343"/>
                  </a:lnTo>
                  <a:lnTo>
                    <a:pt x="330" y="0"/>
                  </a:lnTo>
                  <a:lnTo>
                    <a:pt x="387" y="31"/>
                  </a:lnTo>
                  <a:lnTo>
                    <a:pt x="336" y="502"/>
                  </a:lnTo>
                  <a:lnTo>
                    <a:pt x="258" y="465"/>
                  </a:lnTo>
                  <a:close/>
                  <a:moveTo>
                    <a:pt x="306" y="136"/>
                  </a:moveTo>
                  <a:lnTo>
                    <a:pt x="187" y="261"/>
                  </a:lnTo>
                  <a:lnTo>
                    <a:pt x="282" y="306"/>
                  </a:lnTo>
                  <a:lnTo>
                    <a:pt x="306" y="136"/>
                  </a:lnTo>
                  <a:lnTo>
                    <a:pt x="306" y="136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Freeform 23"/>
            <p:cNvSpPr>
              <a:spLocks/>
            </p:cNvSpPr>
            <p:nvPr/>
          </p:nvSpPr>
          <p:spPr bwMode="auto">
            <a:xfrm>
              <a:off x="10218738" y="1038226"/>
              <a:ext cx="393700" cy="631825"/>
            </a:xfrm>
            <a:custGeom>
              <a:avLst/>
              <a:gdLst>
                <a:gd name="T0" fmla="*/ 0 w 248"/>
                <a:gd name="T1" fmla="*/ 277 h 398"/>
                <a:gd name="T2" fmla="*/ 197 w 248"/>
                <a:gd name="T3" fmla="*/ 0 h 398"/>
                <a:gd name="T4" fmla="*/ 248 w 248"/>
                <a:gd name="T5" fmla="*/ 36 h 398"/>
                <a:gd name="T6" fmla="*/ 84 w 248"/>
                <a:gd name="T7" fmla="*/ 267 h 398"/>
                <a:gd name="T8" fmla="*/ 202 w 248"/>
                <a:gd name="T9" fmla="*/ 349 h 398"/>
                <a:gd name="T10" fmla="*/ 169 w 248"/>
                <a:gd name="T11" fmla="*/ 398 h 398"/>
                <a:gd name="T12" fmla="*/ 0 w 248"/>
                <a:gd name="T13" fmla="*/ 277 h 398"/>
                <a:gd name="T14" fmla="*/ 0 w 248"/>
                <a:gd name="T15" fmla="*/ 27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8" h="398">
                  <a:moveTo>
                    <a:pt x="0" y="277"/>
                  </a:moveTo>
                  <a:lnTo>
                    <a:pt x="197" y="0"/>
                  </a:lnTo>
                  <a:lnTo>
                    <a:pt x="248" y="36"/>
                  </a:lnTo>
                  <a:lnTo>
                    <a:pt x="84" y="267"/>
                  </a:lnTo>
                  <a:lnTo>
                    <a:pt x="202" y="349"/>
                  </a:lnTo>
                  <a:lnTo>
                    <a:pt x="169" y="398"/>
                  </a:lnTo>
                  <a:lnTo>
                    <a:pt x="0" y="277"/>
                  </a:lnTo>
                  <a:lnTo>
                    <a:pt x="0" y="2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Freeform 24"/>
            <p:cNvSpPr>
              <a:spLocks/>
            </p:cNvSpPr>
            <p:nvPr/>
          </p:nvSpPr>
          <p:spPr bwMode="auto">
            <a:xfrm>
              <a:off x="10674351" y="1430338"/>
              <a:ext cx="598488" cy="588963"/>
            </a:xfrm>
            <a:custGeom>
              <a:avLst/>
              <a:gdLst>
                <a:gd name="T0" fmla="*/ 57 w 499"/>
                <a:gd name="T1" fmla="*/ 417 h 492"/>
                <a:gd name="T2" fmla="*/ 71 w 499"/>
                <a:gd name="T3" fmla="*/ 197 h 492"/>
                <a:gd name="T4" fmla="*/ 292 w 499"/>
                <a:gd name="T5" fmla="*/ 0 h 492"/>
                <a:gd name="T6" fmla="*/ 346 w 499"/>
                <a:gd name="T7" fmla="*/ 61 h 492"/>
                <a:gd name="T8" fmla="*/ 129 w 499"/>
                <a:gd name="T9" fmla="*/ 254 h 492"/>
                <a:gd name="T10" fmla="*/ 115 w 499"/>
                <a:gd name="T11" fmla="*/ 366 h 492"/>
                <a:gd name="T12" fmla="*/ 227 w 499"/>
                <a:gd name="T13" fmla="*/ 363 h 492"/>
                <a:gd name="T14" fmla="*/ 444 w 499"/>
                <a:gd name="T15" fmla="*/ 169 h 492"/>
                <a:gd name="T16" fmla="*/ 499 w 499"/>
                <a:gd name="T17" fmla="*/ 231 h 492"/>
                <a:gd name="T18" fmla="*/ 278 w 499"/>
                <a:gd name="T19" fmla="*/ 427 h 492"/>
                <a:gd name="T20" fmla="*/ 57 w 499"/>
                <a:gd name="T21" fmla="*/ 417 h 492"/>
                <a:gd name="T22" fmla="*/ 57 w 499"/>
                <a:gd name="T23" fmla="*/ 417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9" h="492">
                  <a:moveTo>
                    <a:pt x="57" y="417"/>
                  </a:moveTo>
                  <a:cubicBezTo>
                    <a:pt x="0" y="353"/>
                    <a:pt x="0" y="261"/>
                    <a:pt x="71" y="197"/>
                  </a:cubicBezTo>
                  <a:lnTo>
                    <a:pt x="292" y="0"/>
                  </a:lnTo>
                  <a:lnTo>
                    <a:pt x="346" y="61"/>
                  </a:lnTo>
                  <a:lnTo>
                    <a:pt x="129" y="254"/>
                  </a:lnTo>
                  <a:cubicBezTo>
                    <a:pt x="91" y="288"/>
                    <a:pt x="85" y="332"/>
                    <a:pt x="115" y="366"/>
                  </a:cubicBezTo>
                  <a:cubicBezTo>
                    <a:pt x="146" y="397"/>
                    <a:pt x="186" y="400"/>
                    <a:pt x="227" y="363"/>
                  </a:cubicBezTo>
                  <a:lnTo>
                    <a:pt x="444" y="169"/>
                  </a:lnTo>
                  <a:lnTo>
                    <a:pt x="499" y="231"/>
                  </a:lnTo>
                  <a:lnTo>
                    <a:pt x="278" y="427"/>
                  </a:lnTo>
                  <a:cubicBezTo>
                    <a:pt x="207" y="492"/>
                    <a:pt x="115" y="482"/>
                    <a:pt x="57" y="417"/>
                  </a:cubicBezTo>
                  <a:lnTo>
                    <a:pt x="57" y="4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Freeform 25"/>
            <p:cNvSpPr>
              <a:spLocks/>
            </p:cNvSpPr>
            <p:nvPr/>
          </p:nvSpPr>
          <p:spPr bwMode="auto">
            <a:xfrm>
              <a:off x="10917238" y="1855788"/>
              <a:ext cx="658813" cy="608013"/>
            </a:xfrm>
            <a:custGeom>
              <a:avLst/>
              <a:gdLst>
                <a:gd name="T0" fmla="*/ 95 w 415"/>
                <a:gd name="T1" fmla="*/ 337 h 383"/>
                <a:gd name="T2" fmla="*/ 211 w 415"/>
                <a:gd name="T3" fmla="*/ 121 h 383"/>
                <a:gd name="T4" fmla="*/ 31 w 415"/>
                <a:gd name="T5" fmla="*/ 226 h 383"/>
                <a:gd name="T6" fmla="*/ 0 w 415"/>
                <a:gd name="T7" fmla="*/ 173 h 383"/>
                <a:gd name="T8" fmla="*/ 292 w 415"/>
                <a:gd name="T9" fmla="*/ 0 h 383"/>
                <a:gd name="T10" fmla="*/ 320 w 415"/>
                <a:gd name="T11" fmla="*/ 50 h 383"/>
                <a:gd name="T12" fmla="*/ 205 w 415"/>
                <a:gd name="T13" fmla="*/ 262 h 383"/>
                <a:gd name="T14" fmla="*/ 384 w 415"/>
                <a:gd name="T15" fmla="*/ 157 h 383"/>
                <a:gd name="T16" fmla="*/ 415 w 415"/>
                <a:gd name="T17" fmla="*/ 211 h 383"/>
                <a:gd name="T18" fmla="*/ 123 w 415"/>
                <a:gd name="T19" fmla="*/ 383 h 383"/>
                <a:gd name="T20" fmla="*/ 95 w 415"/>
                <a:gd name="T21" fmla="*/ 337 h 383"/>
                <a:gd name="T22" fmla="*/ 95 w 415"/>
                <a:gd name="T23" fmla="*/ 337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5" h="383">
                  <a:moveTo>
                    <a:pt x="95" y="337"/>
                  </a:moveTo>
                  <a:lnTo>
                    <a:pt x="211" y="121"/>
                  </a:lnTo>
                  <a:lnTo>
                    <a:pt x="31" y="226"/>
                  </a:lnTo>
                  <a:lnTo>
                    <a:pt x="0" y="173"/>
                  </a:lnTo>
                  <a:lnTo>
                    <a:pt x="292" y="0"/>
                  </a:lnTo>
                  <a:lnTo>
                    <a:pt x="320" y="50"/>
                  </a:lnTo>
                  <a:lnTo>
                    <a:pt x="205" y="262"/>
                  </a:lnTo>
                  <a:lnTo>
                    <a:pt x="384" y="157"/>
                  </a:lnTo>
                  <a:lnTo>
                    <a:pt x="415" y="211"/>
                  </a:lnTo>
                  <a:lnTo>
                    <a:pt x="123" y="383"/>
                  </a:lnTo>
                  <a:lnTo>
                    <a:pt x="95" y="337"/>
                  </a:lnTo>
                  <a:lnTo>
                    <a:pt x="95" y="3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Freeform 26"/>
            <p:cNvSpPr>
              <a:spLocks/>
            </p:cNvSpPr>
            <p:nvPr/>
          </p:nvSpPr>
          <p:spPr bwMode="auto">
            <a:xfrm>
              <a:off x="11141076" y="2346326"/>
              <a:ext cx="538163" cy="292100"/>
            </a:xfrm>
            <a:custGeom>
              <a:avLst/>
              <a:gdLst>
                <a:gd name="T0" fmla="*/ 0 w 339"/>
                <a:gd name="T1" fmla="*/ 127 h 184"/>
                <a:gd name="T2" fmla="*/ 315 w 339"/>
                <a:gd name="T3" fmla="*/ 0 h 184"/>
                <a:gd name="T4" fmla="*/ 339 w 339"/>
                <a:gd name="T5" fmla="*/ 55 h 184"/>
                <a:gd name="T6" fmla="*/ 26 w 339"/>
                <a:gd name="T7" fmla="*/ 184 h 184"/>
                <a:gd name="T8" fmla="*/ 0 w 339"/>
                <a:gd name="T9" fmla="*/ 127 h 184"/>
                <a:gd name="T10" fmla="*/ 0 w 339"/>
                <a:gd name="T11" fmla="*/ 127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184">
                  <a:moveTo>
                    <a:pt x="0" y="127"/>
                  </a:moveTo>
                  <a:lnTo>
                    <a:pt x="315" y="0"/>
                  </a:lnTo>
                  <a:lnTo>
                    <a:pt x="339" y="55"/>
                  </a:lnTo>
                  <a:lnTo>
                    <a:pt x="26" y="184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Freeform 27"/>
            <p:cNvSpPr>
              <a:spLocks/>
            </p:cNvSpPr>
            <p:nvPr/>
          </p:nvSpPr>
          <p:spPr bwMode="auto">
            <a:xfrm>
              <a:off x="11242676" y="2524126"/>
              <a:ext cx="585788" cy="390525"/>
            </a:xfrm>
            <a:custGeom>
              <a:avLst/>
              <a:gdLst>
                <a:gd name="T0" fmla="*/ 13 w 369"/>
                <a:gd name="T1" fmla="*/ 236 h 246"/>
                <a:gd name="T2" fmla="*/ 0 w 369"/>
                <a:gd name="T3" fmla="*/ 193 h 246"/>
                <a:gd name="T4" fmla="*/ 300 w 369"/>
                <a:gd name="T5" fmla="*/ 0 h 246"/>
                <a:gd name="T6" fmla="*/ 318 w 369"/>
                <a:gd name="T7" fmla="*/ 61 h 246"/>
                <a:gd name="T8" fmla="*/ 121 w 369"/>
                <a:gd name="T9" fmla="*/ 182 h 246"/>
                <a:gd name="T10" fmla="*/ 352 w 369"/>
                <a:gd name="T11" fmla="*/ 184 h 246"/>
                <a:gd name="T12" fmla="*/ 369 w 369"/>
                <a:gd name="T13" fmla="*/ 246 h 246"/>
                <a:gd name="T14" fmla="*/ 13 w 369"/>
                <a:gd name="T15" fmla="*/ 236 h 246"/>
                <a:gd name="T16" fmla="*/ 13 w 369"/>
                <a:gd name="T17" fmla="*/ 23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9" h="246">
                  <a:moveTo>
                    <a:pt x="13" y="236"/>
                  </a:moveTo>
                  <a:lnTo>
                    <a:pt x="0" y="193"/>
                  </a:lnTo>
                  <a:lnTo>
                    <a:pt x="300" y="0"/>
                  </a:lnTo>
                  <a:lnTo>
                    <a:pt x="318" y="61"/>
                  </a:lnTo>
                  <a:lnTo>
                    <a:pt x="121" y="182"/>
                  </a:lnTo>
                  <a:lnTo>
                    <a:pt x="352" y="184"/>
                  </a:lnTo>
                  <a:lnTo>
                    <a:pt x="369" y="246"/>
                  </a:lnTo>
                  <a:lnTo>
                    <a:pt x="13" y="236"/>
                  </a:lnTo>
                  <a:lnTo>
                    <a:pt x="13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28"/>
            <p:cNvSpPr>
              <a:spLocks/>
            </p:cNvSpPr>
            <p:nvPr/>
          </p:nvSpPr>
          <p:spPr bwMode="auto">
            <a:xfrm>
              <a:off x="11312526" y="3036888"/>
              <a:ext cx="569913" cy="385763"/>
            </a:xfrm>
            <a:custGeom>
              <a:avLst/>
              <a:gdLst>
                <a:gd name="T0" fmla="*/ 0 w 359"/>
                <a:gd name="T1" fmla="*/ 36 h 243"/>
                <a:gd name="T2" fmla="*/ 338 w 359"/>
                <a:gd name="T3" fmla="*/ 0 h 243"/>
                <a:gd name="T4" fmla="*/ 359 w 359"/>
                <a:gd name="T5" fmla="*/ 208 h 243"/>
                <a:gd name="T6" fmla="*/ 299 w 359"/>
                <a:gd name="T7" fmla="*/ 216 h 243"/>
                <a:gd name="T8" fmla="*/ 284 w 359"/>
                <a:gd name="T9" fmla="*/ 69 h 243"/>
                <a:gd name="T10" fmla="*/ 205 w 359"/>
                <a:gd name="T11" fmla="*/ 77 h 243"/>
                <a:gd name="T12" fmla="*/ 218 w 359"/>
                <a:gd name="T13" fmla="*/ 200 h 243"/>
                <a:gd name="T14" fmla="*/ 159 w 359"/>
                <a:gd name="T15" fmla="*/ 208 h 243"/>
                <a:gd name="T16" fmla="*/ 146 w 359"/>
                <a:gd name="T17" fmla="*/ 82 h 243"/>
                <a:gd name="T18" fmla="*/ 64 w 359"/>
                <a:gd name="T19" fmla="*/ 90 h 243"/>
                <a:gd name="T20" fmla="*/ 80 w 359"/>
                <a:gd name="T21" fmla="*/ 238 h 243"/>
                <a:gd name="T22" fmla="*/ 21 w 359"/>
                <a:gd name="T23" fmla="*/ 243 h 243"/>
                <a:gd name="T24" fmla="*/ 0 w 359"/>
                <a:gd name="T25" fmla="*/ 36 h 243"/>
                <a:gd name="T26" fmla="*/ 0 w 359"/>
                <a:gd name="T27" fmla="*/ 36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9" h="243">
                  <a:moveTo>
                    <a:pt x="0" y="36"/>
                  </a:moveTo>
                  <a:lnTo>
                    <a:pt x="338" y="0"/>
                  </a:lnTo>
                  <a:lnTo>
                    <a:pt x="359" y="208"/>
                  </a:lnTo>
                  <a:lnTo>
                    <a:pt x="299" y="216"/>
                  </a:lnTo>
                  <a:lnTo>
                    <a:pt x="284" y="69"/>
                  </a:lnTo>
                  <a:lnTo>
                    <a:pt x="205" y="77"/>
                  </a:lnTo>
                  <a:lnTo>
                    <a:pt x="218" y="200"/>
                  </a:lnTo>
                  <a:lnTo>
                    <a:pt x="159" y="208"/>
                  </a:lnTo>
                  <a:lnTo>
                    <a:pt x="146" y="82"/>
                  </a:lnTo>
                  <a:lnTo>
                    <a:pt x="64" y="90"/>
                  </a:lnTo>
                  <a:lnTo>
                    <a:pt x="80" y="238"/>
                  </a:lnTo>
                  <a:lnTo>
                    <a:pt x="21" y="243"/>
                  </a:lnTo>
                  <a:lnTo>
                    <a:pt x="0" y="36"/>
                  </a:lnTo>
                  <a:lnTo>
                    <a:pt x="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Freeform 29"/>
            <p:cNvSpPr>
              <a:spLocks noEditPoints="1"/>
            </p:cNvSpPr>
            <p:nvPr/>
          </p:nvSpPr>
          <p:spPr bwMode="auto">
            <a:xfrm>
              <a:off x="11317288" y="3492501"/>
              <a:ext cx="568325" cy="395288"/>
            </a:xfrm>
            <a:custGeom>
              <a:avLst/>
              <a:gdLst>
                <a:gd name="T0" fmla="*/ 7 w 475"/>
                <a:gd name="T1" fmla="*/ 221 h 329"/>
                <a:gd name="T2" fmla="*/ 193 w 475"/>
                <a:gd name="T3" fmla="*/ 153 h 329"/>
                <a:gd name="T4" fmla="*/ 197 w 475"/>
                <a:gd name="T5" fmla="*/ 95 h 329"/>
                <a:gd name="T6" fmla="*/ 17 w 475"/>
                <a:gd name="T7" fmla="*/ 81 h 329"/>
                <a:gd name="T8" fmla="*/ 24 w 475"/>
                <a:gd name="T9" fmla="*/ 0 h 329"/>
                <a:gd name="T10" fmla="*/ 475 w 475"/>
                <a:gd name="T11" fmla="*/ 34 h 329"/>
                <a:gd name="T12" fmla="*/ 461 w 475"/>
                <a:gd name="T13" fmla="*/ 197 h 329"/>
                <a:gd name="T14" fmla="*/ 315 w 475"/>
                <a:gd name="T15" fmla="*/ 323 h 329"/>
                <a:gd name="T16" fmla="*/ 200 w 475"/>
                <a:gd name="T17" fmla="*/ 238 h 329"/>
                <a:gd name="T18" fmla="*/ 0 w 475"/>
                <a:gd name="T19" fmla="*/ 316 h 329"/>
                <a:gd name="T20" fmla="*/ 7 w 475"/>
                <a:gd name="T21" fmla="*/ 221 h 329"/>
                <a:gd name="T22" fmla="*/ 383 w 475"/>
                <a:gd name="T23" fmla="*/ 187 h 329"/>
                <a:gd name="T24" fmla="*/ 390 w 475"/>
                <a:gd name="T25" fmla="*/ 109 h 329"/>
                <a:gd name="T26" fmla="*/ 271 w 475"/>
                <a:gd name="T27" fmla="*/ 98 h 329"/>
                <a:gd name="T28" fmla="*/ 265 w 475"/>
                <a:gd name="T29" fmla="*/ 177 h 329"/>
                <a:gd name="T30" fmla="*/ 319 w 475"/>
                <a:gd name="T31" fmla="*/ 241 h 329"/>
                <a:gd name="T32" fmla="*/ 383 w 475"/>
                <a:gd name="T33" fmla="*/ 187 h 329"/>
                <a:gd name="T34" fmla="*/ 383 w 475"/>
                <a:gd name="T35" fmla="*/ 18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5" h="329">
                  <a:moveTo>
                    <a:pt x="7" y="221"/>
                  </a:moveTo>
                  <a:lnTo>
                    <a:pt x="193" y="153"/>
                  </a:lnTo>
                  <a:lnTo>
                    <a:pt x="197" y="95"/>
                  </a:lnTo>
                  <a:lnTo>
                    <a:pt x="17" y="81"/>
                  </a:lnTo>
                  <a:lnTo>
                    <a:pt x="24" y="0"/>
                  </a:lnTo>
                  <a:lnTo>
                    <a:pt x="475" y="34"/>
                  </a:lnTo>
                  <a:lnTo>
                    <a:pt x="461" y="197"/>
                  </a:lnTo>
                  <a:cubicBezTo>
                    <a:pt x="455" y="282"/>
                    <a:pt x="390" y="329"/>
                    <a:pt x="315" y="323"/>
                  </a:cubicBezTo>
                  <a:cubicBezTo>
                    <a:pt x="251" y="319"/>
                    <a:pt x="214" y="278"/>
                    <a:pt x="200" y="238"/>
                  </a:cubicBezTo>
                  <a:lnTo>
                    <a:pt x="0" y="316"/>
                  </a:lnTo>
                  <a:lnTo>
                    <a:pt x="7" y="221"/>
                  </a:lnTo>
                  <a:close/>
                  <a:moveTo>
                    <a:pt x="383" y="187"/>
                  </a:moveTo>
                  <a:lnTo>
                    <a:pt x="390" y="109"/>
                  </a:lnTo>
                  <a:lnTo>
                    <a:pt x="271" y="98"/>
                  </a:lnTo>
                  <a:lnTo>
                    <a:pt x="265" y="177"/>
                  </a:lnTo>
                  <a:cubicBezTo>
                    <a:pt x="261" y="214"/>
                    <a:pt x="285" y="238"/>
                    <a:pt x="319" y="241"/>
                  </a:cubicBezTo>
                  <a:cubicBezTo>
                    <a:pt x="356" y="244"/>
                    <a:pt x="380" y="221"/>
                    <a:pt x="383" y="187"/>
                  </a:cubicBezTo>
                  <a:lnTo>
                    <a:pt x="383" y="187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Freeform 30"/>
            <p:cNvSpPr>
              <a:spLocks/>
            </p:cNvSpPr>
            <p:nvPr/>
          </p:nvSpPr>
          <p:spPr bwMode="auto">
            <a:xfrm>
              <a:off x="11237913" y="3898901"/>
              <a:ext cx="582613" cy="449263"/>
            </a:xfrm>
            <a:custGeom>
              <a:avLst/>
              <a:gdLst>
                <a:gd name="T0" fmla="*/ 21 w 486"/>
                <a:gd name="T1" fmla="*/ 133 h 374"/>
                <a:gd name="T2" fmla="*/ 119 w 486"/>
                <a:gd name="T3" fmla="*/ 0 h 374"/>
                <a:gd name="T4" fmla="*/ 160 w 486"/>
                <a:gd name="T5" fmla="*/ 65 h 374"/>
                <a:gd name="T6" fmla="*/ 99 w 486"/>
                <a:gd name="T7" fmla="*/ 153 h 374"/>
                <a:gd name="T8" fmla="*/ 133 w 486"/>
                <a:gd name="T9" fmla="*/ 238 h 374"/>
                <a:gd name="T10" fmla="*/ 173 w 486"/>
                <a:gd name="T11" fmla="*/ 235 h 374"/>
                <a:gd name="T12" fmla="*/ 197 w 486"/>
                <a:gd name="T13" fmla="*/ 204 h 374"/>
                <a:gd name="T14" fmla="*/ 218 w 486"/>
                <a:gd name="T15" fmla="*/ 157 h 374"/>
                <a:gd name="T16" fmla="*/ 275 w 486"/>
                <a:gd name="T17" fmla="*/ 85 h 374"/>
                <a:gd name="T18" fmla="*/ 367 w 486"/>
                <a:gd name="T19" fmla="*/ 79 h 374"/>
                <a:gd name="T20" fmla="*/ 465 w 486"/>
                <a:gd name="T21" fmla="*/ 255 h 374"/>
                <a:gd name="T22" fmla="*/ 380 w 486"/>
                <a:gd name="T23" fmla="*/ 374 h 374"/>
                <a:gd name="T24" fmla="*/ 340 w 486"/>
                <a:gd name="T25" fmla="*/ 309 h 374"/>
                <a:gd name="T26" fmla="*/ 391 w 486"/>
                <a:gd name="T27" fmla="*/ 235 h 374"/>
                <a:gd name="T28" fmla="*/ 350 w 486"/>
                <a:gd name="T29" fmla="*/ 157 h 374"/>
                <a:gd name="T30" fmla="*/ 316 w 486"/>
                <a:gd name="T31" fmla="*/ 160 h 374"/>
                <a:gd name="T32" fmla="*/ 289 w 486"/>
                <a:gd name="T33" fmla="*/ 194 h 374"/>
                <a:gd name="T34" fmla="*/ 272 w 486"/>
                <a:gd name="T35" fmla="*/ 242 h 374"/>
                <a:gd name="T36" fmla="*/ 218 w 486"/>
                <a:gd name="T37" fmla="*/ 309 h 374"/>
                <a:gd name="T38" fmla="*/ 116 w 486"/>
                <a:gd name="T39" fmla="*/ 316 h 374"/>
                <a:gd name="T40" fmla="*/ 21 w 486"/>
                <a:gd name="T41" fmla="*/ 133 h 374"/>
                <a:gd name="T42" fmla="*/ 21 w 486"/>
                <a:gd name="T43" fmla="*/ 133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6" h="374">
                  <a:moveTo>
                    <a:pt x="21" y="133"/>
                  </a:moveTo>
                  <a:cubicBezTo>
                    <a:pt x="38" y="72"/>
                    <a:pt x="65" y="28"/>
                    <a:pt x="119" y="0"/>
                  </a:cubicBezTo>
                  <a:lnTo>
                    <a:pt x="160" y="65"/>
                  </a:lnTo>
                  <a:cubicBezTo>
                    <a:pt x="126" y="82"/>
                    <a:pt x="109" y="116"/>
                    <a:pt x="99" y="153"/>
                  </a:cubicBezTo>
                  <a:cubicBezTo>
                    <a:pt x="85" y="201"/>
                    <a:pt x="99" y="231"/>
                    <a:pt x="133" y="238"/>
                  </a:cubicBezTo>
                  <a:cubicBezTo>
                    <a:pt x="150" y="245"/>
                    <a:pt x="163" y="242"/>
                    <a:pt x="173" y="235"/>
                  </a:cubicBezTo>
                  <a:cubicBezTo>
                    <a:pt x="184" y="231"/>
                    <a:pt x="190" y="221"/>
                    <a:pt x="197" y="204"/>
                  </a:cubicBezTo>
                  <a:lnTo>
                    <a:pt x="218" y="157"/>
                  </a:lnTo>
                  <a:cubicBezTo>
                    <a:pt x="231" y="123"/>
                    <a:pt x="251" y="99"/>
                    <a:pt x="275" y="85"/>
                  </a:cubicBezTo>
                  <a:cubicBezTo>
                    <a:pt x="299" y="72"/>
                    <a:pt x="330" y="72"/>
                    <a:pt x="367" y="79"/>
                  </a:cubicBezTo>
                  <a:cubicBezTo>
                    <a:pt x="445" y="99"/>
                    <a:pt x="486" y="167"/>
                    <a:pt x="465" y="255"/>
                  </a:cubicBezTo>
                  <a:cubicBezTo>
                    <a:pt x="448" y="313"/>
                    <a:pt x="425" y="347"/>
                    <a:pt x="380" y="374"/>
                  </a:cubicBezTo>
                  <a:lnTo>
                    <a:pt x="340" y="309"/>
                  </a:lnTo>
                  <a:cubicBezTo>
                    <a:pt x="370" y="292"/>
                    <a:pt x="384" y="262"/>
                    <a:pt x="391" y="235"/>
                  </a:cubicBezTo>
                  <a:cubicBezTo>
                    <a:pt x="401" y="191"/>
                    <a:pt x="380" y="163"/>
                    <a:pt x="350" y="157"/>
                  </a:cubicBezTo>
                  <a:cubicBezTo>
                    <a:pt x="340" y="153"/>
                    <a:pt x="326" y="153"/>
                    <a:pt x="316" y="160"/>
                  </a:cubicBezTo>
                  <a:cubicBezTo>
                    <a:pt x="306" y="167"/>
                    <a:pt x="296" y="177"/>
                    <a:pt x="289" y="194"/>
                  </a:cubicBezTo>
                  <a:lnTo>
                    <a:pt x="272" y="242"/>
                  </a:lnTo>
                  <a:cubicBezTo>
                    <a:pt x="255" y="276"/>
                    <a:pt x="238" y="296"/>
                    <a:pt x="218" y="309"/>
                  </a:cubicBezTo>
                  <a:cubicBezTo>
                    <a:pt x="190" y="326"/>
                    <a:pt x="156" y="326"/>
                    <a:pt x="116" y="316"/>
                  </a:cubicBezTo>
                  <a:cubicBezTo>
                    <a:pt x="31" y="296"/>
                    <a:pt x="0" y="218"/>
                    <a:pt x="21" y="133"/>
                  </a:cubicBezTo>
                  <a:lnTo>
                    <a:pt x="21" y="13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Freeform 31"/>
            <p:cNvSpPr>
              <a:spLocks/>
            </p:cNvSpPr>
            <p:nvPr/>
          </p:nvSpPr>
          <p:spPr bwMode="auto">
            <a:xfrm>
              <a:off x="11161713" y="4298951"/>
              <a:ext cx="536575" cy="288925"/>
            </a:xfrm>
            <a:custGeom>
              <a:avLst/>
              <a:gdLst>
                <a:gd name="T0" fmla="*/ 23 w 338"/>
                <a:gd name="T1" fmla="*/ 0 h 182"/>
                <a:gd name="T2" fmla="*/ 338 w 338"/>
                <a:gd name="T3" fmla="*/ 126 h 182"/>
                <a:gd name="T4" fmla="*/ 315 w 338"/>
                <a:gd name="T5" fmla="*/ 182 h 182"/>
                <a:gd name="T6" fmla="*/ 0 w 338"/>
                <a:gd name="T7" fmla="*/ 59 h 182"/>
                <a:gd name="T8" fmla="*/ 23 w 338"/>
                <a:gd name="T9" fmla="*/ 0 h 182"/>
                <a:gd name="T10" fmla="*/ 23 w 338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8" h="182">
                  <a:moveTo>
                    <a:pt x="23" y="0"/>
                  </a:moveTo>
                  <a:lnTo>
                    <a:pt x="338" y="126"/>
                  </a:lnTo>
                  <a:lnTo>
                    <a:pt x="315" y="182"/>
                  </a:lnTo>
                  <a:lnTo>
                    <a:pt x="0" y="59"/>
                  </a:lnTo>
                  <a:lnTo>
                    <a:pt x="23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32"/>
            <p:cNvSpPr>
              <a:spLocks/>
            </p:cNvSpPr>
            <p:nvPr/>
          </p:nvSpPr>
          <p:spPr bwMode="auto">
            <a:xfrm>
              <a:off x="11036301" y="4559301"/>
              <a:ext cx="584200" cy="455613"/>
            </a:xfrm>
            <a:custGeom>
              <a:avLst/>
              <a:gdLst>
                <a:gd name="T0" fmla="*/ 248 w 368"/>
                <a:gd name="T1" fmla="*/ 187 h 287"/>
                <a:gd name="T2" fmla="*/ 0 w 368"/>
                <a:gd name="T3" fmla="*/ 54 h 287"/>
                <a:gd name="T4" fmla="*/ 30 w 368"/>
                <a:gd name="T5" fmla="*/ 0 h 287"/>
                <a:gd name="T6" fmla="*/ 276 w 368"/>
                <a:gd name="T7" fmla="*/ 133 h 287"/>
                <a:gd name="T8" fmla="*/ 317 w 368"/>
                <a:gd name="T9" fmla="*/ 59 h 287"/>
                <a:gd name="T10" fmla="*/ 368 w 368"/>
                <a:gd name="T11" fmla="*/ 87 h 287"/>
                <a:gd name="T12" fmla="*/ 261 w 368"/>
                <a:gd name="T13" fmla="*/ 287 h 287"/>
                <a:gd name="T14" fmla="*/ 210 w 368"/>
                <a:gd name="T15" fmla="*/ 259 h 287"/>
                <a:gd name="T16" fmla="*/ 248 w 368"/>
                <a:gd name="T17" fmla="*/ 187 h 287"/>
                <a:gd name="T18" fmla="*/ 248 w 368"/>
                <a:gd name="T19" fmla="*/ 18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8" h="287">
                  <a:moveTo>
                    <a:pt x="248" y="187"/>
                  </a:moveTo>
                  <a:lnTo>
                    <a:pt x="0" y="54"/>
                  </a:lnTo>
                  <a:lnTo>
                    <a:pt x="30" y="0"/>
                  </a:lnTo>
                  <a:lnTo>
                    <a:pt x="276" y="133"/>
                  </a:lnTo>
                  <a:lnTo>
                    <a:pt x="317" y="59"/>
                  </a:lnTo>
                  <a:lnTo>
                    <a:pt x="368" y="87"/>
                  </a:lnTo>
                  <a:lnTo>
                    <a:pt x="261" y="287"/>
                  </a:lnTo>
                  <a:lnTo>
                    <a:pt x="210" y="259"/>
                  </a:lnTo>
                  <a:lnTo>
                    <a:pt x="248" y="187"/>
                  </a:lnTo>
                  <a:lnTo>
                    <a:pt x="248" y="1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33"/>
            <p:cNvSpPr>
              <a:spLocks/>
            </p:cNvSpPr>
            <p:nvPr/>
          </p:nvSpPr>
          <p:spPr bwMode="auto">
            <a:xfrm>
              <a:off x="10828338" y="4876801"/>
              <a:ext cx="581025" cy="528638"/>
            </a:xfrm>
            <a:custGeom>
              <a:avLst/>
              <a:gdLst>
                <a:gd name="T0" fmla="*/ 110 w 366"/>
                <a:gd name="T1" fmla="*/ 136 h 333"/>
                <a:gd name="T2" fmla="*/ 0 w 366"/>
                <a:gd name="T3" fmla="*/ 51 h 333"/>
                <a:gd name="T4" fmla="*/ 36 w 366"/>
                <a:gd name="T5" fmla="*/ 0 h 333"/>
                <a:gd name="T6" fmla="*/ 148 w 366"/>
                <a:gd name="T7" fmla="*/ 84 h 333"/>
                <a:gd name="T8" fmla="*/ 366 w 366"/>
                <a:gd name="T9" fmla="*/ 130 h 333"/>
                <a:gd name="T10" fmla="*/ 326 w 366"/>
                <a:gd name="T11" fmla="*/ 185 h 333"/>
                <a:gd name="T12" fmla="*/ 179 w 366"/>
                <a:gd name="T13" fmla="*/ 148 h 333"/>
                <a:gd name="T14" fmla="*/ 254 w 366"/>
                <a:gd name="T15" fmla="*/ 279 h 333"/>
                <a:gd name="T16" fmla="*/ 212 w 366"/>
                <a:gd name="T17" fmla="*/ 333 h 333"/>
                <a:gd name="T18" fmla="*/ 110 w 366"/>
                <a:gd name="T19" fmla="*/ 136 h 333"/>
                <a:gd name="T20" fmla="*/ 110 w 366"/>
                <a:gd name="T21" fmla="*/ 136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6" h="333">
                  <a:moveTo>
                    <a:pt x="110" y="136"/>
                  </a:moveTo>
                  <a:lnTo>
                    <a:pt x="0" y="51"/>
                  </a:lnTo>
                  <a:lnTo>
                    <a:pt x="36" y="0"/>
                  </a:lnTo>
                  <a:lnTo>
                    <a:pt x="148" y="84"/>
                  </a:lnTo>
                  <a:lnTo>
                    <a:pt x="366" y="130"/>
                  </a:lnTo>
                  <a:lnTo>
                    <a:pt x="326" y="185"/>
                  </a:lnTo>
                  <a:lnTo>
                    <a:pt x="179" y="148"/>
                  </a:lnTo>
                  <a:lnTo>
                    <a:pt x="254" y="279"/>
                  </a:lnTo>
                  <a:lnTo>
                    <a:pt x="212" y="333"/>
                  </a:lnTo>
                  <a:lnTo>
                    <a:pt x="110" y="136"/>
                  </a:lnTo>
                  <a:lnTo>
                    <a:pt x="110" y="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34"/>
            <p:cNvSpPr>
              <a:spLocks/>
            </p:cNvSpPr>
            <p:nvPr/>
          </p:nvSpPr>
          <p:spPr bwMode="auto">
            <a:xfrm>
              <a:off x="8075613" y="5891213"/>
              <a:ext cx="544513" cy="474663"/>
            </a:xfrm>
            <a:custGeom>
              <a:avLst/>
              <a:gdLst>
                <a:gd name="T0" fmla="*/ 393 w 454"/>
                <a:gd name="T1" fmla="*/ 241 h 397"/>
                <a:gd name="T2" fmla="*/ 352 w 454"/>
                <a:gd name="T3" fmla="*/ 397 h 397"/>
                <a:gd name="T4" fmla="*/ 285 w 454"/>
                <a:gd name="T5" fmla="*/ 380 h 397"/>
                <a:gd name="T6" fmla="*/ 318 w 454"/>
                <a:gd name="T7" fmla="*/ 248 h 397"/>
                <a:gd name="T8" fmla="*/ 0 w 454"/>
                <a:gd name="T9" fmla="*/ 163 h 397"/>
                <a:gd name="T10" fmla="*/ 16 w 454"/>
                <a:gd name="T11" fmla="*/ 105 h 397"/>
                <a:gd name="T12" fmla="*/ 173 w 454"/>
                <a:gd name="T13" fmla="*/ 149 h 397"/>
                <a:gd name="T14" fmla="*/ 186 w 454"/>
                <a:gd name="T15" fmla="*/ 102 h 397"/>
                <a:gd name="T16" fmla="*/ 3 w 454"/>
                <a:gd name="T17" fmla="*/ 54 h 397"/>
                <a:gd name="T18" fmla="*/ 16 w 454"/>
                <a:gd name="T19" fmla="*/ 0 h 397"/>
                <a:gd name="T20" fmla="*/ 454 w 454"/>
                <a:gd name="T21" fmla="*/ 115 h 397"/>
                <a:gd name="T22" fmla="*/ 441 w 454"/>
                <a:gd name="T23" fmla="*/ 166 h 397"/>
                <a:gd name="T24" fmla="*/ 254 w 454"/>
                <a:gd name="T25" fmla="*/ 119 h 397"/>
                <a:gd name="T26" fmla="*/ 240 w 454"/>
                <a:gd name="T27" fmla="*/ 166 h 397"/>
                <a:gd name="T28" fmla="*/ 373 w 454"/>
                <a:gd name="T29" fmla="*/ 200 h 397"/>
                <a:gd name="T30" fmla="*/ 393 w 454"/>
                <a:gd name="T31" fmla="*/ 241 h 397"/>
                <a:gd name="T32" fmla="*/ 393 w 454"/>
                <a:gd name="T33" fmla="*/ 241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4" h="397">
                  <a:moveTo>
                    <a:pt x="393" y="241"/>
                  </a:moveTo>
                  <a:lnTo>
                    <a:pt x="352" y="397"/>
                  </a:lnTo>
                  <a:lnTo>
                    <a:pt x="285" y="380"/>
                  </a:lnTo>
                  <a:lnTo>
                    <a:pt x="318" y="248"/>
                  </a:lnTo>
                  <a:lnTo>
                    <a:pt x="0" y="163"/>
                  </a:lnTo>
                  <a:lnTo>
                    <a:pt x="16" y="105"/>
                  </a:lnTo>
                  <a:lnTo>
                    <a:pt x="173" y="149"/>
                  </a:lnTo>
                  <a:lnTo>
                    <a:pt x="186" y="102"/>
                  </a:lnTo>
                  <a:lnTo>
                    <a:pt x="3" y="54"/>
                  </a:lnTo>
                  <a:lnTo>
                    <a:pt x="16" y="0"/>
                  </a:lnTo>
                  <a:lnTo>
                    <a:pt x="454" y="115"/>
                  </a:lnTo>
                  <a:lnTo>
                    <a:pt x="441" y="166"/>
                  </a:lnTo>
                  <a:lnTo>
                    <a:pt x="254" y="119"/>
                  </a:lnTo>
                  <a:lnTo>
                    <a:pt x="240" y="166"/>
                  </a:lnTo>
                  <a:lnTo>
                    <a:pt x="373" y="200"/>
                  </a:lnTo>
                  <a:cubicBezTo>
                    <a:pt x="373" y="200"/>
                    <a:pt x="400" y="207"/>
                    <a:pt x="393" y="241"/>
                  </a:cubicBezTo>
                  <a:lnTo>
                    <a:pt x="393" y="241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35"/>
            <p:cNvSpPr>
              <a:spLocks noEditPoints="1"/>
            </p:cNvSpPr>
            <p:nvPr/>
          </p:nvSpPr>
          <p:spPr bwMode="auto">
            <a:xfrm>
              <a:off x="8134351" y="5637213"/>
              <a:ext cx="522288" cy="338138"/>
            </a:xfrm>
            <a:custGeom>
              <a:avLst/>
              <a:gdLst>
                <a:gd name="T0" fmla="*/ 28 w 435"/>
                <a:gd name="T1" fmla="*/ 187 h 282"/>
                <a:gd name="T2" fmla="*/ 387 w 435"/>
                <a:gd name="T3" fmla="*/ 282 h 282"/>
                <a:gd name="T4" fmla="*/ 435 w 435"/>
                <a:gd name="T5" fmla="*/ 99 h 282"/>
                <a:gd name="T6" fmla="*/ 367 w 435"/>
                <a:gd name="T7" fmla="*/ 82 h 282"/>
                <a:gd name="T8" fmla="*/ 357 w 435"/>
                <a:gd name="T9" fmla="*/ 119 h 282"/>
                <a:gd name="T10" fmla="*/ 106 w 435"/>
                <a:gd name="T11" fmla="*/ 55 h 282"/>
                <a:gd name="T12" fmla="*/ 116 w 435"/>
                <a:gd name="T13" fmla="*/ 17 h 282"/>
                <a:gd name="T14" fmla="*/ 48 w 435"/>
                <a:gd name="T15" fmla="*/ 0 h 282"/>
                <a:gd name="T16" fmla="*/ 11 w 435"/>
                <a:gd name="T17" fmla="*/ 153 h 282"/>
                <a:gd name="T18" fmla="*/ 28 w 435"/>
                <a:gd name="T19" fmla="*/ 187 h 282"/>
                <a:gd name="T20" fmla="*/ 343 w 435"/>
                <a:gd name="T21" fmla="*/ 173 h 282"/>
                <a:gd name="T22" fmla="*/ 336 w 435"/>
                <a:gd name="T23" fmla="*/ 207 h 282"/>
                <a:gd name="T24" fmla="*/ 82 w 435"/>
                <a:gd name="T25" fmla="*/ 143 h 282"/>
                <a:gd name="T26" fmla="*/ 92 w 435"/>
                <a:gd name="T27" fmla="*/ 105 h 282"/>
                <a:gd name="T28" fmla="*/ 343 w 435"/>
                <a:gd name="T29" fmla="*/ 173 h 282"/>
                <a:gd name="T30" fmla="*/ 343 w 435"/>
                <a:gd name="T31" fmla="*/ 173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5" h="282">
                  <a:moveTo>
                    <a:pt x="28" y="187"/>
                  </a:moveTo>
                  <a:lnTo>
                    <a:pt x="387" y="282"/>
                  </a:lnTo>
                  <a:lnTo>
                    <a:pt x="435" y="99"/>
                  </a:lnTo>
                  <a:lnTo>
                    <a:pt x="367" y="82"/>
                  </a:lnTo>
                  <a:lnTo>
                    <a:pt x="357" y="119"/>
                  </a:lnTo>
                  <a:lnTo>
                    <a:pt x="106" y="55"/>
                  </a:lnTo>
                  <a:lnTo>
                    <a:pt x="116" y="17"/>
                  </a:lnTo>
                  <a:lnTo>
                    <a:pt x="48" y="0"/>
                  </a:lnTo>
                  <a:lnTo>
                    <a:pt x="11" y="153"/>
                  </a:lnTo>
                  <a:cubicBezTo>
                    <a:pt x="11" y="153"/>
                    <a:pt x="0" y="180"/>
                    <a:pt x="28" y="187"/>
                  </a:cubicBezTo>
                  <a:close/>
                  <a:moveTo>
                    <a:pt x="343" y="173"/>
                  </a:moveTo>
                  <a:lnTo>
                    <a:pt x="336" y="207"/>
                  </a:lnTo>
                  <a:lnTo>
                    <a:pt x="82" y="143"/>
                  </a:lnTo>
                  <a:lnTo>
                    <a:pt x="92" y="105"/>
                  </a:lnTo>
                  <a:lnTo>
                    <a:pt x="343" y="173"/>
                  </a:lnTo>
                  <a:lnTo>
                    <a:pt x="343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36"/>
            <p:cNvSpPr>
              <a:spLocks/>
            </p:cNvSpPr>
            <p:nvPr/>
          </p:nvSpPr>
          <p:spPr bwMode="auto">
            <a:xfrm>
              <a:off x="8745538" y="5792788"/>
              <a:ext cx="247650" cy="463550"/>
            </a:xfrm>
            <a:custGeom>
              <a:avLst/>
              <a:gdLst>
                <a:gd name="T0" fmla="*/ 48 w 207"/>
                <a:gd name="T1" fmla="*/ 387 h 387"/>
                <a:gd name="T2" fmla="*/ 207 w 207"/>
                <a:gd name="T3" fmla="*/ 387 h 387"/>
                <a:gd name="T4" fmla="*/ 207 w 207"/>
                <a:gd name="T5" fmla="*/ 330 h 387"/>
                <a:gd name="T6" fmla="*/ 72 w 207"/>
                <a:gd name="T7" fmla="*/ 330 h 387"/>
                <a:gd name="T8" fmla="*/ 72 w 207"/>
                <a:gd name="T9" fmla="*/ 61 h 387"/>
                <a:gd name="T10" fmla="*/ 197 w 207"/>
                <a:gd name="T11" fmla="*/ 61 h 387"/>
                <a:gd name="T12" fmla="*/ 197 w 207"/>
                <a:gd name="T13" fmla="*/ 0 h 387"/>
                <a:gd name="T14" fmla="*/ 4 w 207"/>
                <a:gd name="T15" fmla="*/ 0 h 387"/>
                <a:gd name="T16" fmla="*/ 4 w 207"/>
                <a:gd name="T17" fmla="*/ 343 h 387"/>
                <a:gd name="T18" fmla="*/ 48 w 207"/>
                <a:gd name="T19" fmla="*/ 387 h 387"/>
                <a:gd name="T20" fmla="*/ 48 w 207"/>
                <a:gd name="T21" fmla="*/ 387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7" h="387">
                  <a:moveTo>
                    <a:pt x="48" y="387"/>
                  </a:moveTo>
                  <a:lnTo>
                    <a:pt x="207" y="387"/>
                  </a:lnTo>
                  <a:lnTo>
                    <a:pt x="207" y="330"/>
                  </a:lnTo>
                  <a:lnTo>
                    <a:pt x="72" y="330"/>
                  </a:lnTo>
                  <a:lnTo>
                    <a:pt x="72" y="61"/>
                  </a:lnTo>
                  <a:lnTo>
                    <a:pt x="197" y="61"/>
                  </a:lnTo>
                  <a:lnTo>
                    <a:pt x="197" y="0"/>
                  </a:lnTo>
                  <a:lnTo>
                    <a:pt x="4" y="0"/>
                  </a:lnTo>
                  <a:lnTo>
                    <a:pt x="4" y="343"/>
                  </a:lnTo>
                  <a:cubicBezTo>
                    <a:pt x="4" y="343"/>
                    <a:pt x="0" y="387"/>
                    <a:pt x="48" y="387"/>
                  </a:cubicBezTo>
                  <a:lnTo>
                    <a:pt x="48" y="3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37"/>
            <p:cNvSpPr>
              <a:spLocks/>
            </p:cNvSpPr>
            <p:nvPr/>
          </p:nvSpPr>
          <p:spPr bwMode="auto">
            <a:xfrm>
              <a:off x="9031288" y="5788026"/>
              <a:ext cx="239713" cy="484188"/>
            </a:xfrm>
            <a:custGeom>
              <a:avLst/>
              <a:gdLst>
                <a:gd name="T0" fmla="*/ 99 w 151"/>
                <a:gd name="T1" fmla="*/ 105 h 305"/>
                <a:gd name="T2" fmla="*/ 51 w 151"/>
                <a:gd name="T3" fmla="*/ 105 h 305"/>
                <a:gd name="T4" fmla="*/ 51 w 151"/>
                <a:gd name="T5" fmla="*/ 0 h 305"/>
                <a:gd name="T6" fmla="*/ 0 w 151"/>
                <a:gd name="T7" fmla="*/ 0 h 305"/>
                <a:gd name="T8" fmla="*/ 0 w 151"/>
                <a:gd name="T9" fmla="*/ 305 h 305"/>
                <a:gd name="T10" fmla="*/ 51 w 151"/>
                <a:gd name="T11" fmla="*/ 305 h 305"/>
                <a:gd name="T12" fmla="*/ 51 w 151"/>
                <a:gd name="T13" fmla="*/ 151 h 305"/>
                <a:gd name="T14" fmla="*/ 99 w 151"/>
                <a:gd name="T15" fmla="*/ 151 h 305"/>
                <a:gd name="T16" fmla="*/ 99 w 151"/>
                <a:gd name="T17" fmla="*/ 305 h 305"/>
                <a:gd name="T18" fmla="*/ 151 w 151"/>
                <a:gd name="T19" fmla="*/ 305 h 305"/>
                <a:gd name="T20" fmla="*/ 151 w 151"/>
                <a:gd name="T21" fmla="*/ 0 h 305"/>
                <a:gd name="T22" fmla="*/ 99 w 151"/>
                <a:gd name="T23" fmla="*/ 0 h 305"/>
                <a:gd name="T24" fmla="*/ 99 w 151"/>
                <a:gd name="T25" fmla="*/ 105 h 305"/>
                <a:gd name="T26" fmla="*/ 99 w 151"/>
                <a:gd name="T27" fmla="*/ 10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1" h="305">
                  <a:moveTo>
                    <a:pt x="99" y="105"/>
                  </a:moveTo>
                  <a:lnTo>
                    <a:pt x="51" y="105"/>
                  </a:lnTo>
                  <a:lnTo>
                    <a:pt x="51" y="0"/>
                  </a:lnTo>
                  <a:lnTo>
                    <a:pt x="0" y="0"/>
                  </a:lnTo>
                  <a:lnTo>
                    <a:pt x="0" y="305"/>
                  </a:lnTo>
                  <a:lnTo>
                    <a:pt x="51" y="305"/>
                  </a:lnTo>
                  <a:lnTo>
                    <a:pt x="51" y="151"/>
                  </a:lnTo>
                  <a:lnTo>
                    <a:pt x="99" y="151"/>
                  </a:lnTo>
                  <a:lnTo>
                    <a:pt x="99" y="305"/>
                  </a:lnTo>
                  <a:lnTo>
                    <a:pt x="151" y="305"/>
                  </a:lnTo>
                  <a:lnTo>
                    <a:pt x="151" y="0"/>
                  </a:lnTo>
                  <a:lnTo>
                    <a:pt x="99" y="0"/>
                  </a:lnTo>
                  <a:lnTo>
                    <a:pt x="99" y="105"/>
                  </a:lnTo>
                  <a:lnTo>
                    <a:pt x="99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Freeform 38"/>
            <p:cNvSpPr>
              <a:spLocks/>
            </p:cNvSpPr>
            <p:nvPr/>
          </p:nvSpPr>
          <p:spPr bwMode="auto">
            <a:xfrm>
              <a:off x="10140951" y="5602288"/>
              <a:ext cx="536575" cy="425450"/>
            </a:xfrm>
            <a:custGeom>
              <a:avLst/>
              <a:gdLst>
                <a:gd name="T0" fmla="*/ 205 w 338"/>
                <a:gd name="T1" fmla="*/ 114 h 268"/>
                <a:gd name="T2" fmla="*/ 141 w 338"/>
                <a:gd name="T3" fmla="*/ 0 h 268"/>
                <a:gd name="T4" fmla="*/ 95 w 338"/>
                <a:gd name="T5" fmla="*/ 25 h 268"/>
                <a:gd name="T6" fmla="*/ 161 w 338"/>
                <a:gd name="T7" fmla="*/ 140 h 268"/>
                <a:gd name="T8" fmla="*/ 110 w 338"/>
                <a:gd name="T9" fmla="*/ 171 h 268"/>
                <a:gd name="T10" fmla="*/ 44 w 338"/>
                <a:gd name="T11" fmla="*/ 55 h 268"/>
                <a:gd name="T12" fmla="*/ 0 w 338"/>
                <a:gd name="T13" fmla="*/ 81 h 268"/>
                <a:gd name="T14" fmla="*/ 64 w 338"/>
                <a:gd name="T15" fmla="*/ 197 h 268"/>
                <a:gd name="T16" fmla="*/ 5 w 338"/>
                <a:gd name="T17" fmla="*/ 230 h 268"/>
                <a:gd name="T18" fmla="*/ 28 w 338"/>
                <a:gd name="T19" fmla="*/ 268 h 268"/>
                <a:gd name="T20" fmla="*/ 338 w 338"/>
                <a:gd name="T21" fmla="*/ 92 h 268"/>
                <a:gd name="T22" fmla="*/ 315 w 338"/>
                <a:gd name="T23" fmla="*/ 53 h 268"/>
                <a:gd name="T24" fmla="*/ 205 w 338"/>
                <a:gd name="T25" fmla="*/ 114 h 268"/>
                <a:gd name="T26" fmla="*/ 205 w 338"/>
                <a:gd name="T27" fmla="*/ 114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8" h="268">
                  <a:moveTo>
                    <a:pt x="205" y="114"/>
                  </a:moveTo>
                  <a:lnTo>
                    <a:pt x="141" y="0"/>
                  </a:lnTo>
                  <a:lnTo>
                    <a:pt x="95" y="25"/>
                  </a:lnTo>
                  <a:lnTo>
                    <a:pt x="161" y="140"/>
                  </a:lnTo>
                  <a:lnTo>
                    <a:pt x="110" y="171"/>
                  </a:lnTo>
                  <a:lnTo>
                    <a:pt x="44" y="55"/>
                  </a:lnTo>
                  <a:lnTo>
                    <a:pt x="0" y="81"/>
                  </a:lnTo>
                  <a:lnTo>
                    <a:pt x="64" y="197"/>
                  </a:lnTo>
                  <a:lnTo>
                    <a:pt x="5" y="230"/>
                  </a:lnTo>
                  <a:lnTo>
                    <a:pt x="28" y="268"/>
                  </a:lnTo>
                  <a:lnTo>
                    <a:pt x="338" y="92"/>
                  </a:lnTo>
                  <a:lnTo>
                    <a:pt x="315" y="53"/>
                  </a:lnTo>
                  <a:lnTo>
                    <a:pt x="205" y="114"/>
                  </a:lnTo>
                  <a:lnTo>
                    <a:pt x="205" y="1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Freeform 39"/>
            <p:cNvSpPr>
              <a:spLocks/>
            </p:cNvSpPr>
            <p:nvPr/>
          </p:nvSpPr>
          <p:spPr bwMode="auto">
            <a:xfrm>
              <a:off x="9977438" y="5360988"/>
              <a:ext cx="577850" cy="304800"/>
            </a:xfrm>
            <a:custGeom>
              <a:avLst/>
              <a:gdLst>
                <a:gd name="T0" fmla="*/ 377 w 482"/>
                <a:gd name="T1" fmla="*/ 38 h 255"/>
                <a:gd name="T2" fmla="*/ 482 w 482"/>
                <a:gd name="T3" fmla="*/ 221 h 255"/>
                <a:gd name="T4" fmla="*/ 421 w 482"/>
                <a:gd name="T5" fmla="*/ 255 h 255"/>
                <a:gd name="T6" fmla="*/ 326 w 482"/>
                <a:gd name="T7" fmla="*/ 89 h 255"/>
                <a:gd name="T8" fmla="*/ 31 w 482"/>
                <a:gd name="T9" fmla="*/ 255 h 255"/>
                <a:gd name="T10" fmla="*/ 0 w 482"/>
                <a:gd name="T11" fmla="*/ 204 h 255"/>
                <a:gd name="T12" fmla="*/ 323 w 482"/>
                <a:gd name="T13" fmla="*/ 21 h 255"/>
                <a:gd name="T14" fmla="*/ 377 w 482"/>
                <a:gd name="T15" fmla="*/ 38 h 255"/>
                <a:gd name="T16" fmla="*/ 377 w 482"/>
                <a:gd name="T17" fmla="*/ 38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2" h="255">
                  <a:moveTo>
                    <a:pt x="377" y="38"/>
                  </a:moveTo>
                  <a:lnTo>
                    <a:pt x="482" y="221"/>
                  </a:lnTo>
                  <a:lnTo>
                    <a:pt x="421" y="255"/>
                  </a:lnTo>
                  <a:lnTo>
                    <a:pt x="326" y="89"/>
                  </a:lnTo>
                  <a:lnTo>
                    <a:pt x="31" y="255"/>
                  </a:lnTo>
                  <a:lnTo>
                    <a:pt x="0" y="204"/>
                  </a:lnTo>
                  <a:lnTo>
                    <a:pt x="323" y="21"/>
                  </a:lnTo>
                  <a:cubicBezTo>
                    <a:pt x="323" y="21"/>
                    <a:pt x="357" y="0"/>
                    <a:pt x="377" y="38"/>
                  </a:cubicBezTo>
                  <a:lnTo>
                    <a:pt x="377" y="38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Freeform 40"/>
            <p:cNvSpPr>
              <a:spLocks noEditPoints="1"/>
            </p:cNvSpPr>
            <p:nvPr/>
          </p:nvSpPr>
          <p:spPr bwMode="auto">
            <a:xfrm>
              <a:off x="9367838" y="5626101"/>
              <a:ext cx="630238" cy="630238"/>
            </a:xfrm>
            <a:custGeom>
              <a:avLst/>
              <a:gdLst>
                <a:gd name="T0" fmla="*/ 451 w 525"/>
                <a:gd name="T1" fmla="*/ 333 h 526"/>
                <a:gd name="T2" fmla="*/ 101 w 525"/>
                <a:gd name="T3" fmla="*/ 424 h 526"/>
                <a:gd name="T4" fmla="*/ 118 w 525"/>
                <a:gd name="T5" fmla="*/ 479 h 526"/>
                <a:gd name="T6" fmla="*/ 427 w 525"/>
                <a:gd name="T7" fmla="*/ 401 h 526"/>
                <a:gd name="T8" fmla="*/ 461 w 525"/>
                <a:gd name="T9" fmla="*/ 526 h 526"/>
                <a:gd name="T10" fmla="*/ 525 w 525"/>
                <a:gd name="T11" fmla="*/ 506 h 526"/>
                <a:gd name="T12" fmla="*/ 488 w 525"/>
                <a:gd name="T13" fmla="*/ 350 h 526"/>
                <a:gd name="T14" fmla="*/ 451 w 525"/>
                <a:gd name="T15" fmla="*/ 333 h 526"/>
                <a:gd name="T16" fmla="*/ 424 w 525"/>
                <a:gd name="T17" fmla="*/ 115 h 526"/>
                <a:gd name="T18" fmla="*/ 393 w 525"/>
                <a:gd name="T19" fmla="*/ 0 h 526"/>
                <a:gd name="T20" fmla="*/ 329 w 525"/>
                <a:gd name="T21" fmla="*/ 17 h 526"/>
                <a:gd name="T22" fmla="*/ 403 w 525"/>
                <a:gd name="T23" fmla="*/ 309 h 526"/>
                <a:gd name="T24" fmla="*/ 471 w 525"/>
                <a:gd name="T25" fmla="*/ 292 h 526"/>
                <a:gd name="T26" fmla="*/ 441 w 525"/>
                <a:gd name="T27" fmla="*/ 173 h 526"/>
                <a:gd name="T28" fmla="*/ 498 w 525"/>
                <a:gd name="T29" fmla="*/ 156 h 526"/>
                <a:gd name="T30" fmla="*/ 485 w 525"/>
                <a:gd name="T31" fmla="*/ 102 h 526"/>
                <a:gd name="T32" fmla="*/ 424 w 525"/>
                <a:gd name="T33" fmla="*/ 115 h 526"/>
                <a:gd name="T34" fmla="*/ 112 w 525"/>
                <a:gd name="T35" fmla="*/ 163 h 526"/>
                <a:gd name="T36" fmla="*/ 50 w 525"/>
                <a:gd name="T37" fmla="*/ 292 h 526"/>
                <a:gd name="T38" fmla="*/ 203 w 525"/>
                <a:gd name="T39" fmla="*/ 370 h 526"/>
                <a:gd name="T40" fmla="*/ 298 w 525"/>
                <a:gd name="T41" fmla="*/ 227 h 526"/>
                <a:gd name="T42" fmla="*/ 176 w 525"/>
                <a:gd name="T43" fmla="*/ 146 h 526"/>
                <a:gd name="T44" fmla="*/ 173 w 525"/>
                <a:gd name="T45" fmla="*/ 132 h 526"/>
                <a:gd name="T46" fmla="*/ 274 w 525"/>
                <a:gd name="T47" fmla="*/ 105 h 526"/>
                <a:gd name="T48" fmla="*/ 261 w 525"/>
                <a:gd name="T49" fmla="*/ 48 h 526"/>
                <a:gd name="T50" fmla="*/ 159 w 525"/>
                <a:gd name="T51" fmla="*/ 75 h 526"/>
                <a:gd name="T52" fmla="*/ 149 w 525"/>
                <a:gd name="T53" fmla="*/ 41 h 526"/>
                <a:gd name="T54" fmla="*/ 84 w 525"/>
                <a:gd name="T55" fmla="*/ 58 h 526"/>
                <a:gd name="T56" fmla="*/ 95 w 525"/>
                <a:gd name="T57" fmla="*/ 92 h 526"/>
                <a:gd name="T58" fmla="*/ 0 w 525"/>
                <a:gd name="T59" fmla="*/ 115 h 526"/>
                <a:gd name="T60" fmla="*/ 13 w 525"/>
                <a:gd name="T61" fmla="*/ 173 h 526"/>
                <a:gd name="T62" fmla="*/ 112 w 525"/>
                <a:gd name="T63" fmla="*/ 146 h 526"/>
                <a:gd name="T64" fmla="*/ 115 w 525"/>
                <a:gd name="T65" fmla="*/ 163 h 526"/>
                <a:gd name="T66" fmla="*/ 112 w 525"/>
                <a:gd name="T67" fmla="*/ 163 h 526"/>
                <a:gd name="T68" fmla="*/ 159 w 525"/>
                <a:gd name="T69" fmla="*/ 207 h 526"/>
                <a:gd name="T70" fmla="*/ 234 w 525"/>
                <a:gd name="T71" fmla="*/ 244 h 526"/>
                <a:gd name="T72" fmla="*/ 190 w 525"/>
                <a:gd name="T73" fmla="*/ 312 h 526"/>
                <a:gd name="T74" fmla="*/ 115 w 525"/>
                <a:gd name="T75" fmla="*/ 275 h 526"/>
                <a:gd name="T76" fmla="*/ 159 w 525"/>
                <a:gd name="T77" fmla="*/ 207 h 526"/>
                <a:gd name="T78" fmla="*/ 159 w 525"/>
                <a:gd name="T79" fmla="*/ 207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25" h="526">
                  <a:moveTo>
                    <a:pt x="451" y="333"/>
                  </a:moveTo>
                  <a:lnTo>
                    <a:pt x="101" y="424"/>
                  </a:lnTo>
                  <a:lnTo>
                    <a:pt x="118" y="479"/>
                  </a:lnTo>
                  <a:lnTo>
                    <a:pt x="427" y="401"/>
                  </a:lnTo>
                  <a:lnTo>
                    <a:pt x="461" y="526"/>
                  </a:lnTo>
                  <a:lnTo>
                    <a:pt x="525" y="506"/>
                  </a:lnTo>
                  <a:lnTo>
                    <a:pt x="488" y="350"/>
                  </a:lnTo>
                  <a:cubicBezTo>
                    <a:pt x="478" y="323"/>
                    <a:pt x="451" y="333"/>
                    <a:pt x="451" y="333"/>
                  </a:cubicBezTo>
                  <a:close/>
                  <a:moveTo>
                    <a:pt x="424" y="115"/>
                  </a:moveTo>
                  <a:lnTo>
                    <a:pt x="393" y="0"/>
                  </a:lnTo>
                  <a:lnTo>
                    <a:pt x="329" y="17"/>
                  </a:lnTo>
                  <a:lnTo>
                    <a:pt x="403" y="309"/>
                  </a:lnTo>
                  <a:lnTo>
                    <a:pt x="471" y="292"/>
                  </a:lnTo>
                  <a:lnTo>
                    <a:pt x="441" y="173"/>
                  </a:lnTo>
                  <a:lnTo>
                    <a:pt x="498" y="156"/>
                  </a:lnTo>
                  <a:lnTo>
                    <a:pt x="485" y="102"/>
                  </a:lnTo>
                  <a:lnTo>
                    <a:pt x="424" y="115"/>
                  </a:lnTo>
                  <a:close/>
                  <a:moveTo>
                    <a:pt x="112" y="163"/>
                  </a:moveTo>
                  <a:cubicBezTo>
                    <a:pt x="64" y="194"/>
                    <a:pt x="37" y="244"/>
                    <a:pt x="50" y="292"/>
                  </a:cubicBezTo>
                  <a:cubicBezTo>
                    <a:pt x="67" y="353"/>
                    <a:pt x="135" y="387"/>
                    <a:pt x="203" y="370"/>
                  </a:cubicBezTo>
                  <a:cubicBezTo>
                    <a:pt x="271" y="353"/>
                    <a:pt x="315" y="289"/>
                    <a:pt x="298" y="227"/>
                  </a:cubicBezTo>
                  <a:cubicBezTo>
                    <a:pt x="285" y="180"/>
                    <a:pt x="234" y="146"/>
                    <a:pt x="176" y="146"/>
                  </a:cubicBezTo>
                  <a:lnTo>
                    <a:pt x="173" y="132"/>
                  </a:lnTo>
                  <a:lnTo>
                    <a:pt x="274" y="105"/>
                  </a:lnTo>
                  <a:lnTo>
                    <a:pt x="261" y="48"/>
                  </a:lnTo>
                  <a:lnTo>
                    <a:pt x="159" y="75"/>
                  </a:lnTo>
                  <a:lnTo>
                    <a:pt x="149" y="41"/>
                  </a:lnTo>
                  <a:lnTo>
                    <a:pt x="84" y="58"/>
                  </a:lnTo>
                  <a:lnTo>
                    <a:pt x="95" y="92"/>
                  </a:lnTo>
                  <a:lnTo>
                    <a:pt x="0" y="115"/>
                  </a:lnTo>
                  <a:lnTo>
                    <a:pt x="13" y="173"/>
                  </a:lnTo>
                  <a:lnTo>
                    <a:pt x="112" y="146"/>
                  </a:lnTo>
                  <a:lnTo>
                    <a:pt x="115" y="163"/>
                  </a:lnTo>
                  <a:lnTo>
                    <a:pt x="112" y="163"/>
                  </a:lnTo>
                  <a:close/>
                  <a:moveTo>
                    <a:pt x="159" y="207"/>
                  </a:moveTo>
                  <a:cubicBezTo>
                    <a:pt x="193" y="197"/>
                    <a:pt x="227" y="214"/>
                    <a:pt x="234" y="244"/>
                  </a:cubicBezTo>
                  <a:cubicBezTo>
                    <a:pt x="240" y="275"/>
                    <a:pt x="220" y="306"/>
                    <a:pt x="190" y="312"/>
                  </a:cubicBezTo>
                  <a:cubicBezTo>
                    <a:pt x="156" y="323"/>
                    <a:pt x="122" y="306"/>
                    <a:pt x="115" y="275"/>
                  </a:cubicBezTo>
                  <a:cubicBezTo>
                    <a:pt x="108" y="244"/>
                    <a:pt x="128" y="214"/>
                    <a:pt x="159" y="207"/>
                  </a:cubicBezTo>
                  <a:lnTo>
                    <a:pt x="159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Freeform 41"/>
            <p:cNvSpPr>
              <a:spLocks noEditPoints="1"/>
            </p:cNvSpPr>
            <p:nvPr/>
          </p:nvSpPr>
          <p:spPr bwMode="auto">
            <a:xfrm>
              <a:off x="7493001" y="5762626"/>
              <a:ext cx="447675" cy="371475"/>
            </a:xfrm>
            <a:custGeom>
              <a:avLst/>
              <a:gdLst>
                <a:gd name="T0" fmla="*/ 343 w 374"/>
                <a:gd name="T1" fmla="*/ 231 h 309"/>
                <a:gd name="T2" fmla="*/ 343 w 374"/>
                <a:gd name="T3" fmla="*/ 231 h 309"/>
                <a:gd name="T4" fmla="*/ 241 w 374"/>
                <a:gd name="T5" fmla="*/ 41 h 309"/>
                <a:gd name="T6" fmla="*/ 31 w 374"/>
                <a:gd name="T7" fmla="*/ 82 h 309"/>
                <a:gd name="T8" fmla="*/ 133 w 374"/>
                <a:gd name="T9" fmla="*/ 269 h 309"/>
                <a:gd name="T10" fmla="*/ 343 w 374"/>
                <a:gd name="T11" fmla="*/ 231 h 309"/>
                <a:gd name="T12" fmla="*/ 156 w 374"/>
                <a:gd name="T13" fmla="*/ 221 h 309"/>
                <a:gd name="T14" fmla="*/ 92 w 374"/>
                <a:gd name="T15" fmla="*/ 112 h 309"/>
                <a:gd name="T16" fmla="*/ 217 w 374"/>
                <a:gd name="T17" fmla="*/ 92 h 309"/>
                <a:gd name="T18" fmla="*/ 282 w 374"/>
                <a:gd name="T19" fmla="*/ 201 h 309"/>
                <a:gd name="T20" fmla="*/ 156 w 374"/>
                <a:gd name="T21" fmla="*/ 221 h 309"/>
                <a:gd name="T22" fmla="*/ 156 w 374"/>
                <a:gd name="T23" fmla="*/ 22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4" h="309">
                  <a:moveTo>
                    <a:pt x="343" y="231"/>
                  </a:moveTo>
                  <a:lnTo>
                    <a:pt x="343" y="231"/>
                  </a:lnTo>
                  <a:cubicBezTo>
                    <a:pt x="374" y="167"/>
                    <a:pt x="329" y="82"/>
                    <a:pt x="241" y="41"/>
                  </a:cubicBezTo>
                  <a:cubicBezTo>
                    <a:pt x="153" y="0"/>
                    <a:pt x="58" y="21"/>
                    <a:pt x="31" y="82"/>
                  </a:cubicBezTo>
                  <a:cubicBezTo>
                    <a:pt x="0" y="143"/>
                    <a:pt x="48" y="228"/>
                    <a:pt x="133" y="269"/>
                  </a:cubicBezTo>
                  <a:cubicBezTo>
                    <a:pt x="221" y="309"/>
                    <a:pt x="316" y="292"/>
                    <a:pt x="343" y="231"/>
                  </a:cubicBezTo>
                  <a:close/>
                  <a:moveTo>
                    <a:pt x="156" y="221"/>
                  </a:moveTo>
                  <a:cubicBezTo>
                    <a:pt x="105" y="197"/>
                    <a:pt x="75" y="146"/>
                    <a:pt x="92" y="112"/>
                  </a:cubicBezTo>
                  <a:cubicBezTo>
                    <a:pt x="109" y="79"/>
                    <a:pt x="167" y="68"/>
                    <a:pt x="217" y="92"/>
                  </a:cubicBezTo>
                  <a:cubicBezTo>
                    <a:pt x="262" y="112"/>
                    <a:pt x="302" y="160"/>
                    <a:pt x="282" y="201"/>
                  </a:cubicBezTo>
                  <a:cubicBezTo>
                    <a:pt x="262" y="241"/>
                    <a:pt x="200" y="241"/>
                    <a:pt x="156" y="221"/>
                  </a:cubicBezTo>
                  <a:lnTo>
                    <a:pt x="156" y="2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42"/>
            <p:cNvSpPr>
              <a:spLocks noEditPoints="1"/>
            </p:cNvSpPr>
            <p:nvPr/>
          </p:nvSpPr>
          <p:spPr bwMode="auto">
            <a:xfrm>
              <a:off x="7493001" y="5397501"/>
              <a:ext cx="614363" cy="508000"/>
            </a:xfrm>
            <a:custGeom>
              <a:avLst/>
              <a:gdLst>
                <a:gd name="T0" fmla="*/ 316 w 513"/>
                <a:gd name="T1" fmla="*/ 88 h 424"/>
                <a:gd name="T2" fmla="*/ 126 w 513"/>
                <a:gd name="T3" fmla="*/ 0 h 424"/>
                <a:gd name="T4" fmla="*/ 102 w 513"/>
                <a:gd name="T5" fmla="*/ 47 h 424"/>
                <a:gd name="T6" fmla="*/ 245 w 513"/>
                <a:gd name="T7" fmla="*/ 115 h 424"/>
                <a:gd name="T8" fmla="*/ 217 w 513"/>
                <a:gd name="T9" fmla="*/ 149 h 424"/>
                <a:gd name="T10" fmla="*/ 24 w 513"/>
                <a:gd name="T11" fmla="*/ 197 h 424"/>
                <a:gd name="T12" fmla="*/ 0 w 513"/>
                <a:gd name="T13" fmla="*/ 244 h 424"/>
                <a:gd name="T14" fmla="*/ 323 w 513"/>
                <a:gd name="T15" fmla="*/ 112 h 424"/>
                <a:gd name="T16" fmla="*/ 316 w 513"/>
                <a:gd name="T17" fmla="*/ 88 h 424"/>
                <a:gd name="T18" fmla="*/ 448 w 513"/>
                <a:gd name="T19" fmla="*/ 142 h 424"/>
                <a:gd name="T20" fmla="*/ 424 w 513"/>
                <a:gd name="T21" fmla="*/ 190 h 424"/>
                <a:gd name="T22" fmla="*/ 329 w 513"/>
                <a:gd name="T23" fmla="*/ 146 h 424"/>
                <a:gd name="T24" fmla="*/ 302 w 513"/>
                <a:gd name="T25" fmla="*/ 197 h 424"/>
                <a:gd name="T26" fmla="*/ 401 w 513"/>
                <a:gd name="T27" fmla="*/ 244 h 424"/>
                <a:gd name="T28" fmla="*/ 384 w 513"/>
                <a:gd name="T29" fmla="*/ 282 h 424"/>
                <a:gd name="T30" fmla="*/ 282 w 513"/>
                <a:gd name="T31" fmla="*/ 234 h 424"/>
                <a:gd name="T32" fmla="*/ 258 w 513"/>
                <a:gd name="T33" fmla="*/ 288 h 424"/>
                <a:gd name="T34" fmla="*/ 357 w 513"/>
                <a:gd name="T35" fmla="*/ 333 h 424"/>
                <a:gd name="T36" fmla="*/ 329 w 513"/>
                <a:gd name="T37" fmla="*/ 397 h 424"/>
                <a:gd name="T38" fmla="*/ 394 w 513"/>
                <a:gd name="T39" fmla="*/ 424 h 424"/>
                <a:gd name="T40" fmla="*/ 513 w 513"/>
                <a:gd name="T41" fmla="*/ 173 h 424"/>
                <a:gd name="T42" fmla="*/ 448 w 513"/>
                <a:gd name="T43" fmla="*/ 142 h 424"/>
                <a:gd name="T44" fmla="*/ 448 w 513"/>
                <a:gd name="T45" fmla="*/ 14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13" h="424">
                  <a:moveTo>
                    <a:pt x="316" y="88"/>
                  </a:moveTo>
                  <a:lnTo>
                    <a:pt x="126" y="0"/>
                  </a:lnTo>
                  <a:lnTo>
                    <a:pt x="102" y="47"/>
                  </a:lnTo>
                  <a:lnTo>
                    <a:pt x="245" y="115"/>
                  </a:lnTo>
                  <a:cubicBezTo>
                    <a:pt x="241" y="122"/>
                    <a:pt x="231" y="132"/>
                    <a:pt x="217" y="149"/>
                  </a:cubicBezTo>
                  <a:cubicBezTo>
                    <a:pt x="139" y="231"/>
                    <a:pt x="24" y="197"/>
                    <a:pt x="24" y="197"/>
                  </a:cubicBezTo>
                  <a:lnTo>
                    <a:pt x="0" y="244"/>
                  </a:lnTo>
                  <a:cubicBezTo>
                    <a:pt x="241" y="319"/>
                    <a:pt x="323" y="112"/>
                    <a:pt x="323" y="112"/>
                  </a:cubicBezTo>
                  <a:cubicBezTo>
                    <a:pt x="333" y="95"/>
                    <a:pt x="316" y="88"/>
                    <a:pt x="316" y="88"/>
                  </a:cubicBezTo>
                  <a:close/>
                  <a:moveTo>
                    <a:pt x="448" y="142"/>
                  </a:moveTo>
                  <a:lnTo>
                    <a:pt x="424" y="190"/>
                  </a:lnTo>
                  <a:lnTo>
                    <a:pt x="329" y="146"/>
                  </a:lnTo>
                  <a:lnTo>
                    <a:pt x="302" y="197"/>
                  </a:lnTo>
                  <a:lnTo>
                    <a:pt x="401" y="244"/>
                  </a:lnTo>
                  <a:lnTo>
                    <a:pt x="384" y="282"/>
                  </a:lnTo>
                  <a:lnTo>
                    <a:pt x="282" y="234"/>
                  </a:lnTo>
                  <a:lnTo>
                    <a:pt x="258" y="288"/>
                  </a:lnTo>
                  <a:lnTo>
                    <a:pt x="357" y="333"/>
                  </a:lnTo>
                  <a:lnTo>
                    <a:pt x="329" y="397"/>
                  </a:lnTo>
                  <a:lnTo>
                    <a:pt x="394" y="424"/>
                  </a:lnTo>
                  <a:lnTo>
                    <a:pt x="513" y="173"/>
                  </a:lnTo>
                  <a:lnTo>
                    <a:pt x="448" y="142"/>
                  </a:lnTo>
                  <a:lnTo>
                    <a:pt x="448" y="1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0653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 flipH="1">
            <a:off x="-371007" y="49160"/>
            <a:ext cx="309308" cy="2278546"/>
            <a:chOff x="-396152" y="3386634"/>
            <a:chExt cx="679952" cy="5008927"/>
          </a:xfrm>
        </p:grpSpPr>
        <p:sp>
          <p:nvSpPr>
            <p:cNvPr id="4" name="타원 3"/>
            <p:cNvSpPr/>
            <p:nvPr/>
          </p:nvSpPr>
          <p:spPr>
            <a:xfrm>
              <a:off x="-396150" y="3386634"/>
              <a:ext cx="679950" cy="679950"/>
            </a:xfrm>
            <a:prstGeom prst="ellipse">
              <a:avLst/>
            </a:prstGeom>
            <a:solidFill>
              <a:srgbClr val="E872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-396150" y="4468878"/>
              <a:ext cx="679950" cy="679950"/>
            </a:xfrm>
            <a:prstGeom prst="ellipse">
              <a:avLst/>
            </a:prstGeom>
            <a:solidFill>
              <a:srgbClr val="F0B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-396150" y="5551122"/>
              <a:ext cx="679950" cy="679950"/>
            </a:xfrm>
            <a:prstGeom prst="ellipse">
              <a:avLst/>
            </a:prstGeom>
            <a:solidFill>
              <a:srgbClr val="B8D6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-396152" y="6633366"/>
              <a:ext cx="679950" cy="679950"/>
            </a:xfrm>
            <a:prstGeom prst="ellipse">
              <a:avLst/>
            </a:prstGeom>
            <a:solidFill>
              <a:srgbClr val="66C2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-396152" y="7715611"/>
              <a:ext cx="679950" cy="679950"/>
            </a:xfrm>
            <a:prstGeom prst="ellipse">
              <a:avLst/>
            </a:prstGeom>
            <a:solidFill>
              <a:srgbClr val="6E73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 userDrawn="1"/>
        </p:nvGrpSpPr>
        <p:grpSpPr>
          <a:xfrm flipH="1">
            <a:off x="-839930" y="49160"/>
            <a:ext cx="309307" cy="1293926"/>
            <a:chOff x="-396150" y="3386634"/>
            <a:chExt cx="679950" cy="2844438"/>
          </a:xfrm>
        </p:grpSpPr>
        <p:sp>
          <p:nvSpPr>
            <p:cNvPr id="10" name="타원 9"/>
            <p:cNvSpPr/>
            <p:nvPr/>
          </p:nvSpPr>
          <p:spPr>
            <a:xfrm>
              <a:off x="-396150" y="3386634"/>
              <a:ext cx="679950" cy="679950"/>
            </a:xfrm>
            <a:prstGeom prst="ellipse">
              <a:avLst/>
            </a:prstGeom>
            <a:solidFill>
              <a:srgbClr val="C70B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-396150" y="4468878"/>
              <a:ext cx="679950" cy="67995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-396150" y="5551122"/>
              <a:ext cx="679950" cy="679950"/>
            </a:xfrm>
            <a:prstGeom prst="ellipse">
              <a:avLst/>
            </a:prstGeom>
            <a:solidFill>
              <a:srgbClr val="C48B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4516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5" r:id="rId2"/>
    <p:sldLayoutId id="2147483661" r:id="rId3"/>
    <p:sldLayoutId id="2147483684" r:id="rId4"/>
    <p:sldLayoutId id="2147483689" r:id="rId5"/>
    <p:sldLayoutId id="2147483690" r:id="rId6"/>
    <p:sldLayoutId id="2147483688" r:id="rId7"/>
    <p:sldLayoutId id="2147483686" r:id="rId8"/>
    <p:sldLayoutId id="2147483691" r:id="rId9"/>
    <p:sldLayoutId id="2147483692" r:id="rId1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8" name="그룹 2777"/>
          <p:cNvGrpSpPr/>
          <p:nvPr/>
        </p:nvGrpSpPr>
        <p:grpSpPr>
          <a:xfrm>
            <a:off x="3412083" y="438006"/>
            <a:ext cx="2325058" cy="1162529"/>
            <a:chOff x="13689013" y="12058650"/>
            <a:chExt cx="13004799" cy="6502401"/>
          </a:xfrm>
        </p:grpSpPr>
        <p:grpSp>
          <p:nvGrpSpPr>
            <p:cNvPr id="2777" name="그룹 2776"/>
            <p:cNvGrpSpPr/>
            <p:nvPr/>
          </p:nvGrpSpPr>
          <p:grpSpPr>
            <a:xfrm>
              <a:off x="13689013" y="12058650"/>
              <a:ext cx="6502400" cy="6502401"/>
              <a:chOff x="13689013" y="12058650"/>
              <a:chExt cx="6502400" cy="6502401"/>
            </a:xfrm>
          </p:grpSpPr>
          <p:sp>
            <p:nvSpPr>
              <p:cNvPr id="2771" name="Freeform 5"/>
              <p:cNvSpPr>
                <a:spLocks/>
              </p:cNvSpPr>
              <p:nvPr/>
            </p:nvSpPr>
            <p:spPr bwMode="auto">
              <a:xfrm>
                <a:off x="13689013" y="12058650"/>
                <a:ext cx="6502400" cy="6502400"/>
              </a:xfrm>
              <a:custGeom>
                <a:avLst/>
                <a:gdLst>
                  <a:gd name="T0" fmla="*/ 0 w 8533"/>
                  <a:gd name="T1" fmla="*/ 8533 h 8533"/>
                  <a:gd name="T2" fmla="*/ 4129 w 8533"/>
                  <a:gd name="T3" fmla="*/ 8533 h 8533"/>
                  <a:gd name="T4" fmla="*/ 8533 w 8533"/>
                  <a:gd name="T5" fmla="*/ 4129 h 8533"/>
                  <a:gd name="T6" fmla="*/ 8533 w 8533"/>
                  <a:gd name="T7" fmla="*/ 0 h 8533"/>
                  <a:gd name="T8" fmla="*/ 0 w 8533"/>
                  <a:gd name="T9" fmla="*/ 8533 h 8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33" h="8533">
                    <a:moveTo>
                      <a:pt x="0" y="8533"/>
                    </a:moveTo>
                    <a:lnTo>
                      <a:pt x="4129" y="8533"/>
                    </a:lnTo>
                    <a:cubicBezTo>
                      <a:pt x="4129" y="6101"/>
                      <a:pt x="6101" y="4129"/>
                      <a:pt x="8533" y="4129"/>
                    </a:cubicBezTo>
                    <a:lnTo>
                      <a:pt x="8533" y="0"/>
                    </a:lnTo>
                    <a:cubicBezTo>
                      <a:pt x="3820" y="0"/>
                      <a:pt x="0" y="3821"/>
                      <a:pt x="0" y="8533"/>
                    </a:cubicBezTo>
                    <a:close/>
                  </a:path>
                </a:pathLst>
              </a:custGeom>
              <a:solidFill>
                <a:srgbClr val="E87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72" name="Freeform 6"/>
              <p:cNvSpPr>
                <a:spLocks/>
              </p:cNvSpPr>
              <p:nvPr/>
            </p:nvSpPr>
            <p:spPr bwMode="auto">
              <a:xfrm>
                <a:off x="14212888" y="12582525"/>
                <a:ext cx="5978525" cy="5978525"/>
              </a:xfrm>
              <a:custGeom>
                <a:avLst/>
                <a:gdLst>
                  <a:gd name="T0" fmla="*/ 7845 w 7845"/>
                  <a:gd name="T1" fmla="*/ 3441 h 7845"/>
                  <a:gd name="T2" fmla="*/ 7845 w 7845"/>
                  <a:gd name="T3" fmla="*/ 0 h 7845"/>
                  <a:gd name="T4" fmla="*/ 0 w 7845"/>
                  <a:gd name="T5" fmla="*/ 7845 h 7845"/>
                  <a:gd name="T6" fmla="*/ 3441 w 7845"/>
                  <a:gd name="T7" fmla="*/ 7845 h 7845"/>
                  <a:gd name="T8" fmla="*/ 7845 w 7845"/>
                  <a:gd name="T9" fmla="*/ 3441 h 7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45" h="7845">
                    <a:moveTo>
                      <a:pt x="7845" y="3441"/>
                    </a:moveTo>
                    <a:lnTo>
                      <a:pt x="7845" y="0"/>
                    </a:lnTo>
                    <a:cubicBezTo>
                      <a:pt x="3513" y="0"/>
                      <a:pt x="0" y="3513"/>
                      <a:pt x="0" y="7845"/>
                    </a:cubicBezTo>
                    <a:lnTo>
                      <a:pt x="3441" y="7845"/>
                    </a:lnTo>
                    <a:cubicBezTo>
                      <a:pt x="3441" y="5413"/>
                      <a:pt x="5413" y="3441"/>
                      <a:pt x="7845" y="3441"/>
                    </a:cubicBezTo>
                    <a:close/>
                  </a:path>
                </a:pathLst>
              </a:custGeom>
              <a:solidFill>
                <a:srgbClr val="F0B6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73" name="Freeform 7"/>
              <p:cNvSpPr>
                <a:spLocks/>
              </p:cNvSpPr>
              <p:nvPr/>
            </p:nvSpPr>
            <p:spPr bwMode="auto">
              <a:xfrm>
                <a:off x="14738350" y="13106400"/>
                <a:ext cx="5453062" cy="5454650"/>
              </a:xfrm>
              <a:custGeom>
                <a:avLst/>
                <a:gdLst>
                  <a:gd name="T0" fmla="*/ 7157 w 7157"/>
                  <a:gd name="T1" fmla="*/ 2753 h 7157"/>
                  <a:gd name="T2" fmla="*/ 7157 w 7157"/>
                  <a:gd name="T3" fmla="*/ 0 h 7157"/>
                  <a:gd name="T4" fmla="*/ 0 w 7157"/>
                  <a:gd name="T5" fmla="*/ 7157 h 7157"/>
                  <a:gd name="T6" fmla="*/ 2753 w 7157"/>
                  <a:gd name="T7" fmla="*/ 7157 h 7157"/>
                  <a:gd name="T8" fmla="*/ 7157 w 7157"/>
                  <a:gd name="T9" fmla="*/ 2753 h 7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57" h="7157">
                    <a:moveTo>
                      <a:pt x="7157" y="2753"/>
                    </a:moveTo>
                    <a:lnTo>
                      <a:pt x="7157" y="0"/>
                    </a:lnTo>
                    <a:cubicBezTo>
                      <a:pt x="3205" y="0"/>
                      <a:pt x="0" y="3205"/>
                      <a:pt x="0" y="7157"/>
                    </a:cubicBezTo>
                    <a:lnTo>
                      <a:pt x="2753" y="7157"/>
                    </a:lnTo>
                    <a:cubicBezTo>
                      <a:pt x="2753" y="4725"/>
                      <a:pt x="4725" y="2753"/>
                      <a:pt x="7157" y="2753"/>
                    </a:cubicBezTo>
                    <a:close/>
                  </a:path>
                </a:pathLst>
              </a:custGeom>
              <a:solidFill>
                <a:srgbClr val="B8D6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74" name="Freeform 8"/>
              <p:cNvSpPr>
                <a:spLocks/>
              </p:cNvSpPr>
              <p:nvPr/>
            </p:nvSpPr>
            <p:spPr bwMode="auto">
              <a:xfrm>
                <a:off x="15262225" y="13631863"/>
                <a:ext cx="4929187" cy="4929188"/>
              </a:xfrm>
              <a:custGeom>
                <a:avLst/>
                <a:gdLst>
                  <a:gd name="T0" fmla="*/ 6468 w 6468"/>
                  <a:gd name="T1" fmla="*/ 2064 h 6468"/>
                  <a:gd name="T2" fmla="*/ 6468 w 6468"/>
                  <a:gd name="T3" fmla="*/ 0 h 6468"/>
                  <a:gd name="T4" fmla="*/ 0 w 6468"/>
                  <a:gd name="T5" fmla="*/ 6468 h 6468"/>
                  <a:gd name="T6" fmla="*/ 2064 w 6468"/>
                  <a:gd name="T7" fmla="*/ 6468 h 6468"/>
                  <a:gd name="T8" fmla="*/ 6468 w 6468"/>
                  <a:gd name="T9" fmla="*/ 2064 h 6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68" h="6468">
                    <a:moveTo>
                      <a:pt x="6468" y="2064"/>
                    </a:moveTo>
                    <a:lnTo>
                      <a:pt x="6468" y="0"/>
                    </a:lnTo>
                    <a:cubicBezTo>
                      <a:pt x="2896" y="0"/>
                      <a:pt x="0" y="2896"/>
                      <a:pt x="0" y="6468"/>
                    </a:cubicBezTo>
                    <a:lnTo>
                      <a:pt x="2064" y="6468"/>
                    </a:lnTo>
                    <a:cubicBezTo>
                      <a:pt x="2064" y="4036"/>
                      <a:pt x="4036" y="2064"/>
                      <a:pt x="6468" y="2064"/>
                    </a:cubicBezTo>
                    <a:close/>
                  </a:path>
                </a:pathLst>
              </a:custGeom>
              <a:solidFill>
                <a:srgbClr val="66C2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75" name="Freeform 9"/>
              <p:cNvSpPr>
                <a:spLocks/>
              </p:cNvSpPr>
              <p:nvPr/>
            </p:nvSpPr>
            <p:spPr bwMode="auto">
              <a:xfrm>
                <a:off x="15787688" y="14155738"/>
                <a:ext cx="4403725" cy="4405313"/>
              </a:xfrm>
              <a:custGeom>
                <a:avLst/>
                <a:gdLst>
                  <a:gd name="T0" fmla="*/ 5780 w 5780"/>
                  <a:gd name="T1" fmla="*/ 1376 h 5780"/>
                  <a:gd name="T2" fmla="*/ 5780 w 5780"/>
                  <a:gd name="T3" fmla="*/ 0 h 5780"/>
                  <a:gd name="T4" fmla="*/ 0 w 5780"/>
                  <a:gd name="T5" fmla="*/ 5780 h 5780"/>
                  <a:gd name="T6" fmla="*/ 1376 w 5780"/>
                  <a:gd name="T7" fmla="*/ 5780 h 5780"/>
                  <a:gd name="T8" fmla="*/ 5780 w 5780"/>
                  <a:gd name="T9" fmla="*/ 1376 h 57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80" h="5780">
                    <a:moveTo>
                      <a:pt x="5780" y="1376"/>
                    </a:moveTo>
                    <a:lnTo>
                      <a:pt x="5780" y="0"/>
                    </a:lnTo>
                    <a:cubicBezTo>
                      <a:pt x="2588" y="0"/>
                      <a:pt x="0" y="2588"/>
                      <a:pt x="0" y="5780"/>
                    </a:cubicBezTo>
                    <a:lnTo>
                      <a:pt x="1376" y="5780"/>
                    </a:lnTo>
                    <a:cubicBezTo>
                      <a:pt x="1376" y="3348"/>
                      <a:pt x="3348" y="1376"/>
                      <a:pt x="5780" y="1376"/>
                    </a:cubicBezTo>
                    <a:close/>
                  </a:path>
                </a:pathLst>
              </a:custGeom>
              <a:solidFill>
                <a:srgbClr val="7291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76" name="Freeform 10"/>
              <p:cNvSpPr>
                <a:spLocks/>
              </p:cNvSpPr>
              <p:nvPr/>
            </p:nvSpPr>
            <p:spPr bwMode="auto">
              <a:xfrm>
                <a:off x="16311563" y="14681200"/>
                <a:ext cx="3879850" cy="3879850"/>
              </a:xfrm>
              <a:custGeom>
                <a:avLst/>
                <a:gdLst>
                  <a:gd name="T0" fmla="*/ 5092 w 5092"/>
                  <a:gd name="T1" fmla="*/ 688 h 5092"/>
                  <a:gd name="T2" fmla="*/ 5092 w 5092"/>
                  <a:gd name="T3" fmla="*/ 0 h 5092"/>
                  <a:gd name="T4" fmla="*/ 0 w 5092"/>
                  <a:gd name="T5" fmla="*/ 5092 h 5092"/>
                  <a:gd name="T6" fmla="*/ 688 w 5092"/>
                  <a:gd name="T7" fmla="*/ 5092 h 5092"/>
                  <a:gd name="T8" fmla="*/ 5092 w 5092"/>
                  <a:gd name="T9" fmla="*/ 688 h 50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92" h="5092">
                    <a:moveTo>
                      <a:pt x="5092" y="688"/>
                    </a:moveTo>
                    <a:lnTo>
                      <a:pt x="5092" y="0"/>
                    </a:lnTo>
                    <a:cubicBezTo>
                      <a:pt x="2280" y="0"/>
                      <a:pt x="0" y="2280"/>
                      <a:pt x="0" y="5092"/>
                    </a:cubicBezTo>
                    <a:lnTo>
                      <a:pt x="688" y="5092"/>
                    </a:lnTo>
                    <a:cubicBezTo>
                      <a:pt x="688" y="2660"/>
                      <a:pt x="2660" y="688"/>
                      <a:pt x="5092" y="688"/>
                    </a:cubicBezTo>
                    <a:close/>
                  </a:path>
                </a:pathLst>
              </a:custGeom>
              <a:solidFill>
                <a:srgbClr val="B09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567" name="그룹 566"/>
            <p:cNvGrpSpPr/>
            <p:nvPr/>
          </p:nvGrpSpPr>
          <p:grpSpPr>
            <a:xfrm flipH="1">
              <a:off x="20191412" y="12058650"/>
              <a:ext cx="6502400" cy="6502401"/>
              <a:chOff x="13689013" y="12058650"/>
              <a:chExt cx="6502400" cy="6502401"/>
            </a:xfrm>
          </p:grpSpPr>
          <p:sp>
            <p:nvSpPr>
              <p:cNvPr id="568" name="Freeform 5"/>
              <p:cNvSpPr>
                <a:spLocks/>
              </p:cNvSpPr>
              <p:nvPr/>
            </p:nvSpPr>
            <p:spPr bwMode="auto">
              <a:xfrm>
                <a:off x="13689013" y="12058650"/>
                <a:ext cx="6502400" cy="6502400"/>
              </a:xfrm>
              <a:custGeom>
                <a:avLst/>
                <a:gdLst>
                  <a:gd name="T0" fmla="*/ 0 w 8533"/>
                  <a:gd name="T1" fmla="*/ 8533 h 8533"/>
                  <a:gd name="T2" fmla="*/ 4129 w 8533"/>
                  <a:gd name="T3" fmla="*/ 8533 h 8533"/>
                  <a:gd name="T4" fmla="*/ 8533 w 8533"/>
                  <a:gd name="T5" fmla="*/ 4129 h 8533"/>
                  <a:gd name="T6" fmla="*/ 8533 w 8533"/>
                  <a:gd name="T7" fmla="*/ 0 h 8533"/>
                  <a:gd name="T8" fmla="*/ 0 w 8533"/>
                  <a:gd name="T9" fmla="*/ 8533 h 8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33" h="8533">
                    <a:moveTo>
                      <a:pt x="0" y="8533"/>
                    </a:moveTo>
                    <a:lnTo>
                      <a:pt x="4129" y="8533"/>
                    </a:lnTo>
                    <a:cubicBezTo>
                      <a:pt x="4129" y="6101"/>
                      <a:pt x="6101" y="4129"/>
                      <a:pt x="8533" y="4129"/>
                    </a:cubicBezTo>
                    <a:lnTo>
                      <a:pt x="8533" y="0"/>
                    </a:lnTo>
                    <a:cubicBezTo>
                      <a:pt x="3820" y="0"/>
                      <a:pt x="0" y="3821"/>
                      <a:pt x="0" y="8533"/>
                    </a:cubicBezTo>
                    <a:close/>
                  </a:path>
                </a:pathLst>
              </a:custGeom>
              <a:solidFill>
                <a:srgbClr val="E87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69" name="Freeform 6"/>
              <p:cNvSpPr>
                <a:spLocks/>
              </p:cNvSpPr>
              <p:nvPr/>
            </p:nvSpPr>
            <p:spPr bwMode="auto">
              <a:xfrm>
                <a:off x="14212888" y="12582525"/>
                <a:ext cx="5978525" cy="5978525"/>
              </a:xfrm>
              <a:custGeom>
                <a:avLst/>
                <a:gdLst>
                  <a:gd name="T0" fmla="*/ 7845 w 7845"/>
                  <a:gd name="T1" fmla="*/ 3441 h 7845"/>
                  <a:gd name="T2" fmla="*/ 7845 w 7845"/>
                  <a:gd name="T3" fmla="*/ 0 h 7845"/>
                  <a:gd name="T4" fmla="*/ 0 w 7845"/>
                  <a:gd name="T5" fmla="*/ 7845 h 7845"/>
                  <a:gd name="T6" fmla="*/ 3441 w 7845"/>
                  <a:gd name="T7" fmla="*/ 7845 h 7845"/>
                  <a:gd name="T8" fmla="*/ 7845 w 7845"/>
                  <a:gd name="T9" fmla="*/ 3441 h 7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45" h="7845">
                    <a:moveTo>
                      <a:pt x="7845" y="3441"/>
                    </a:moveTo>
                    <a:lnTo>
                      <a:pt x="7845" y="0"/>
                    </a:lnTo>
                    <a:cubicBezTo>
                      <a:pt x="3513" y="0"/>
                      <a:pt x="0" y="3513"/>
                      <a:pt x="0" y="7845"/>
                    </a:cubicBezTo>
                    <a:lnTo>
                      <a:pt x="3441" y="7845"/>
                    </a:lnTo>
                    <a:cubicBezTo>
                      <a:pt x="3441" y="5413"/>
                      <a:pt x="5413" y="3441"/>
                      <a:pt x="7845" y="3441"/>
                    </a:cubicBezTo>
                    <a:close/>
                  </a:path>
                </a:pathLst>
              </a:custGeom>
              <a:solidFill>
                <a:srgbClr val="F0B6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70" name="Freeform 7"/>
              <p:cNvSpPr>
                <a:spLocks/>
              </p:cNvSpPr>
              <p:nvPr/>
            </p:nvSpPr>
            <p:spPr bwMode="auto">
              <a:xfrm>
                <a:off x="14738350" y="13106400"/>
                <a:ext cx="5453062" cy="5454650"/>
              </a:xfrm>
              <a:custGeom>
                <a:avLst/>
                <a:gdLst>
                  <a:gd name="T0" fmla="*/ 7157 w 7157"/>
                  <a:gd name="T1" fmla="*/ 2753 h 7157"/>
                  <a:gd name="T2" fmla="*/ 7157 w 7157"/>
                  <a:gd name="T3" fmla="*/ 0 h 7157"/>
                  <a:gd name="T4" fmla="*/ 0 w 7157"/>
                  <a:gd name="T5" fmla="*/ 7157 h 7157"/>
                  <a:gd name="T6" fmla="*/ 2753 w 7157"/>
                  <a:gd name="T7" fmla="*/ 7157 h 7157"/>
                  <a:gd name="T8" fmla="*/ 7157 w 7157"/>
                  <a:gd name="T9" fmla="*/ 2753 h 7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57" h="7157">
                    <a:moveTo>
                      <a:pt x="7157" y="2753"/>
                    </a:moveTo>
                    <a:lnTo>
                      <a:pt x="7157" y="0"/>
                    </a:lnTo>
                    <a:cubicBezTo>
                      <a:pt x="3205" y="0"/>
                      <a:pt x="0" y="3205"/>
                      <a:pt x="0" y="7157"/>
                    </a:cubicBezTo>
                    <a:lnTo>
                      <a:pt x="2753" y="7157"/>
                    </a:lnTo>
                    <a:cubicBezTo>
                      <a:pt x="2753" y="4725"/>
                      <a:pt x="4725" y="2753"/>
                      <a:pt x="7157" y="2753"/>
                    </a:cubicBezTo>
                    <a:close/>
                  </a:path>
                </a:pathLst>
              </a:custGeom>
              <a:solidFill>
                <a:srgbClr val="B8D6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71" name="Freeform 8"/>
              <p:cNvSpPr>
                <a:spLocks/>
              </p:cNvSpPr>
              <p:nvPr/>
            </p:nvSpPr>
            <p:spPr bwMode="auto">
              <a:xfrm>
                <a:off x="15262225" y="13631863"/>
                <a:ext cx="4929187" cy="4929188"/>
              </a:xfrm>
              <a:custGeom>
                <a:avLst/>
                <a:gdLst>
                  <a:gd name="T0" fmla="*/ 6468 w 6468"/>
                  <a:gd name="T1" fmla="*/ 2064 h 6468"/>
                  <a:gd name="T2" fmla="*/ 6468 w 6468"/>
                  <a:gd name="T3" fmla="*/ 0 h 6468"/>
                  <a:gd name="T4" fmla="*/ 0 w 6468"/>
                  <a:gd name="T5" fmla="*/ 6468 h 6468"/>
                  <a:gd name="T6" fmla="*/ 2064 w 6468"/>
                  <a:gd name="T7" fmla="*/ 6468 h 6468"/>
                  <a:gd name="T8" fmla="*/ 6468 w 6468"/>
                  <a:gd name="T9" fmla="*/ 2064 h 6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68" h="6468">
                    <a:moveTo>
                      <a:pt x="6468" y="2064"/>
                    </a:moveTo>
                    <a:lnTo>
                      <a:pt x="6468" y="0"/>
                    </a:lnTo>
                    <a:cubicBezTo>
                      <a:pt x="2896" y="0"/>
                      <a:pt x="0" y="2896"/>
                      <a:pt x="0" y="6468"/>
                    </a:cubicBezTo>
                    <a:lnTo>
                      <a:pt x="2064" y="6468"/>
                    </a:lnTo>
                    <a:cubicBezTo>
                      <a:pt x="2064" y="4036"/>
                      <a:pt x="4036" y="2064"/>
                      <a:pt x="6468" y="2064"/>
                    </a:cubicBezTo>
                    <a:close/>
                  </a:path>
                </a:pathLst>
              </a:custGeom>
              <a:solidFill>
                <a:srgbClr val="66C2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72" name="Freeform 9"/>
              <p:cNvSpPr>
                <a:spLocks/>
              </p:cNvSpPr>
              <p:nvPr/>
            </p:nvSpPr>
            <p:spPr bwMode="auto">
              <a:xfrm>
                <a:off x="15787688" y="14155738"/>
                <a:ext cx="4403725" cy="4405313"/>
              </a:xfrm>
              <a:custGeom>
                <a:avLst/>
                <a:gdLst>
                  <a:gd name="T0" fmla="*/ 5780 w 5780"/>
                  <a:gd name="T1" fmla="*/ 1376 h 5780"/>
                  <a:gd name="T2" fmla="*/ 5780 w 5780"/>
                  <a:gd name="T3" fmla="*/ 0 h 5780"/>
                  <a:gd name="T4" fmla="*/ 0 w 5780"/>
                  <a:gd name="T5" fmla="*/ 5780 h 5780"/>
                  <a:gd name="T6" fmla="*/ 1376 w 5780"/>
                  <a:gd name="T7" fmla="*/ 5780 h 5780"/>
                  <a:gd name="T8" fmla="*/ 5780 w 5780"/>
                  <a:gd name="T9" fmla="*/ 1376 h 57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80" h="5780">
                    <a:moveTo>
                      <a:pt x="5780" y="1376"/>
                    </a:moveTo>
                    <a:lnTo>
                      <a:pt x="5780" y="0"/>
                    </a:lnTo>
                    <a:cubicBezTo>
                      <a:pt x="2588" y="0"/>
                      <a:pt x="0" y="2588"/>
                      <a:pt x="0" y="5780"/>
                    </a:cubicBezTo>
                    <a:lnTo>
                      <a:pt x="1376" y="5780"/>
                    </a:lnTo>
                    <a:cubicBezTo>
                      <a:pt x="1376" y="3348"/>
                      <a:pt x="3348" y="1376"/>
                      <a:pt x="5780" y="1376"/>
                    </a:cubicBezTo>
                    <a:close/>
                  </a:path>
                </a:pathLst>
              </a:custGeom>
              <a:solidFill>
                <a:srgbClr val="7291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73" name="Freeform 10"/>
              <p:cNvSpPr>
                <a:spLocks/>
              </p:cNvSpPr>
              <p:nvPr/>
            </p:nvSpPr>
            <p:spPr bwMode="auto">
              <a:xfrm>
                <a:off x="16311563" y="14681200"/>
                <a:ext cx="3879850" cy="3879850"/>
              </a:xfrm>
              <a:custGeom>
                <a:avLst/>
                <a:gdLst>
                  <a:gd name="T0" fmla="*/ 5092 w 5092"/>
                  <a:gd name="T1" fmla="*/ 688 h 5092"/>
                  <a:gd name="T2" fmla="*/ 5092 w 5092"/>
                  <a:gd name="T3" fmla="*/ 0 h 5092"/>
                  <a:gd name="T4" fmla="*/ 0 w 5092"/>
                  <a:gd name="T5" fmla="*/ 5092 h 5092"/>
                  <a:gd name="T6" fmla="*/ 688 w 5092"/>
                  <a:gd name="T7" fmla="*/ 5092 h 5092"/>
                  <a:gd name="T8" fmla="*/ 5092 w 5092"/>
                  <a:gd name="T9" fmla="*/ 688 h 50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92" h="5092">
                    <a:moveTo>
                      <a:pt x="5092" y="688"/>
                    </a:moveTo>
                    <a:lnTo>
                      <a:pt x="5092" y="0"/>
                    </a:lnTo>
                    <a:cubicBezTo>
                      <a:pt x="2280" y="0"/>
                      <a:pt x="0" y="2280"/>
                      <a:pt x="0" y="5092"/>
                    </a:cubicBezTo>
                    <a:lnTo>
                      <a:pt x="688" y="5092"/>
                    </a:lnTo>
                    <a:cubicBezTo>
                      <a:pt x="688" y="2660"/>
                      <a:pt x="2660" y="688"/>
                      <a:pt x="5092" y="688"/>
                    </a:cubicBezTo>
                    <a:close/>
                  </a:path>
                </a:pathLst>
              </a:custGeom>
              <a:solidFill>
                <a:srgbClr val="B09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779" name="그룹 2778"/>
          <p:cNvGrpSpPr/>
          <p:nvPr/>
        </p:nvGrpSpPr>
        <p:grpSpPr>
          <a:xfrm rot="120000">
            <a:off x="1197721" y="781938"/>
            <a:ext cx="6765825" cy="1653456"/>
            <a:chOff x="1197721" y="635120"/>
            <a:chExt cx="6765825" cy="1653456"/>
          </a:xfrm>
        </p:grpSpPr>
        <p:grpSp>
          <p:nvGrpSpPr>
            <p:cNvPr id="3003" name="그룹 3002"/>
            <p:cNvGrpSpPr/>
            <p:nvPr/>
          </p:nvGrpSpPr>
          <p:grpSpPr>
            <a:xfrm>
              <a:off x="7080646" y="1271667"/>
              <a:ext cx="882900" cy="1016909"/>
              <a:chOff x="7079946" y="1221537"/>
              <a:chExt cx="882900" cy="1016909"/>
            </a:xfrm>
            <a:solidFill>
              <a:srgbClr val="DCDCDC"/>
            </a:solidFill>
          </p:grpSpPr>
          <p:grpSp>
            <p:nvGrpSpPr>
              <p:cNvPr id="2967" name="그룹 2966"/>
              <p:cNvGrpSpPr/>
              <p:nvPr/>
            </p:nvGrpSpPr>
            <p:grpSpPr>
              <a:xfrm>
                <a:off x="7079946" y="1221537"/>
                <a:ext cx="882900" cy="1016909"/>
                <a:chOff x="47537556" y="-5631470"/>
                <a:chExt cx="6847676" cy="7887034"/>
              </a:xfrm>
              <a:grpFill/>
            </p:grpSpPr>
            <p:sp>
              <p:nvSpPr>
                <p:cNvPr id="2964" name="자유형 2963"/>
                <p:cNvSpPr/>
                <p:nvPr/>
              </p:nvSpPr>
              <p:spPr>
                <a:xfrm rot="16200000">
                  <a:off x="47016801" y="-5003763"/>
                  <a:ext cx="7887034" cy="6631620"/>
                </a:xfrm>
                <a:custGeom>
                  <a:avLst/>
                  <a:gdLst>
                    <a:gd name="connsiteX0" fmla="*/ 7887034 w 7887034"/>
                    <a:gd name="connsiteY0" fmla="*/ 0 h 6631620"/>
                    <a:gd name="connsiteX1" fmla="*/ 6065461 w 7887034"/>
                    <a:gd name="connsiteY1" fmla="*/ 6631620 h 6631620"/>
                    <a:gd name="connsiteX2" fmla="*/ 0 w 7887034"/>
                    <a:gd name="connsiteY2" fmla="*/ 6631620 h 6631620"/>
                    <a:gd name="connsiteX3" fmla="*/ 926 w 7887034"/>
                    <a:gd name="connsiteY3" fmla="*/ 6628248 h 6631620"/>
                    <a:gd name="connsiteX4" fmla="*/ 6040487 w 7887034"/>
                    <a:gd name="connsiteY4" fmla="*/ 6628248 h 6631620"/>
                    <a:gd name="connsiteX5" fmla="*/ 3830454 w 7887034"/>
                    <a:gd name="connsiteY5" fmla="*/ 6099896 h 6631620"/>
                    <a:gd name="connsiteX6" fmla="*/ 963 w 7887034"/>
                    <a:gd name="connsiteY6" fmla="*/ 6628116 h 6631620"/>
                    <a:gd name="connsiteX7" fmla="*/ 3511 w 7887034"/>
                    <a:gd name="connsiteY7" fmla="*/ 6618836 h 6631620"/>
                    <a:gd name="connsiteX8" fmla="*/ 28608 w 7887034"/>
                    <a:gd name="connsiteY8" fmla="*/ 6621980 h 6631620"/>
                    <a:gd name="connsiteX9" fmla="*/ 1491500 w 7887034"/>
                    <a:gd name="connsiteY9" fmla="*/ 3471984 h 6631620"/>
                    <a:gd name="connsiteX10" fmla="*/ 1831350 w 7887034"/>
                    <a:gd name="connsiteY10" fmla="*/ 61064 h 6631620"/>
                    <a:gd name="connsiteX11" fmla="*/ 1811169 w 7887034"/>
                    <a:gd name="connsiteY11" fmla="*/ 37880 h 6631620"/>
                    <a:gd name="connsiteX12" fmla="*/ 1821573 w 7887034"/>
                    <a:gd name="connsiteY12" fmla="*/ 0 h 66316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887034" h="6631620">
                      <a:moveTo>
                        <a:pt x="7887034" y="0"/>
                      </a:moveTo>
                      <a:lnTo>
                        <a:pt x="6065461" y="6631620"/>
                      </a:lnTo>
                      <a:lnTo>
                        <a:pt x="0" y="6631620"/>
                      </a:lnTo>
                      <a:lnTo>
                        <a:pt x="926" y="6628248"/>
                      </a:lnTo>
                      <a:lnTo>
                        <a:pt x="6040487" y="6628248"/>
                      </a:lnTo>
                      <a:lnTo>
                        <a:pt x="3830454" y="6099896"/>
                      </a:lnTo>
                      <a:lnTo>
                        <a:pt x="963" y="6628116"/>
                      </a:lnTo>
                      <a:lnTo>
                        <a:pt x="3511" y="6618836"/>
                      </a:lnTo>
                      <a:lnTo>
                        <a:pt x="28608" y="6621980"/>
                      </a:lnTo>
                      <a:cubicBezTo>
                        <a:pt x="379773" y="6620032"/>
                        <a:pt x="1022968" y="5242896"/>
                        <a:pt x="1491500" y="3471984"/>
                      </a:cubicBezTo>
                      <a:cubicBezTo>
                        <a:pt x="1929804" y="1815324"/>
                        <a:pt x="2064837" y="382596"/>
                        <a:pt x="1831350" y="61064"/>
                      </a:cubicBezTo>
                      <a:lnTo>
                        <a:pt x="1811169" y="37880"/>
                      </a:lnTo>
                      <a:lnTo>
                        <a:pt x="182157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58" name="타원 2957"/>
                <p:cNvSpPr/>
                <p:nvPr/>
              </p:nvSpPr>
              <p:spPr>
                <a:xfrm rot="11564559">
                  <a:off x="47698671" y="-5121002"/>
                  <a:ext cx="6625800" cy="128314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59" name="타원 2958"/>
                <p:cNvSpPr/>
                <p:nvPr/>
              </p:nvSpPr>
              <p:spPr>
                <a:xfrm rot="11689155">
                  <a:off x="47537556" y="-5260446"/>
                  <a:ext cx="6847676" cy="128314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956" name="이등변 삼각형 2955"/>
              <p:cNvSpPr/>
              <p:nvPr/>
            </p:nvSpPr>
            <p:spPr>
              <a:xfrm rot="5400000">
                <a:off x="7101416" y="1691244"/>
                <a:ext cx="306908" cy="323754"/>
              </a:xfrm>
              <a:prstGeom prst="triangle">
                <a:avLst/>
              </a:prstGeom>
              <a:solidFill>
                <a:srgbClr val="A0A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04" name="그룹 3003"/>
            <p:cNvGrpSpPr/>
            <p:nvPr/>
          </p:nvGrpSpPr>
          <p:grpSpPr>
            <a:xfrm>
              <a:off x="1197721" y="635120"/>
              <a:ext cx="882900" cy="1016909"/>
              <a:chOff x="1191736" y="689682"/>
              <a:chExt cx="882900" cy="1016909"/>
            </a:xfrm>
            <a:solidFill>
              <a:srgbClr val="DCDCDC"/>
            </a:solidFill>
          </p:grpSpPr>
          <p:grpSp>
            <p:nvGrpSpPr>
              <p:cNvPr id="2968" name="그룹 2967"/>
              <p:cNvGrpSpPr/>
              <p:nvPr/>
            </p:nvGrpSpPr>
            <p:grpSpPr>
              <a:xfrm>
                <a:off x="1191736" y="689682"/>
                <a:ext cx="882900" cy="1016909"/>
                <a:chOff x="13778201" y="-9756474"/>
                <a:chExt cx="6847676" cy="7887034"/>
              </a:xfrm>
              <a:grpFill/>
            </p:grpSpPr>
            <p:sp>
              <p:nvSpPr>
                <p:cNvPr id="2963" name="자유형 2962"/>
                <p:cNvSpPr/>
                <p:nvPr/>
              </p:nvSpPr>
              <p:spPr>
                <a:xfrm rot="5400000">
                  <a:off x="13261013" y="-9128767"/>
                  <a:ext cx="7887034" cy="6631620"/>
                </a:xfrm>
                <a:custGeom>
                  <a:avLst/>
                  <a:gdLst>
                    <a:gd name="connsiteX0" fmla="*/ 0 w 7887034"/>
                    <a:gd name="connsiteY0" fmla="*/ 6631620 h 6631620"/>
                    <a:gd name="connsiteX1" fmla="*/ 3511 w 7887034"/>
                    <a:gd name="connsiteY1" fmla="*/ 6618838 h 6631620"/>
                    <a:gd name="connsiteX2" fmla="*/ 28608 w 7887034"/>
                    <a:gd name="connsiteY2" fmla="*/ 6621979 h 6631620"/>
                    <a:gd name="connsiteX3" fmla="*/ 1491500 w 7887034"/>
                    <a:gd name="connsiteY3" fmla="*/ 3471984 h 6631620"/>
                    <a:gd name="connsiteX4" fmla="*/ 1831350 w 7887034"/>
                    <a:gd name="connsiteY4" fmla="*/ 61064 h 6631620"/>
                    <a:gd name="connsiteX5" fmla="*/ 1811169 w 7887034"/>
                    <a:gd name="connsiteY5" fmla="*/ 37880 h 6631620"/>
                    <a:gd name="connsiteX6" fmla="*/ 1821573 w 7887034"/>
                    <a:gd name="connsiteY6" fmla="*/ 0 h 6631620"/>
                    <a:gd name="connsiteX7" fmla="*/ 7887034 w 7887034"/>
                    <a:gd name="connsiteY7" fmla="*/ 0 h 6631620"/>
                    <a:gd name="connsiteX8" fmla="*/ 6065461 w 7887034"/>
                    <a:gd name="connsiteY8" fmla="*/ 6631620 h 6631620"/>
                    <a:gd name="connsiteX9" fmla="*/ 6022328 w 7887034"/>
                    <a:gd name="connsiteY9" fmla="*/ 6631620 h 6631620"/>
                    <a:gd name="connsiteX10" fmla="*/ 3830453 w 7887034"/>
                    <a:gd name="connsiteY10" fmla="*/ 6107609 h 6631620"/>
                    <a:gd name="connsiteX11" fmla="*/ 31472 w 7887034"/>
                    <a:gd name="connsiteY11" fmla="*/ 6631620 h 66316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887034" h="6631620">
                      <a:moveTo>
                        <a:pt x="0" y="6631620"/>
                      </a:moveTo>
                      <a:lnTo>
                        <a:pt x="3511" y="6618838"/>
                      </a:lnTo>
                      <a:lnTo>
                        <a:pt x="28608" y="6621979"/>
                      </a:lnTo>
                      <a:cubicBezTo>
                        <a:pt x="379773" y="6620031"/>
                        <a:pt x="1022968" y="5242895"/>
                        <a:pt x="1491500" y="3471984"/>
                      </a:cubicBezTo>
                      <a:cubicBezTo>
                        <a:pt x="1929804" y="1815326"/>
                        <a:pt x="2064837" y="382594"/>
                        <a:pt x="1831350" y="61064"/>
                      </a:cubicBezTo>
                      <a:lnTo>
                        <a:pt x="1811169" y="37880"/>
                      </a:lnTo>
                      <a:lnTo>
                        <a:pt x="1821573" y="0"/>
                      </a:lnTo>
                      <a:lnTo>
                        <a:pt x="7887034" y="0"/>
                      </a:lnTo>
                      <a:lnTo>
                        <a:pt x="6065461" y="6631620"/>
                      </a:lnTo>
                      <a:lnTo>
                        <a:pt x="6022328" y="6631620"/>
                      </a:lnTo>
                      <a:lnTo>
                        <a:pt x="3830453" y="6107609"/>
                      </a:lnTo>
                      <a:lnTo>
                        <a:pt x="31472" y="66316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46" name="타원 2945"/>
                <p:cNvSpPr/>
                <p:nvPr/>
              </p:nvSpPr>
              <p:spPr>
                <a:xfrm rot="764559">
                  <a:off x="13838962" y="-3660221"/>
                  <a:ext cx="6625800" cy="128314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51" name="타원 2950"/>
                <p:cNvSpPr/>
                <p:nvPr/>
              </p:nvSpPr>
              <p:spPr>
                <a:xfrm rot="889155">
                  <a:off x="13778201" y="-3536017"/>
                  <a:ext cx="6847676" cy="128314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944" name="이등변 삼각형 2943"/>
              <p:cNvSpPr/>
              <p:nvPr/>
            </p:nvSpPr>
            <p:spPr>
              <a:xfrm rot="16200000">
                <a:off x="1746258" y="913495"/>
                <a:ext cx="306908" cy="323754"/>
              </a:xfrm>
              <a:prstGeom prst="triangle">
                <a:avLst/>
              </a:prstGeom>
              <a:solidFill>
                <a:srgbClr val="A0A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943" name="물결 2942"/>
            <p:cNvSpPr/>
            <p:nvPr/>
          </p:nvSpPr>
          <p:spPr>
            <a:xfrm flipH="1">
              <a:off x="1738336" y="945497"/>
              <a:ext cx="5681844" cy="1037498"/>
            </a:xfrm>
            <a:prstGeom prst="wave">
              <a:avLst>
                <a:gd name="adj1" fmla="val 8049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74" name="TextBox 2973"/>
          <p:cNvSpPr txBox="1"/>
          <p:nvPr/>
        </p:nvSpPr>
        <p:spPr>
          <a:xfrm>
            <a:off x="1738334" y="1347057"/>
            <a:ext cx="5666412" cy="52322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맛집 </a:t>
            </a:r>
            <a:r>
              <a:rPr lang="ko-KR" altLang="en-US" sz="2800" b="1" spc="-150" dirty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추천</a:t>
            </a:r>
            <a:r>
              <a:rPr lang="ko-KR" altLang="en-US" sz="28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프로그램</a:t>
            </a:r>
            <a:endParaRPr lang="ko-KR" altLang="en-US" sz="28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947" name="그룹 1946"/>
          <p:cNvGrpSpPr/>
          <p:nvPr/>
        </p:nvGrpSpPr>
        <p:grpSpPr>
          <a:xfrm>
            <a:off x="201468" y="255444"/>
            <a:ext cx="1636568" cy="208160"/>
            <a:chOff x="755650" y="2943225"/>
            <a:chExt cx="7600950" cy="966788"/>
          </a:xfrm>
        </p:grpSpPr>
        <p:sp>
          <p:nvSpPr>
            <p:cNvPr id="1948" name="Freeform 87"/>
            <p:cNvSpPr>
              <a:spLocks/>
            </p:cNvSpPr>
            <p:nvPr/>
          </p:nvSpPr>
          <p:spPr bwMode="auto">
            <a:xfrm>
              <a:off x="5810250" y="2986088"/>
              <a:ext cx="354013" cy="673100"/>
            </a:xfrm>
            <a:custGeom>
              <a:avLst/>
              <a:gdLst>
                <a:gd name="T0" fmla="*/ 111 w 465"/>
                <a:gd name="T1" fmla="*/ 883 h 883"/>
                <a:gd name="T2" fmla="*/ 465 w 465"/>
                <a:gd name="T3" fmla="*/ 883 h 883"/>
                <a:gd name="T4" fmla="*/ 465 w 465"/>
                <a:gd name="T5" fmla="*/ 747 h 883"/>
                <a:gd name="T6" fmla="*/ 162 w 465"/>
                <a:gd name="T7" fmla="*/ 747 h 883"/>
                <a:gd name="T8" fmla="*/ 162 w 465"/>
                <a:gd name="T9" fmla="*/ 136 h 883"/>
                <a:gd name="T10" fmla="*/ 450 w 465"/>
                <a:gd name="T11" fmla="*/ 136 h 883"/>
                <a:gd name="T12" fmla="*/ 450 w 465"/>
                <a:gd name="T13" fmla="*/ 0 h 883"/>
                <a:gd name="T14" fmla="*/ 4 w 465"/>
                <a:gd name="T15" fmla="*/ 0 h 883"/>
                <a:gd name="T16" fmla="*/ 4 w 465"/>
                <a:gd name="T17" fmla="*/ 782 h 883"/>
                <a:gd name="T18" fmla="*/ 111 w 465"/>
                <a:gd name="T19" fmla="*/ 883 h 883"/>
                <a:gd name="T20" fmla="*/ 111 w 465"/>
                <a:gd name="T21" fmla="*/ 883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5" h="883">
                  <a:moveTo>
                    <a:pt x="111" y="883"/>
                  </a:moveTo>
                  <a:lnTo>
                    <a:pt x="465" y="883"/>
                  </a:lnTo>
                  <a:lnTo>
                    <a:pt x="465" y="747"/>
                  </a:lnTo>
                  <a:lnTo>
                    <a:pt x="162" y="747"/>
                  </a:lnTo>
                  <a:lnTo>
                    <a:pt x="162" y="136"/>
                  </a:lnTo>
                  <a:lnTo>
                    <a:pt x="450" y="136"/>
                  </a:lnTo>
                  <a:lnTo>
                    <a:pt x="450" y="0"/>
                  </a:lnTo>
                  <a:lnTo>
                    <a:pt x="4" y="0"/>
                  </a:lnTo>
                  <a:lnTo>
                    <a:pt x="4" y="782"/>
                  </a:lnTo>
                  <a:cubicBezTo>
                    <a:pt x="4" y="782"/>
                    <a:pt x="0" y="883"/>
                    <a:pt x="111" y="883"/>
                  </a:cubicBezTo>
                  <a:lnTo>
                    <a:pt x="111" y="883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49" name="Freeform 88"/>
            <p:cNvSpPr>
              <a:spLocks/>
            </p:cNvSpPr>
            <p:nvPr/>
          </p:nvSpPr>
          <p:spPr bwMode="auto">
            <a:xfrm>
              <a:off x="7534275" y="3263900"/>
              <a:ext cx="822325" cy="407988"/>
            </a:xfrm>
            <a:custGeom>
              <a:avLst/>
              <a:gdLst>
                <a:gd name="T0" fmla="*/ 334 w 518"/>
                <a:gd name="T1" fmla="*/ 193 h 257"/>
                <a:gd name="T2" fmla="*/ 334 w 518"/>
                <a:gd name="T3" fmla="*/ 0 h 257"/>
                <a:gd name="T4" fmla="*/ 260 w 518"/>
                <a:gd name="T5" fmla="*/ 0 h 257"/>
                <a:gd name="T6" fmla="*/ 260 w 518"/>
                <a:gd name="T7" fmla="*/ 193 h 257"/>
                <a:gd name="T8" fmla="*/ 176 w 518"/>
                <a:gd name="T9" fmla="*/ 193 h 257"/>
                <a:gd name="T10" fmla="*/ 176 w 518"/>
                <a:gd name="T11" fmla="*/ 0 h 257"/>
                <a:gd name="T12" fmla="*/ 100 w 518"/>
                <a:gd name="T13" fmla="*/ 0 h 257"/>
                <a:gd name="T14" fmla="*/ 100 w 518"/>
                <a:gd name="T15" fmla="*/ 193 h 257"/>
                <a:gd name="T16" fmla="*/ 0 w 518"/>
                <a:gd name="T17" fmla="*/ 193 h 257"/>
                <a:gd name="T18" fmla="*/ 0 w 518"/>
                <a:gd name="T19" fmla="*/ 257 h 257"/>
                <a:gd name="T20" fmla="*/ 518 w 518"/>
                <a:gd name="T21" fmla="*/ 257 h 257"/>
                <a:gd name="T22" fmla="*/ 518 w 518"/>
                <a:gd name="T23" fmla="*/ 193 h 257"/>
                <a:gd name="T24" fmla="*/ 334 w 518"/>
                <a:gd name="T25" fmla="*/ 193 h 257"/>
                <a:gd name="T26" fmla="*/ 334 w 518"/>
                <a:gd name="T27" fmla="*/ 193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8" h="257">
                  <a:moveTo>
                    <a:pt x="334" y="193"/>
                  </a:moveTo>
                  <a:lnTo>
                    <a:pt x="334" y="0"/>
                  </a:lnTo>
                  <a:lnTo>
                    <a:pt x="260" y="0"/>
                  </a:lnTo>
                  <a:lnTo>
                    <a:pt x="260" y="193"/>
                  </a:lnTo>
                  <a:lnTo>
                    <a:pt x="176" y="193"/>
                  </a:lnTo>
                  <a:lnTo>
                    <a:pt x="176" y="0"/>
                  </a:lnTo>
                  <a:lnTo>
                    <a:pt x="100" y="0"/>
                  </a:lnTo>
                  <a:lnTo>
                    <a:pt x="100" y="193"/>
                  </a:lnTo>
                  <a:lnTo>
                    <a:pt x="0" y="193"/>
                  </a:lnTo>
                  <a:lnTo>
                    <a:pt x="0" y="257"/>
                  </a:lnTo>
                  <a:lnTo>
                    <a:pt x="518" y="257"/>
                  </a:lnTo>
                  <a:lnTo>
                    <a:pt x="518" y="193"/>
                  </a:lnTo>
                  <a:lnTo>
                    <a:pt x="334" y="193"/>
                  </a:lnTo>
                  <a:lnTo>
                    <a:pt x="334" y="193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50" name="Freeform 89"/>
            <p:cNvSpPr>
              <a:spLocks/>
            </p:cNvSpPr>
            <p:nvPr/>
          </p:nvSpPr>
          <p:spPr bwMode="auto">
            <a:xfrm>
              <a:off x="4926013" y="3371850"/>
              <a:ext cx="784225" cy="517525"/>
            </a:xfrm>
            <a:custGeom>
              <a:avLst/>
              <a:gdLst>
                <a:gd name="T0" fmla="*/ 964 w 1028"/>
                <a:gd name="T1" fmla="*/ 311 h 678"/>
                <a:gd name="T2" fmla="*/ 964 w 1028"/>
                <a:gd name="T3" fmla="*/ 678 h 678"/>
                <a:gd name="T4" fmla="*/ 806 w 1028"/>
                <a:gd name="T5" fmla="*/ 678 h 678"/>
                <a:gd name="T6" fmla="*/ 806 w 1028"/>
                <a:gd name="T7" fmla="*/ 367 h 678"/>
                <a:gd name="T8" fmla="*/ 53 w 1028"/>
                <a:gd name="T9" fmla="*/ 367 h 678"/>
                <a:gd name="T10" fmla="*/ 53 w 1028"/>
                <a:gd name="T11" fmla="*/ 235 h 678"/>
                <a:gd name="T12" fmla="*/ 427 w 1028"/>
                <a:gd name="T13" fmla="*/ 235 h 678"/>
                <a:gd name="T14" fmla="*/ 427 w 1028"/>
                <a:gd name="T15" fmla="*/ 124 h 678"/>
                <a:gd name="T16" fmla="*/ 0 w 1028"/>
                <a:gd name="T17" fmla="*/ 124 h 678"/>
                <a:gd name="T18" fmla="*/ 0 w 1028"/>
                <a:gd name="T19" fmla="*/ 0 h 678"/>
                <a:gd name="T20" fmla="*/ 1028 w 1028"/>
                <a:gd name="T21" fmla="*/ 0 h 678"/>
                <a:gd name="T22" fmla="*/ 1028 w 1028"/>
                <a:gd name="T23" fmla="*/ 124 h 678"/>
                <a:gd name="T24" fmla="*/ 585 w 1028"/>
                <a:gd name="T25" fmla="*/ 124 h 678"/>
                <a:gd name="T26" fmla="*/ 585 w 1028"/>
                <a:gd name="T27" fmla="*/ 235 h 678"/>
                <a:gd name="T28" fmla="*/ 895 w 1028"/>
                <a:gd name="T29" fmla="*/ 235 h 678"/>
                <a:gd name="T30" fmla="*/ 964 w 1028"/>
                <a:gd name="T31" fmla="*/ 311 h 678"/>
                <a:gd name="T32" fmla="*/ 964 w 1028"/>
                <a:gd name="T33" fmla="*/ 311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8" h="678">
                  <a:moveTo>
                    <a:pt x="964" y="311"/>
                  </a:moveTo>
                  <a:lnTo>
                    <a:pt x="964" y="678"/>
                  </a:lnTo>
                  <a:lnTo>
                    <a:pt x="806" y="678"/>
                  </a:lnTo>
                  <a:lnTo>
                    <a:pt x="806" y="367"/>
                  </a:lnTo>
                  <a:lnTo>
                    <a:pt x="53" y="367"/>
                  </a:lnTo>
                  <a:lnTo>
                    <a:pt x="53" y="235"/>
                  </a:lnTo>
                  <a:lnTo>
                    <a:pt x="427" y="235"/>
                  </a:lnTo>
                  <a:lnTo>
                    <a:pt x="42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028" y="0"/>
                  </a:lnTo>
                  <a:lnTo>
                    <a:pt x="1028" y="124"/>
                  </a:lnTo>
                  <a:lnTo>
                    <a:pt x="585" y="124"/>
                  </a:lnTo>
                  <a:lnTo>
                    <a:pt x="585" y="235"/>
                  </a:lnTo>
                  <a:lnTo>
                    <a:pt x="895" y="235"/>
                  </a:lnTo>
                  <a:cubicBezTo>
                    <a:pt x="895" y="235"/>
                    <a:pt x="964" y="235"/>
                    <a:pt x="964" y="311"/>
                  </a:cubicBezTo>
                  <a:lnTo>
                    <a:pt x="964" y="311"/>
                  </a:lnTo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51" name="Freeform 90"/>
            <p:cNvSpPr>
              <a:spLocks noEditPoints="1"/>
            </p:cNvSpPr>
            <p:nvPr/>
          </p:nvSpPr>
          <p:spPr bwMode="auto">
            <a:xfrm>
              <a:off x="4967288" y="2979738"/>
              <a:ext cx="693738" cy="323850"/>
            </a:xfrm>
            <a:custGeom>
              <a:avLst/>
              <a:gdLst>
                <a:gd name="T0" fmla="*/ 64 w 911"/>
                <a:gd name="T1" fmla="*/ 425 h 425"/>
                <a:gd name="T2" fmla="*/ 911 w 911"/>
                <a:gd name="T3" fmla="*/ 425 h 425"/>
                <a:gd name="T4" fmla="*/ 911 w 911"/>
                <a:gd name="T5" fmla="*/ 0 h 425"/>
                <a:gd name="T6" fmla="*/ 753 w 911"/>
                <a:gd name="T7" fmla="*/ 0 h 425"/>
                <a:gd name="T8" fmla="*/ 753 w 911"/>
                <a:gd name="T9" fmla="*/ 89 h 425"/>
                <a:gd name="T10" fmla="*/ 162 w 911"/>
                <a:gd name="T11" fmla="*/ 89 h 425"/>
                <a:gd name="T12" fmla="*/ 162 w 911"/>
                <a:gd name="T13" fmla="*/ 0 h 425"/>
                <a:gd name="T14" fmla="*/ 3 w 911"/>
                <a:gd name="T15" fmla="*/ 0 h 425"/>
                <a:gd name="T16" fmla="*/ 3 w 911"/>
                <a:gd name="T17" fmla="*/ 361 h 425"/>
                <a:gd name="T18" fmla="*/ 64 w 911"/>
                <a:gd name="T19" fmla="*/ 425 h 425"/>
                <a:gd name="T20" fmla="*/ 753 w 911"/>
                <a:gd name="T21" fmla="*/ 212 h 425"/>
                <a:gd name="T22" fmla="*/ 753 w 911"/>
                <a:gd name="T23" fmla="*/ 295 h 425"/>
                <a:gd name="T24" fmla="*/ 162 w 911"/>
                <a:gd name="T25" fmla="*/ 295 h 425"/>
                <a:gd name="T26" fmla="*/ 162 w 911"/>
                <a:gd name="T27" fmla="*/ 212 h 425"/>
                <a:gd name="T28" fmla="*/ 753 w 911"/>
                <a:gd name="T29" fmla="*/ 212 h 425"/>
                <a:gd name="T30" fmla="*/ 753 w 911"/>
                <a:gd name="T31" fmla="*/ 212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11" h="425">
                  <a:moveTo>
                    <a:pt x="64" y="425"/>
                  </a:moveTo>
                  <a:lnTo>
                    <a:pt x="911" y="425"/>
                  </a:lnTo>
                  <a:lnTo>
                    <a:pt x="911" y="0"/>
                  </a:lnTo>
                  <a:lnTo>
                    <a:pt x="753" y="0"/>
                  </a:lnTo>
                  <a:lnTo>
                    <a:pt x="753" y="89"/>
                  </a:lnTo>
                  <a:lnTo>
                    <a:pt x="162" y="89"/>
                  </a:lnTo>
                  <a:lnTo>
                    <a:pt x="162" y="0"/>
                  </a:lnTo>
                  <a:lnTo>
                    <a:pt x="3" y="0"/>
                  </a:lnTo>
                  <a:lnTo>
                    <a:pt x="3" y="361"/>
                  </a:lnTo>
                  <a:cubicBezTo>
                    <a:pt x="3" y="361"/>
                    <a:pt x="0" y="425"/>
                    <a:pt x="64" y="425"/>
                  </a:cubicBezTo>
                  <a:close/>
                  <a:moveTo>
                    <a:pt x="753" y="212"/>
                  </a:moveTo>
                  <a:lnTo>
                    <a:pt x="753" y="295"/>
                  </a:lnTo>
                  <a:lnTo>
                    <a:pt x="162" y="295"/>
                  </a:lnTo>
                  <a:lnTo>
                    <a:pt x="162" y="212"/>
                  </a:lnTo>
                  <a:lnTo>
                    <a:pt x="753" y="212"/>
                  </a:lnTo>
                  <a:lnTo>
                    <a:pt x="753" y="212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52" name="Freeform 91"/>
            <p:cNvSpPr>
              <a:spLocks/>
            </p:cNvSpPr>
            <p:nvPr/>
          </p:nvSpPr>
          <p:spPr bwMode="auto">
            <a:xfrm>
              <a:off x="6218238" y="2976563"/>
              <a:ext cx="352425" cy="708025"/>
            </a:xfrm>
            <a:custGeom>
              <a:avLst/>
              <a:gdLst>
                <a:gd name="T0" fmla="*/ 146 w 222"/>
                <a:gd name="T1" fmla="*/ 154 h 446"/>
                <a:gd name="T2" fmla="*/ 76 w 222"/>
                <a:gd name="T3" fmla="*/ 154 h 446"/>
                <a:gd name="T4" fmla="*/ 76 w 222"/>
                <a:gd name="T5" fmla="*/ 0 h 446"/>
                <a:gd name="T6" fmla="*/ 0 w 222"/>
                <a:gd name="T7" fmla="*/ 0 h 446"/>
                <a:gd name="T8" fmla="*/ 0 w 222"/>
                <a:gd name="T9" fmla="*/ 446 h 446"/>
                <a:gd name="T10" fmla="*/ 76 w 222"/>
                <a:gd name="T11" fmla="*/ 446 h 446"/>
                <a:gd name="T12" fmla="*/ 76 w 222"/>
                <a:gd name="T13" fmla="*/ 219 h 446"/>
                <a:gd name="T14" fmla="*/ 146 w 222"/>
                <a:gd name="T15" fmla="*/ 219 h 446"/>
                <a:gd name="T16" fmla="*/ 146 w 222"/>
                <a:gd name="T17" fmla="*/ 446 h 446"/>
                <a:gd name="T18" fmla="*/ 222 w 222"/>
                <a:gd name="T19" fmla="*/ 446 h 446"/>
                <a:gd name="T20" fmla="*/ 222 w 222"/>
                <a:gd name="T21" fmla="*/ 0 h 446"/>
                <a:gd name="T22" fmla="*/ 146 w 222"/>
                <a:gd name="T23" fmla="*/ 0 h 446"/>
                <a:gd name="T24" fmla="*/ 146 w 222"/>
                <a:gd name="T25" fmla="*/ 154 h 446"/>
                <a:gd name="T26" fmla="*/ 146 w 222"/>
                <a:gd name="T27" fmla="*/ 154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2" h="446">
                  <a:moveTo>
                    <a:pt x="146" y="154"/>
                  </a:moveTo>
                  <a:lnTo>
                    <a:pt x="76" y="154"/>
                  </a:lnTo>
                  <a:lnTo>
                    <a:pt x="76" y="0"/>
                  </a:lnTo>
                  <a:lnTo>
                    <a:pt x="0" y="0"/>
                  </a:lnTo>
                  <a:lnTo>
                    <a:pt x="0" y="446"/>
                  </a:lnTo>
                  <a:lnTo>
                    <a:pt x="76" y="446"/>
                  </a:lnTo>
                  <a:lnTo>
                    <a:pt x="76" y="219"/>
                  </a:lnTo>
                  <a:lnTo>
                    <a:pt x="146" y="219"/>
                  </a:lnTo>
                  <a:lnTo>
                    <a:pt x="146" y="446"/>
                  </a:lnTo>
                  <a:lnTo>
                    <a:pt x="222" y="446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6" y="154"/>
                  </a:lnTo>
                  <a:lnTo>
                    <a:pt x="146" y="154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53" name="Freeform 92"/>
            <p:cNvSpPr>
              <a:spLocks/>
            </p:cNvSpPr>
            <p:nvPr/>
          </p:nvSpPr>
          <p:spPr bwMode="auto">
            <a:xfrm>
              <a:off x="7577138" y="2986088"/>
              <a:ext cx="714375" cy="441325"/>
            </a:xfrm>
            <a:custGeom>
              <a:avLst/>
              <a:gdLst>
                <a:gd name="T0" fmla="*/ 937 w 937"/>
                <a:gd name="T1" fmla="*/ 98 h 579"/>
                <a:gd name="T2" fmla="*/ 937 w 937"/>
                <a:gd name="T3" fmla="*/ 579 h 579"/>
                <a:gd name="T4" fmla="*/ 782 w 937"/>
                <a:gd name="T5" fmla="*/ 579 h 579"/>
                <a:gd name="T6" fmla="*/ 782 w 937"/>
                <a:gd name="T7" fmla="*/ 142 h 579"/>
                <a:gd name="T8" fmla="*/ 0 w 937"/>
                <a:gd name="T9" fmla="*/ 142 h 579"/>
                <a:gd name="T10" fmla="*/ 0 w 937"/>
                <a:gd name="T11" fmla="*/ 6 h 579"/>
                <a:gd name="T12" fmla="*/ 845 w 937"/>
                <a:gd name="T13" fmla="*/ 6 h 579"/>
                <a:gd name="T14" fmla="*/ 937 w 937"/>
                <a:gd name="T15" fmla="*/ 98 h 579"/>
                <a:gd name="T16" fmla="*/ 937 w 937"/>
                <a:gd name="T17" fmla="*/ 98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7" h="579">
                  <a:moveTo>
                    <a:pt x="937" y="98"/>
                  </a:moveTo>
                  <a:lnTo>
                    <a:pt x="937" y="579"/>
                  </a:lnTo>
                  <a:lnTo>
                    <a:pt x="782" y="579"/>
                  </a:lnTo>
                  <a:lnTo>
                    <a:pt x="782" y="142"/>
                  </a:lnTo>
                  <a:lnTo>
                    <a:pt x="0" y="142"/>
                  </a:lnTo>
                  <a:lnTo>
                    <a:pt x="0" y="6"/>
                  </a:lnTo>
                  <a:lnTo>
                    <a:pt x="845" y="6"/>
                  </a:lnTo>
                  <a:cubicBezTo>
                    <a:pt x="845" y="6"/>
                    <a:pt x="937" y="0"/>
                    <a:pt x="937" y="98"/>
                  </a:cubicBezTo>
                  <a:lnTo>
                    <a:pt x="937" y="98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54" name="Freeform 93"/>
            <p:cNvSpPr>
              <a:spLocks noEditPoints="1"/>
            </p:cNvSpPr>
            <p:nvPr/>
          </p:nvSpPr>
          <p:spPr bwMode="auto">
            <a:xfrm>
              <a:off x="6688138" y="2943225"/>
              <a:ext cx="827088" cy="947738"/>
            </a:xfrm>
            <a:custGeom>
              <a:avLst/>
              <a:gdLst>
                <a:gd name="T0" fmla="*/ 873 w 1085"/>
                <a:gd name="T1" fmla="*/ 817 h 1244"/>
                <a:gd name="T2" fmla="*/ 54 w 1085"/>
                <a:gd name="T3" fmla="*/ 813 h 1244"/>
                <a:gd name="T4" fmla="*/ 54 w 1085"/>
                <a:gd name="T5" fmla="*/ 949 h 1244"/>
                <a:gd name="T6" fmla="*/ 788 w 1085"/>
                <a:gd name="T7" fmla="*/ 949 h 1244"/>
                <a:gd name="T8" fmla="*/ 788 w 1085"/>
                <a:gd name="T9" fmla="*/ 1244 h 1244"/>
                <a:gd name="T10" fmla="*/ 946 w 1085"/>
                <a:gd name="T11" fmla="*/ 1244 h 1244"/>
                <a:gd name="T12" fmla="*/ 946 w 1085"/>
                <a:gd name="T13" fmla="*/ 877 h 1244"/>
                <a:gd name="T14" fmla="*/ 873 w 1085"/>
                <a:gd name="T15" fmla="*/ 817 h 1244"/>
                <a:gd name="T16" fmla="*/ 943 w 1085"/>
                <a:gd name="T17" fmla="*/ 323 h 1244"/>
                <a:gd name="T18" fmla="*/ 943 w 1085"/>
                <a:gd name="T19" fmla="*/ 44 h 1244"/>
                <a:gd name="T20" fmla="*/ 784 w 1085"/>
                <a:gd name="T21" fmla="*/ 44 h 1244"/>
                <a:gd name="T22" fmla="*/ 784 w 1085"/>
                <a:gd name="T23" fmla="*/ 737 h 1244"/>
                <a:gd name="T24" fmla="*/ 943 w 1085"/>
                <a:gd name="T25" fmla="*/ 737 h 1244"/>
                <a:gd name="T26" fmla="*/ 943 w 1085"/>
                <a:gd name="T27" fmla="*/ 456 h 1244"/>
                <a:gd name="T28" fmla="*/ 1085 w 1085"/>
                <a:gd name="T29" fmla="*/ 456 h 1244"/>
                <a:gd name="T30" fmla="*/ 1085 w 1085"/>
                <a:gd name="T31" fmla="*/ 323 h 1244"/>
                <a:gd name="T32" fmla="*/ 943 w 1085"/>
                <a:gd name="T33" fmla="*/ 323 h 1244"/>
                <a:gd name="T34" fmla="*/ 225 w 1085"/>
                <a:gd name="T35" fmla="*/ 250 h 1244"/>
                <a:gd name="T36" fmla="*/ 16 w 1085"/>
                <a:gd name="T37" fmla="*/ 497 h 1244"/>
                <a:gd name="T38" fmla="*/ 307 w 1085"/>
                <a:gd name="T39" fmla="*/ 753 h 1244"/>
                <a:gd name="T40" fmla="*/ 601 w 1085"/>
                <a:gd name="T41" fmla="*/ 497 h 1244"/>
                <a:gd name="T42" fmla="*/ 373 w 1085"/>
                <a:gd name="T43" fmla="*/ 247 h 1244"/>
                <a:gd name="T44" fmla="*/ 373 w 1085"/>
                <a:gd name="T45" fmla="*/ 212 h 1244"/>
                <a:gd name="T46" fmla="*/ 620 w 1085"/>
                <a:gd name="T47" fmla="*/ 212 h 1244"/>
                <a:gd name="T48" fmla="*/ 620 w 1085"/>
                <a:gd name="T49" fmla="*/ 79 h 1244"/>
                <a:gd name="T50" fmla="*/ 380 w 1085"/>
                <a:gd name="T51" fmla="*/ 79 h 1244"/>
                <a:gd name="T52" fmla="*/ 380 w 1085"/>
                <a:gd name="T53" fmla="*/ 0 h 1244"/>
                <a:gd name="T54" fmla="*/ 225 w 1085"/>
                <a:gd name="T55" fmla="*/ 0 h 1244"/>
                <a:gd name="T56" fmla="*/ 225 w 1085"/>
                <a:gd name="T57" fmla="*/ 79 h 1244"/>
                <a:gd name="T58" fmla="*/ 0 w 1085"/>
                <a:gd name="T59" fmla="*/ 79 h 1244"/>
                <a:gd name="T60" fmla="*/ 0 w 1085"/>
                <a:gd name="T61" fmla="*/ 212 h 1244"/>
                <a:gd name="T62" fmla="*/ 231 w 1085"/>
                <a:gd name="T63" fmla="*/ 212 h 1244"/>
                <a:gd name="T64" fmla="*/ 231 w 1085"/>
                <a:gd name="T65" fmla="*/ 247 h 1244"/>
                <a:gd name="T66" fmla="*/ 225 w 1085"/>
                <a:gd name="T67" fmla="*/ 250 h 1244"/>
                <a:gd name="T68" fmla="*/ 307 w 1085"/>
                <a:gd name="T69" fmla="*/ 370 h 1244"/>
                <a:gd name="T70" fmla="*/ 449 w 1085"/>
                <a:gd name="T71" fmla="*/ 497 h 1244"/>
                <a:gd name="T72" fmla="*/ 307 w 1085"/>
                <a:gd name="T73" fmla="*/ 620 h 1244"/>
                <a:gd name="T74" fmla="*/ 168 w 1085"/>
                <a:gd name="T75" fmla="*/ 497 h 1244"/>
                <a:gd name="T76" fmla="*/ 307 w 1085"/>
                <a:gd name="T77" fmla="*/ 370 h 1244"/>
                <a:gd name="T78" fmla="*/ 307 w 1085"/>
                <a:gd name="T79" fmla="*/ 37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85" h="1244">
                  <a:moveTo>
                    <a:pt x="873" y="817"/>
                  </a:moveTo>
                  <a:lnTo>
                    <a:pt x="54" y="813"/>
                  </a:lnTo>
                  <a:lnTo>
                    <a:pt x="54" y="949"/>
                  </a:lnTo>
                  <a:lnTo>
                    <a:pt x="788" y="949"/>
                  </a:lnTo>
                  <a:lnTo>
                    <a:pt x="788" y="1244"/>
                  </a:lnTo>
                  <a:lnTo>
                    <a:pt x="946" y="1244"/>
                  </a:lnTo>
                  <a:lnTo>
                    <a:pt x="946" y="877"/>
                  </a:lnTo>
                  <a:cubicBezTo>
                    <a:pt x="946" y="807"/>
                    <a:pt x="873" y="817"/>
                    <a:pt x="873" y="817"/>
                  </a:cubicBezTo>
                  <a:close/>
                  <a:moveTo>
                    <a:pt x="943" y="323"/>
                  </a:moveTo>
                  <a:lnTo>
                    <a:pt x="943" y="44"/>
                  </a:lnTo>
                  <a:lnTo>
                    <a:pt x="784" y="44"/>
                  </a:lnTo>
                  <a:lnTo>
                    <a:pt x="784" y="737"/>
                  </a:lnTo>
                  <a:lnTo>
                    <a:pt x="943" y="737"/>
                  </a:lnTo>
                  <a:lnTo>
                    <a:pt x="943" y="456"/>
                  </a:lnTo>
                  <a:lnTo>
                    <a:pt x="1085" y="456"/>
                  </a:lnTo>
                  <a:lnTo>
                    <a:pt x="1085" y="323"/>
                  </a:lnTo>
                  <a:lnTo>
                    <a:pt x="943" y="323"/>
                  </a:lnTo>
                  <a:close/>
                  <a:moveTo>
                    <a:pt x="225" y="250"/>
                  </a:moveTo>
                  <a:cubicBezTo>
                    <a:pt x="104" y="282"/>
                    <a:pt x="16" y="383"/>
                    <a:pt x="16" y="497"/>
                  </a:cubicBezTo>
                  <a:cubicBezTo>
                    <a:pt x="16" y="639"/>
                    <a:pt x="149" y="753"/>
                    <a:pt x="307" y="753"/>
                  </a:cubicBezTo>
                  <a:cubicBezTo>
                    <a:pt x="465" y="753"/>
                    <a:pt x="601" y="639"/>
                    <a:pt x="601" y="497"/>
                  </a:cubicBezTo>
                  <a:cubicBezTo>
                    <a:pt x="601" y="380"/>
                    <a:pt x="503" y="275"/>
                    <a:pt x="373" y="247"/>
                  </a:cubicBezTo>
                  <a:lnTo>
                    <a:pt x="373" y="212"/>
                  </a:lnTo>
                  <a:lnTo>
                    <a:pt x="620" y="212"/>
                  </a:lnTo>
                  <a:lnTo>
                    <a:pt x="620" y="79"/>
                  </a:lnTo>
                  <a:lnTo>
                    <a:pt x="380" y="79"/>
                  </a:lnTo>
                  <a:lnTo>
                    <a:pt x="380" y="0"/>
                  </a:lnTo>
                  <a:lnTo>
                    <a:pt x="225" y="0"/>
                  </a:lnTo>
                  <a:lnTo>
                    <a:pt x="225" y="79"/>
                  </a:lnTo>
                  <a:lnTo>
                    <a:pt x="0" y="79"/>
                  </a:lnTo>
                  <a:lnTo>
                    <a:pt x="0" y="212"/>
                  </a:lnTo>
                  <a:lnTo>
                    <a:pt x="231" y="212"/>
                  </a:lnTo>
                  <a:lnTo>
                    <a:pt x="231" y="247"/>
                  </a:lnTo>
                  <a:lnTo>
                    <a:pt x="225" y="250"/>
                  </a:lnTo>
                  <a:close/>
                  <a:moveTo>
                    <a:pt x="307" y="370"/>
                  </a:moveTo>
                  <a:cubicBezTo>
                    <a:pt x="386" y="370"/>
                    <a:pt x="449" y="427"/>
                    <a:pt x="449" y="497"/>
                  </a:cubicBezTo>
                  <a:cubicBezTo>
                    <a:pt x="449" y="567"/>
                    <a:pt x="386" y="620"/>
                    <a:pt x="307" y="620"/>
                  </a:cubicBezTo>
                  <a:cubicBezTo>
                    <a:pt x="231" y="620"/>
                    <a:pt x="168" y="567"/>
                    <a:pt x="168" y="497"/>
                  </a:cubicBezTo>
                  <a:cubicBezTo>
                    <a:pt x="168" y="427"/>
                    <a:pt x="231" y="370"/>
                    <a:pt x="307" y="370"/>
                  </a:cubicBezTo>
                  <a:lnTo>
                    <a:pt x="307" y="370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55" name="Freeform 94"/>
            <p:cNvSpPr>
              <a:spLocks noEditPoints="1"/>
            </p:cNvSpPr>
            <p:nvPr/>
          </p:nvSpPr>
          <p:spPr bwMode="auto">
            <a:xfrm>
              <a:off x="4222750" y="3449638"/>
              <a:ext cx="601663" cy="436563"/>
            </a:xfrm>
            <a:custGeom>
              <a:avLst/>
              <a:gdLst>
                <a:gd name="T0" fmla="*/ 791 w 791"/>
                <a:gd name="T1" fmla="*/ 288 h 573"/>
                <a:gd name="T2" fmla="*/ 791 w 791"/>
                <a:gd name="T3" fmla="*/ 288 h 573"/>
                <a:gd name="T4" fmla="*/ 395 w 791"/>
                <a:gd name="T5" fmla="*/ 0 h 573"/>
                <a:gd name="T6" fmla="*/ 0 w 791"/>
                <a:gd name="T7" fmla="*/ 288 h 573"/>
                <a:gd name="T8" fmla="*/ 395 w 791"/>
                <a:gd name="T9" fmla="*/ 573 h 573"/>
                <a:gd name="T10" fmla="*/ 791 w 791"/>
                <a:gd name="T11" fmla="*/ 288 h 573"/>
                <a:gd name="T12" fmla="*/ 395 w 791"/>
                <a:gd name="T13" fmla="*/ 449 h 573"/>
                <a:gd name="T14" fmla="*/ 158 w 791"/>
                <a:gd name="T15" fmla="*/ 288 h 573"/>
                <a:gd name="T16" fmla="*/ 395 w 791"/>
                <a:gd name="T17" fmla="*/ 123 h 573"/>
                <a:gd name="T18" fmla="*/ 636 w 791"/>
                <a:gd name="T19" fmla="*/ 288 h 573"/>
                <a:gd name="T20" fmla="*/ 395 w 791"/>
                <a:gd name="T21" fmla="*/ 449 h 573"/>
                <a:gd name="T22" fmla="*/ 395 w 791"/>
                <a:gd name="T23" fmla="*/ 449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1" h="573">
                  <a:moveTo>
                    <a:pt x="791" y="288"/>
                  </a:moveTo>
                  <a:lnTo>
                    <a:pt x="791" y="288"/>
                  </a:lnTo>
                  <a:cubicBezTo>
                    <a:pt x="791" y="129"/>
                    <a:pt x="613" y="0"/>
                    <a:pt x="395" y="0"/>
                  </a:cubicBezTo>
                  <a:cubicBezTo>
                    <a:pt x="177" y="0"/>
                    <a:pt x="0" y="129"/>
                    <a:pt x="0" y="288"/>
                  </a:cubicBezTo>
                  <a:cubicBezTo>
                    <a:pt x="0" y="446"/>
                    <a:pt x="177" y="573"/>
                    <a:pt x="395" y="573"/>
                  </a:cubicBezTo>
                  <a:cubicBezTo>
                    <a:pt x="613" y="573"/>
                    <a:pt x="791" y="446"/>
                    <a:pt x="791" y="288"/>
                  </a:cubicBezTo>
                  <a:close/>
                  <a:moveTo>
                    <a:pt x="395" y="449"/>
                  </a:moveTo>
                  <a:cubicBezTo>
                    <a:pt x="266" y="449"/>
                    <a:pt x="158" y="376"/>
                    <a:pt x="158" y="288"/>
                  </a:cubicBezTo>
                  <a:cubicBezTo>
                    <a:pt x="158" y="199"/>
                    <a:pt x="266" y="123"/>
                    <a:pt x="395" y="123"/>
                  </a:cubicBezTo>
                  <a:cubicBezTo>
                    <a:pt x="503" y="123"/>
                    <a:pt x="636" y="186"/>
                    <a:pt x="636" y="288"/>
                  </a:cubicBezTo>
                  <a:cubicBezTo>
                    <a:pt x="636" y="389"/>
                    <a:pt x="503" y="449"/>
                    <a:pt x="395" y="449"/>
                  </a:cubicBezTo>
                  <a:lnTo>
                    <a:pt x="395" y="449"/>
                  </a:lnTo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56" name="Freeform 95"/>
            <p:cNvSpPr>
              <a:spLocks noEditPoints="1"/>
            </p:cNvSpPr>
            <p:nvPr/>
          </p:nvSpPr>
          <p:spPr bwMode="auto">
            <a:xfrm>
              <a:off x="4067175" y="2971800"/>
              <a:ext cx="752475" cy="492125"/>
            </a:xfrm>
            <a:custGeom>
              <a:avLst/>
              <a:gdLst>
                <a:gd name="T0" fmla="*/ 503 w 987"/>
                <a:gd name="T1" fmla="*/ 19 h 646"/>
                <a:gd name="T2" fmla="*/ 19 w 987"/>
                <a:gd name="T3" fmla="*/ 19 h 646"/>
                <a:gd name="T4" fmla="*/ 19 w 987"/>
                <a:gd name="T5" fmla="*/ 142 h 646"/>
                <a:gd name="T6" fmla="*/ 377 w 987"/>
                <a:gd name="T7" fmla="*/ 142 h 646"/>
                <a:gd name="T8" fmla="*/ 358 w 987"/>
                <a:gd name="T9" fmla="*/ 237 h 646"/>
                <a:gd name="T10" fmla="*/ 0 w 987"/>
                <a:gd name="T11" fmla="*/ 529 h 646"/>
                <a:gd name="T12" fmla="*/ 4 w 987"/>
                <a:gd name="T13" fmla="*/ 646 h 646"/>
                <a:gd name="T14" fmla="*/ 541 w 987"/>
                <a:gd name="T15" fmla="*/ 63 h 646"/>
                <a:gd name="T16" fmla="*/ 503 w 987"/>
                <a:gd name="T17" fmla="*/ 19 h 646"/>
                <a:gd name="T18" fmla="*/ 826 w 987"/>
                <a:gd name="T19" fmla="*/ 0 h 646"/>
                <a:gd name="T20" fmla="*/ 826 w 987"/>
                <a:gd name="T21" fmla="*/ 123 h 646"/>
                <a:gd name="T22" fmla="*/ 579 w 987"/>
                <a:gd name="T23" fmla="*/ 123 h 646"/>
                <a:gd name="T24" fmla="*/ 579 w 987"/>
                <a:gd name="T25" fmla="*/ 259 h 646"/>
                <a:gd name="T26" fmla="*/ 826 w 987"/>
                <a:gd name="T27" fmla="*/ 259 h 646"/>
                <a:gd name="T28" fmla="*/ 826 w 987"/>
                <a:gd name="T29" fmla="*/ 351 h 646"/>
                <a:gd name="T30" fmla="*/ 573 w 987"/>
                <a:gd name="T31" fmla="*/ 351 h 646"/>
                <a:gd name="T32" fmla="*/ 573 w 987"/>
                <a:gd name="T33" fmla="*/ 484 h 646"/>
                <a:gd name="T34" fmla="*/ 826 w 987"/>
                <a:gd name="T35" fmla="*/ 484 h 646"/>
                <a:gd name="T36" fmla="*/ 826 w 987"/>
                <a:gd name="T37" fmla="*/ 639 h 646"/>
                <a:gd name="T38" fmla="*/ 987 w 987"/>
                <a:gd name="T39" fmla="*/ 639 h 646"/>
                <a:gd name="T40" fmla="*/ 987 w 987"/>
                <a:gd name="T41" fmla="*/ 0 h 646"/>
                <a:gd name="T42" fmla="*/ 826 w 987"/>
                <a:gd name="T43" fmla="*/ 0 h 646"/>
                <a:gd name="T44" fmla="*/ 826 w 987"/>
                <a:gd name="T45" fmla="*/ 0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7" h="646">
                  <a:moveTo>
                    <a:pt x="503" y="19"/>
                  </a:moveTo>
                  <a:lnTo>
                    <a:pt x="19" y="19"/>
                  </a:lnTo>
                  <a:lnTo>
                    <a:pt x="19" y="142"/>
                  </a:lnTo>
                  <a:lnTo>
                    <a:pt x="377" y="142"/>
                  </a:lnTo>
                  <a:cubicBezTo>
                    <a:pt x="377" y="161"/>
                    <a:pt x="374" y="193"/>
                    <a:pt x="358" y="237"/>
                  </a:cubicBezTo>
                  <a:cubicBezTo>
                    <a:pt x="276" y="484"/>
                    <a:pt x="0" y="529"/>
                    <a:pt x="0" y="529"/>
                  </a:cubicBezTo>
                  <a:lnTo>
                    <a:pt x="4" y="646"/>
                  </a:lnTo>
                  <a:cubicBezTo>
                    <a:pt x="567" y="566"/>
                    <a:pt x="541" y="63"/>
                    <a:pt x="541" y="63"/>
                  </a:cubicBezTo>
                  <a:cubicBezTo>
                    <a:pt x="541" y="22"/>
                    <a:pt x="503" y="19"/>
                    <a:pt x="503" y="19"/>
                  </a:cubicBezTo>
                  <a:close/>
                  <a:moveTo>
                    <a:pt x="826" y="0"/>
                  </a:moveTo>
                  <a:lnTo>
                    <a:pt x="826" y="123"/>
                  </a:lnTo>
                  <a:lnTo>
                    <a:pt x="579" y="123"/>
                  </a:lnTo>
                  <a:lnTo>
                    <a:pt x="579" y="259"/>
                  </a:lnTo>
                  <a:lnTo>
                    <a:pt x="826" y="259"/>
                  </a:lnTo>
                  <a:lnTo>
                    <a:pt x="826" y="351"/>
                  </a:lnTo>
                  <a:lnTo>
                    <a:pt x="573" y="351"/>
                  </a:lnTo>
                  <a:lnTo>
                    <a:pt x="573" y="484"/>
                  </a:lnTo>
                  <a:lnTo>
                    <a:pt x="826" y="484"/>
                  </a:lnTo>
                  <a:lnTo>
                    <a:pt x="826" y="639"/>
                  </a:lnTo>
                  <a:lnTo>
                    <a:pt x="987" y="639"/>
                  </a:lnTo>
                  <a:lnTo>
                    <a:pt x="987" y="0"/>
                  </a:lnTo>
                  <a:lnTo>
                    <a:pt x="826" y="0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57" name="Freeform 96"/>
            <p:cNvSpPr>
              <a:spLocks noEditPoints="1"/>
            </p:cNvSpPr>
            <p:nvPr/>
          </p:nvSpPr>
          <p:spPr bwMode="auto">
            <a:xfrm>
              <a:off x="755650" y="2960688"/>
              <a:ext cx="2989263" cy="949325"/>
            </a:xfrm>
            <a:custGeom>
              <a:avLst/>
              <a:gdLst>
                <a:gd name="T0" fmla="*/ 395 w 3923"/>
                <a:gd name="T1" fmla="*/ 22 h 1247"/>
                <a:gd name="T2" fmla="*/ 0 w 3923"/>
                <a:gd name="T3" fmla="*/ 22 h 1247"/>
                <a:gd name="T4" fmla="*/ 79 w 3923"/>
                <a:gd name="T5" fmla="*/ 158 h 1247"/>
                <a:gd name="T6" fmla="*/ 79 w 3923"/>
                <a:gd name="T7" fmla="*/ 1222 h 1247"/>
                <a:gd name="T8" fmla="*/ 395 w 3923"/>
                <a:gd name="T9" fmla="*/ 1222 h 1247"/>
                <a:gd name="T10" fmla="*/ 395 w 3923"/>
                <a:gd name="T11" fmla="*/ 22 h 1247"/>
                <a:gd name="T12" fmla="*/ 405 w 3923"/>
                <a:gd name="T13" fmla="*/ 516 h 1247"/>
                <a:gd name="T14" fmla="*/ 943 w 3923"/>
                <a:gd name="T15" fmla="*/ 1231 h 1247"/>
                <a:gd name="T16" fmla="*/ 1310 w 3923"/>
                <a:gd name="T17" fmla="*/ 1231 h 1247"/>
                <a:gd name="T18" fmla="*/ 743 w 3923"/>
                <a:gd name="T19" fmla="*/ 516 h 1247"/>
                <a:gd name="T20" fmla="*/ 1284 w 3923"/>
                <a:gd name="T21" fmla="*/ 19 h 1247"/>
                <a:gd name="T22" fmla="*/ 965 w 3923"/>
                <a:gd name="T23" fmla="*/ 19 h 1247"/>
                <a:gd name="T24" fmla="*/ 408 w 3923"/>
                <a:gd name="T25" fmla="*/ 513 h 1247"/>
                <a:gd name="T26" fmla="*/ 405 w 3923"/>
                <a:gd name="T27" fmla="*/ 516 h 1247"/>
                <a:gd name="T28" fmla="*/ 3923 w 3923"/>
                <a:gd name="T29" fmla="*/ 1225 h 1247"/>
                <a:gd name="T30" fmla="*/ 3923 w 3923"/>
                <a:gd name="T31" fmla="*/ 19 h 1247"/>
                <a:gd name="T32" fmla="*/ 3609 w 3923"/>
                <a:gd name="T33" fmla="*/ 19 h 1247"/>
                <a:gd name="T34" fmla="*/ 3609 w 3923"/>
                <a:gd name="T35" fmla="*/ 1029 h 1247"/>
                <a:gd name="T36" fmla="*/ 3242 w 3923"/>
                <a:gd name="T37" fmla="*/ 1029 h 1247"/>
                <a:gd name="T38" fmla="*/ 3141 w 3923"/>
                <a:gd name="T39" fmla="*/ 902 h 1247"/>
                <a:gd name="T40" fmla="*/ 3141 w 3923"/>
                <a:gd name="T41" fmla="*/ 22 h 1247"/>
                <a:gd name="T42" fmla="*/ 2752 w 3923"/>
                <a:gd name="T43" fmla="*/ 22 h 1247"/>
                <a:gd name="T44" fmla="*/ 2834 w 3923"/>
                <a:gd name="T45" fmla="*/ 155 h 1247"/>
                <a:gd name="T46" fmla="*/ 2834 w 3923"/>
                <a:gd name="T47" fmla="*/ 855 h 1247"/>
                <a:gd name="T48" fmla="*/ 3163 w 3923"/>
                <a:gd name="T49" fmla="*/ 1225 h 1247"/>
                <a:gd name="T50" fmla="*/ 3923 w 3923"/>
                <a:gd name="T51" fmla="*/ 1225 h 1247"/>
                <a:gd name="T52" fmla="*/ 2227 w 3923"/>
                <a:gd name="T53" fmla="*/ 1225 h 1247"/>
                <a:gd name="T54" fmla="*/ 2540 w 3923"/>
                <a:gd name="T55" fmla="*/ 1225 h 1247"/>
                <a:gd name="T56" fmla="*/ 2540 w 3923"/>
                <a:gd name="T57" fmla="*/ 389 h 1247"/>
                <a:gd name="T58" fmla="*/ 2208 w 3923"/>
                <a:gd name="T59" fmla="*/ 19 h 1247"/>
                <a:gd name="T60" fmla="*/ 1367 w 3923"/>
                <a:gd name="T61" fmla="*/ 19 h 1247"/>
                <a:gd name="T62" fmla="*/ 1442 w 3923"/>
                <a:gd name="T63" fmla="*/ 152 h 1247"/>
                <a:gd name="T64" fmla="*/ 1442 w 3923"/>
                <a:gd name="T65" fmla="*/ 1225 h 1247"/>
                <a:gd name="T66" fmla="*/ 1756 w 3923"/>
                <a:gd name="T67" fmla="*/ 1225 h 1247"/>
                <a:gd name="T68" fmla="*/ 1756 w 3923"/>
                <a:gd name="T69" fmla="*/ 215 h 1247"/>
                <a:gd name="T70" fmla="*/ 2123 w 3923"/>
                <a:gd name="T71" fmla="*/ 215 h 1247"/>
                <a:gd name="T72" fmla="*/ 2227 w 3923"/>
                <a:gd name="T73" fmla="*/ 342 h 1247"/>
                <a:gd name="T74" fmla="*/ 2227 w 3923"/>
                <a:gd name="T75" fmla="*/ 1225 h 1247"/>
                <a:gd name="T76" fmla="*/ 2227 w 3923"/>
                <a:gd name="T77" fmla="*/ 1225 h 1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23" h="1247">
                  <a:moveTo>
                    <a:pt x="395" y="22"/>
                  </a:moveTo>
                  <a:lnTo>
                    <a:pt x="0" y="22"/>
                  </a:lnTo>
                  <a:cubicBezTo>
                    <a:pt x="0" y="22"/>
                    <a:pt x="79" y="38"/>
                    <a:pt x="79" y="158"/>
                  </a:cubicBezTo>
                  <a:lnTo>
                    <a:pt x="79" y="1222"/>
                  </a:lnTo>
                  <a:lnTo>
                    <a:pt x="395" y="1222"/>
                  </a:lnTo>
                  <a:lnTo>
                    <a:pt x="395" y="22"/>
                  </a:lnTo>
                  <a:close/>
                  <a:moveTo>
                    <a:pt x="405" y="516"/>
                  </a:moveTo>
                  <a:lnTo>
                    <a:pt x="943" y="1231"/>
                  </a:lnTo>
                  <a:lnTo>
                    <a:pt x="1310" y="1231"/>
                  </a:lnTo>
                  <a:lnTo>
                    <a:pt x="743" y="516"/>
                  </a:lnTo>
                  <a:lnTo>
                    <a:pt x="1284" y="19"/>
                  </a:lnTo>
                  <a:lnTo>
                    <a:pt x="965" y="19"/>
                  </a:lnTo>
                  <a:lnTo>
                    <a:pt x="408" y="513"/>
                  </a:lnTo>
                  <a:lnTo>
                    <a:pt x="405" y="516"/>
                  </a:lnTo>
                  <a:close/>
                  <a:moveTo>
                    <a:pt x="3923" y="1225"/>
                  </a:moveTo>
                  <a:lnTo>
                    <a:pt x="3923" y="19"/>
                  </a:lnTo>
                  <a:lnTo>
                    <a:pt x="3609" y="19"/>
                  </a:lnTo>
                  <a:lnTo>
                    <a:pt x="3609" y="1029"/>
                  </a:lnTo>
                  <a:lnTo>
                    <a:pt x="3242" y="1029"/>
                  </a:lnTo>
                  <a:cubicBezTo>
                    <a:pt x="3208" y="1029"/>
                    <a:pt x="3141" y="1000"/>
                    <a:pt x="3141" y="902"/>
                  </a:cubicBezTo>
                  <a:lnTo>
                    <a:pt x="3141" y="22"/>
                  </a:lnTo>
                  <a:lnTo>
                    <a:pt x="2752" y="22"/>
                  </a:lnTo>
                  <a:cubicBezTo>
                    <a:pt x="2752" y="22"/>
                    <a:pt x="2834" y="38"/>
                    <a:pt x="2834" y="155"/>
                  </a:cubicBezTo>
                  <a:lnTo>
                    <a:pt x="2834" y="855"/>
                  </a:lnTo>
                  <a:cubicBezTo>
                    <a:pt x="2834" y="1247"/>
                    <a:pt x="3163" y="1225"/>
                    <a:pt x="3163" y="1225"/>
                  </a:cubicBezTo>
                  <a:lnTo>
                    <a:pt x="3923" y="1225"/>
                  </a:lnTo>
                  <a:close/>
                  <a:moveTo>
                    <a:pt x="2227" y="1225"/>
                  </a:moveTo>
                  <a:lnTo>
                    <a:pt x="2540" y="1225"/>
                  </a:lnTo>
                  <a:lnTo>
                    <a:pt x="2540" y="389"/>
                  </a:lnTo>
                  <a:cubicBezTo>
                    <a:pt x="2540" y="0"/>
                    <a:pt x="2243" y="19"/>
                    <a:pt x="2208" y="19"/>
                  </a:cubicBezTo>
                  <a:lnTo>
                    <a:pt x="1367" y="19"/>
                  </a:lnTo>
                  <a:cubicBezTo>
                    <a:pt x="1367" y="19"/>
                    <a:pt x="1442" y="48"/>
                    <a:pt x="1442" y="152"/>
                  </a:cubicBezTo>
                  <a:lnTo>
                    <a:pt x="1442" y="1225"/>
                  </a:lnTo>
                  <a:lnTo>
                    <a:pt x="1756" y="1225"/>
                  </a:lnTo>
                  <a:lnTo>
                    <a:pt x="1756" y="215"/>
                  </a:lnTo>
                  <a:lnTo>
                    <a:pt x="2123" y="215"/>
                  </a:lnTo>
                  <a:cubicBezTo>
                    <a:pt x="2157" y="215"/>
                    <a:pt x="2227" y="244"/>
                    <a:pt x="2227" y="342"/>
                  </a:cubicBezTo>
                  <a:lnTo>
                    <a:pt x="2227" y="1225"/>
                  </a:lnTo>
                  <a:lnTo>
                    <a:pt x="2227" y="1225"/>
                  </a:lnTo>
                </a:path>
              </a:pathLst>
            </a:custGeom>
            <a:solidFill>
              <a:srgbClr val="DC1F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047" name="TextBox 2046"/>
          <p:cNvSpPr txBox="1"/>
          <p:nvPr/>
        </p:nvSpPr>
        <p:spPr>
          <a:xfrm>
            <a:off x="0" y="6392755"/>
            <a:ext cx="9144000" cy="24622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10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5F2063D-20B0-4BCA-A3B6-D900C74AE254}"/>
              </a:ext>
            </a:extLst>
          </p:cNvPr>
          <p:cNvSpPr/>
          <p:nvPr/>
        </p:nvSpPr>
        <p:spPr>
          <a:xfrm>
            <a:off x="5999072" y="4902200"/>
            <a:ext cx="2874797" cy="15641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ea typeface="나눔스퀘어 ExtraBold" panose="020B0600000101010101"/>
              </a:rPr>
              <a:t>황재성</a:t>
            </a:r>
            <a:endParaRPr lang="en-US" altLang="ko-KR" b="1" dirty="0">
              <a:solidFill>
                <a:schemeClr val="tx1"/>
              </a:solidFill>
              <a:ea typeface="나눔스퀘어 ExtraBold" panose="020B0600000101010101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ea typeface="나눔스퀘어 ExtraBold" panose="020B0600000101010101"/>
              </a:rPr>
              <a:t>황은지</a:t>
            </a:r>
            <a:endParaRPr lang="en-US" altLang="ko-KR" b="1" dirty="0">
              <a:solidFill>
                <a:schemeClr val="tx1"/>
              </a:solidFill>
              <a:ea typeface="나눔스퀘어 ExtraBold" panose="020B0600000101010101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ea typeface="나눔스퀘어 ExtraBold" panose="020B0600000101010101"/>
              </a:rPr>
              <a:t>이광현</a:t>
            </a:r>
            <a:endParaRPr lang="en-US" altLang="ko-KR" b="1" dirty="0">
              <a:solidFill>
                <a:schemeClr val="tx1"/>
              </a:solidFill>
              <a:ea typeface="나눔스퀘어 ExtraBold" panose="020B0600000101010101"/>
            </a:endParaRPr>
          </a:p>
          <a:p>
            <a:pPr algn="ctr"/>
            <a:r>
              <a:rPr lang="ko-KR" altLang="en-US" b="1" dirty="0" err="1">
                <a:solidFill>
                  <a:schemeClr val="tx1"/>
                </a:solidFill>
                <a:ea typeface="나눔스퀘어 ExtraBold" panose="020B0600000101010101"/>
              </a:rPr>
              <a:t>왕지강</a:t>
            </a:r>
            <a:endParaRPr lang="en-US" altLang="ko-KR" b="1" dirty="0">
              <a:solidFill>
                <a:schemeClr val="tx1"/>
              </a:solidFill>
              <a:ea typeface="나눔스퀘어 ExtraBold" panose="020B0600000101010101"/>
            </a:endParaRPr>
          </a:p>
          <a:p>
            <a:pPr algn="ctr"/>
            <a:r>
              <a:rPr lang="ko-KR" altLang="en-US" b="1" dirty="0" err="1">
                <a:solidFill>
                  <a:schemeClr val="tx1"/>
                </a:solidFill>
                <a:ea typeface="나눔스퀘어 ExtraBold" panose="020B0600000101010101"/>
              </a:rPr>
              <a:t>압두버싯</a:t>
            </a:r>
            <a:endParaRPr lang="ko-KR" altLang="en-US" b="1" dirty="0">
              <a:solidFill>
                <a:schemeClr val="tx1"/>
              </a:solidFill>
              <a:ea typeface="나눔스퀘어 ExtraBold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184389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8D4499B-8587-4AA7-8D48-D7FF96B8C6E5}"/>
              </a:ext>
            </a:extLst>
          </p:cNvPr>
          <p:cNvGrpSpPr/>
          <p:nvPr/>
        </p:nvGrpSpPr>
        <p:grpSpPr>
          <a:xfrm rot="160790">
            <a:off x="6729559" y="51108"/>
            <a:ext cx="2238617" cy="2239896"/>
            <a:chOff x="5120640" y="-2255520"/>
            <a:chExt cx="1524000" cy="1524871"/>
          </a:xfrm>
          <a:effectLst>
            <a:outerShdw blurRad="50800" dist="38100" dir="10800000" algn="r" rotWithShape="0">
              <a:prstClr val="black">
                <a:alpha val="20000"/>
              </a:prstClr>
            </a:outerShdw>
          </a:effectLst>
        </p:grpSpPr>
        <p:sp>
          <p:nvSpPr>
            <p:cNvPr id="5" name="한쪽 모서리가 잘린 사각형 4">
              <a:extLst>
                <a:ext uri="{FF2B5EF4-FFF2-40B4-BE49-F238E27FC236}">
                  <a16:creationId xmlns:a16="http://schemas.microsoft.com/office/drawing/2014/main" id="{5F7C052E-7D29-4252-A366-1A8DBBBBFC51}"/>
                </a:ext>
              </a:extLst>
            </p:cNvPr>
            <p:cNvSpPr/>
            <p:nvPr/>
          </p:nvSpPr>
          <p:spPr>
            <a:xfrm rot="10800000">
              <a:off x="5120640" y="-2255520"/>
              <a:ext cx="1524000" cy="1524000"/>
            </a:xfrm>
            <a:prstGeom prst="snip1Rect">
              <a:avLst>
                <a:gd name="adj" fmla="val 28667"/>
              </a:avLst>
            </a:prstGeom>
            <a:solidFill>
              <a:srgbClr val="FEF7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679D024F-0CE2-4366-8C0A-8CD26EAC7485}"/>
                </a:ext>
              </a:extLst>
            </p:cNvPr>
            <p:cNvSpPr/>
            <p:nvPr/>
          </p:nvSpPr>
          <p:spPr>
            <a:xfrm rot="2700000">
              <a:off x="5119770" y="-1173527"/>
              <a:ext cx="624254" cy="261501"/>
            </a:xfrm>
            <a:prstGeom prst="triangle">
              <a:avLst>
                <a:gd name="adj" fmla="val 49784"/>
              </a:avLst>
            </a:prstGeom>
            <a:solidFill>
              <a:srgbClr val="FDE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E1AE186C-13DD-4155-99AA-3D8531EAA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7" y="959546"/>
            <a:ext cx="8989586" cy="55103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FF52EC-B69B-402C-96F8-119FCE97B2A6}"/>
              </a:ext>
            </a:extLst>
          </p:cNvPr>
          <p:cNvSpPr txBox="1"/>
          <p:nvPr/>
        </p:nvSpPr>
        <p:spPr>
          <a:xfrm rot="246895">
            <a:off x="6977567" y="95052"/>
            <a:ext cx="2265419" cy="76944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200" b="1" spc="-50" dirty="0" err="1">
                <a:latin typeface="+mj-ea"/>
                <a:ea typeface="+mj-ea"/>
              </a:rPr>
              <a:t>유스</a:t>
            </a:r>
            <a:r>
              <a:rPr lang="ko-KR" altLang="en-US" sz="2200" b="1" spc="-50" dirty="0">
                <a:latin typeface="+mj-ea"/>
                <a:ea typeface="+mj-ea"/>
              </a:rPr>
              <a:t> 케이스</a:t>
            </a:r>
            <a:endParaRPr lang="en-US" altLang="ko-KR" sz="2200" b="1" spc="-50" dirty="0">
              <a:latin typeface="+mj-ea"/>
              <a:ea typeface="+mj-ea"/>
            </a:endParaRPr>
          </a:p>
          <a:p>
            <a:r>
              <a:rPr lang="ko-KR" altLang="en-US" sz="2200" b="1" spc="-50" dirty="0">
                <a:latin typeface="+mj-ea"/>
                <a:ea typeface="+mj-ea"/>
              </a:rPr>
              <a:t>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3662312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893454" y="1866900"/>
            <a:ext cx="5421746" cy="208972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1893454" y="1866900"/>
            <a:ext cx="5421746" cy="2089727"/>
          </a:xfrm>
          <a:prstGeom prst="roundRect">
            <a:avLst/>
          </a:prstGeom>
          <a:noFill/>
          <a:ln w="1270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359947" y="2090306"/>
            <a:ext cx="6416051" cy="1323439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spc="-150" dirty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3. </a:t>
            </a:r>
            <a:r>
              <a:rPr lang="ko-KR" altLang="en-US" sz="8000" spc="-150" dirty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정적모델</a:t>
            </a:r>
          </a:p>
        </p:txBody>
      </p:sp>
      <p:grpSp>
        <p:nvGrpSpPr>
          <p:cNvPr id="2066" name="그룹 2065"/>
          <p:cNvGrpSpPr/>
          <p:nvPr/>
        </p:nvGrpSpPr>
        <p:grpSpPr>
          <a:xfrm>
            <a:off x="4579548" y="3015009"/>
            <a:ext cx="903124" cy="2182465"/>
            <a:chOff x="4579548" y="3243609"/>
            <a:chExt cx="903124" cy="2182465"/>
          </a:xfrm>
        </p:grpSpPr>
        <p:grpSp>
          <p:nvGrpSpPr>
            <p:cNvPr id="13" name="그룹 12"/>
            <p:cNvGrpSpPr/>
            <p:nvPr/>
          </p:nvGrpSpPr>
          <p:grpSpPr>
            <a:xfrm>
              <a:off x="4824029" y="4373104"/>
              <a:ext cx="466123" cy="1052970"/>
              <a:chOff x="-7115891" y="-7459555"/>
              <a:chExt cx="466123" cy="1052970"/>
            </a:xfrm>
          </p:grpSpPr>
          <p:sp>
            <p:nvSpPr>
              <p:cNvPr id="55" name="직사각형 54"/>
              <p:cNvSpPr/>
              <p:nvPr/>
            </p:nvSpPr>
            <p:spPr>
              <a:xfrm>
                <a:off x="-6725132" y="-7359216"/>
                <a:ext cx="44033" cy="851564"/>
              </a:xfrm>
              <a:prstGeom prst="rect">
                <a:avLst/>
              </a:prstGeom>
              <a:solidFill>
                <a:srgbClr val="FBCE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-6961299" y="-7359216"/>
                <a:ext cx="44033" cy="851564"/>
              </a:xfrm>
              <a:prstGeom prst="rect">
                <a:avLst/>
              </a:prstGeom>
              <a:solidFill>
                <a:srgbClr val="FBCE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7" name="그룹 56"/>
              <p:cNvGrpSpPr/>
              <p:nvPr/>
            </p:nvGrpSpPr>
            <p:grpSpPr>
              <a:xfrm>
                <a:off x="-6984887" y="-7459555"/>
                <a:ext cx="322603" cy="851564"/>
                <a:chOff x="-8983054" y="-7646670"/>
                <a:chExt cx="730823" cy="1929130"/>
              </a:xfrm>
              <a:solidFill>
                <a:srgbClr val="4B4865"/>
              </a:solidFill>
            </p:grpSpPr>
            <p:sp>
              <p:nvSpPr>
                <p:cNvPr id="64" name="직사각형 63"/>
                <p:cNvSpPr/>
                <p:nvPr/>
              </p:nvSpPr>
              <p:spPr>
                <a:xfrm>
                  <a:off x="-8448036" y="-7646670"/>
                  <a:ext cx="195805" cy="192913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직사각형 64"/>
                <p:cNvSpPr/>
                <p:nvPr/>
              </p:nvSpPr>
              <p:spPr>
                <a:xfrm>
                  <a:off x="-8983054" y="-7646670"/>
                  <a:ext cx="195805" cy="192913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직사각형 65"/>
                <p:cNvSpPr/>
                <p:nvPr/>
              </p:nvSpPr>
              <p:spPr>
                <a:xfrm>
                  <a:off x="-8840484" y="-7646670"/>
                  <a:ext cx="466107" cy="280669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달 66"/>
                <p:cNvSpPr/>
                <p:nvPr/>
              </p:nvSpPr>
              <p:spPr>
                <a:xfrm rot="8100000">
                  <a:off x="-8487021" y="-7416181"/>
                  <a:ext cx="52415" cy="104830"/>
                </a:xfrm>
                <a:prstGeom prst="moon">
                  <a:avLst>
                    <a:gd name="adj" fmla="val 74673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" name="달 67"/>
                <p:cNvSpPr/>
                <p:nvPr/>
              </p:nvSpPr>
              <p:spPr>
                <a:xfrm rot="13500000" flipH="1">
                  <a:off x="-8796163" y="-7395669"/>
                  <a:ext cx="45719" cy="88809"/>
                </a:xfrm>
                <a:prstGeom prst="moon">
                  <a:avLst>
                    <a:gd name="adj" fmla="val 74673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8" name="모서리가 둥근 직사각형 57"/>
              <p:cNvSpPr/>
              <p:nvPr/>
            </p:nvSpPr>
            <p:spPr>
              <a:xfrm>
                <a:off x="-6762675" y="-6612936"/>
                <a:ext cx="112907" cy="64089"/>
              </a:xfrm>
              <a:prstGeom prst="roundRect">
                <a:avLst>
                  <a:gd name="adj" fmla="val 14596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모서리가 둥근 직사각형 58"/>
              <p:cNvSpPr/>
              <p:nvPr/>
            </p:nvSpPr>
            <p:spPr>
              <a:xfrm>
                <a:off x="-7000972" y="-6612936"/>
                <a:ext cx="112907" cy="64089"/>
              </a:xfrm>
              <a:prstGeom prst="roundRect">
                <a:avLst>
                  <a:gd name="adj" fmla="val 14596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한쪽 모서리가 둥근 사각형 59"/>
              <p:cNvSpPr/>
              <p:nvPr/>
            </p:nvSpPr>
            <p:spPr>
              <a:xfrm flipH="1">
                <a:off x="-7115891" y="-6507652"/>
                <a:ext cx="197545" cy="100340"/>
              </a:xfrm>
              <a:prstGeom prst="round1Rect">
                <a:avLst>
                  <a:gd name="adj" fmla="val 50000"/>
                </a:avLst>
              </a:prstGeom>
              <a:solidFill>
                <a:srgbClr val="5C2A0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한쪽 모서리가 둥근 사각형 60"/>
              <p:cNvSpPr/>
              <p:nvPr/>
            </p:nvSpPr>
            <p:spPr>
              <a:xfrm flipH="1">
                <a:off x="-6879836" y="-6507652"/>
                <a:ext cx="197545" cy="100340"/>
              </a:xfrm>
              <a:prstGeom prst="round1Rect">
                <a:avLst>
                  <a:gd name="adj" fmla="val 50000"/>
                </a:avLst>
              </a:prstGeom>
              <a:solidFill>
                <a:srgbClr val="5C2A0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-7114910" y="-6426841"/>
                <a:ext cx="196564" cy="20256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-6880537" y="-6426841"/>
                <a:ext cx="196564" cy="20256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65" name="그룹 2064"/>
            <p:cNvGrpSpPr/>
            <p:nvPr/>
          </p:nvGrpSpPr>
          <p:grpSpPr>
            <a:xfrm>
              <a:off x="4579548" y="3243609"/>
              <a:ext cx="903124" cy="1141064"/>
              <a:chOff x="4579548" y="3243609"/>
              <a:chExt cx="903124" cy="1141064"/>
            </a:xfrm>
          </p:grpSpPr>
          <p:sp>
            <p:nvSpPr>
              <p:cNvPr id="69" name="타원 68"/>
              <p:cNvSpPr/>
              <p:nvPr/>
            </p:nvSpPr>
            <p:spPr>
              <a:xfrm>
                <a:off x="4912256" y="3801783"/>
                <a:ext cx="393314" cy="105955"/>
              </a:xfrm>
              <a:prstGeom prst="ellipse">
                <a:avLst/>
              </a:prstGeom>
              <a:solidFill>
                <a:srgbClr val="C70B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4954628" y="3883479"/>
                <a:ext cx="324592" cy="501194"/>
              </a:xfrm>
              <a:prstGeom prst="rect">
                <a:avLst/>
              </a:prstGeom>
              <a:solidFill>
                <a:srgbClr val="C70B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>
                <a:off x="4917583" y="3290613"/>
                <a:ext cx="311785" cy="521609"/>
                <a:chOff x="-7022337" y="-8669651"/>
                <a:chExt cx="311785" cy="521609"/>
              </a:xfrm>
            </p:grpSpPr>
            <p:grpSp>
              <p:nvGrpSpPr>
                <p:cNvPr id="17" name="그룹 16"/>
                <p:cNvGrpSpPr/>
                <p:nvPr/>
              </p:nvGrpSpPr>
              <p:grpSpPr>
                <a:xfrm>
                  <a:off x="-6929847" y="-8296274"/>
                  <a:ext cx="194107" cy="148232"/>
                  <a:chOff x="-7718101" y="-9430643"/>
                  <a:chExt cx="439729" cy="335803"/>
                </a:xfrm>
              </p:grpSpPr>
              <p:sp>
                <p:nvSpPr>
                  <p:cNvPr id="49" name="타원 48"/>
                  <p:cNvSpPr/>
                  <p:nvPr/>
                </p:nvSpPr>
                <p:spPr>
                  <a:xfrm>
                    <a:off x="-7718101" y="-9258827"/>
                    <a:ext cx="439729" cy="103571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0" name="양쪽 모서리가 둥근 사각형 49"/>
                  <p:cNvSpPr/>
                  <p:nvPr/>
                </p:nvSpPr>
                <p:spPr>
                  <a:xfrm rot="10800000">
                    <a:off x="-7568449" y="-9430643"/>
                    <a:ext cx="153933" cy="33580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FABC6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8" name="그룹 17"/>
                <p:cNvGrpSpPr/>
                <p:nvPr/>
              </p:nvGrpSpPr>
              <p:grpSpPr>
                <a:xfrm>
                  <a:off x="-7022337" y="-8669651"/>
                  <a:ext cx="311785" cy="460912"/>
                  <a:chOff x="-8089667" y="-10102902"/>
                  <a:chExt cx="706317" cy="1044151"/>
                </a:xfrm>
              </p:grpSpPr>
              <p:sp>
                <p:nvSpPr>
                  <p:cNvPr id="21" name="모서리가 둥근 직사각형 20"/>
                  <p:cNvSpPr/>
                  <p:nvPr/>
                </p:nvSpPr>
                <p:spPr>
                  <a:xfrm flipH="1">
                    <a:off x="-7995751" y="-9942634"/>
                    <a:ext cx="464820" cy="84772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BCE9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" name="달 18"/>
                  <p:cNvSpPr/>
                  <p:nvPr/>
                </p:nvSpPr>
                <p:spPr>
                  <a:xfrm rot="21156374">
                    <a:off x="-8082878" y="-9853617"/>
                    <a:ext cx="164384" cy="473890"/>
                  </a:xfrm>
                  <a:prstGeom prst="moon">
                    <a:avLst>
                      <a:gd name="adj" fmla="val 87500"/>
                    </a:avLst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" name="타원 19"/>
                  <p:cNvSpPr/>
                  <p:nvPr/>
                </p:nvSpPr>
                <p:spPr>
                  <a:xfrm rot="6499485">
                    <a:off x="-7841761" y="-9606917"/>
                    <a:ext cx="642248" cy="274575"/>
                  </a:xfrm>
                  <a:prstGeom prst="ellipse">
                    <a:avLst/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" name="자유형 21"/>
                  <p:cNvSpPr/>
                  <p:nvPr/>
                </p:nvSpPr>
                <p:spPr>
                  <a:xfrm flipH="1">
                    <a:off x="-7995756" y="-9942634"/>
                    <a:ext cx="464820" cy="168566"/>
                  </a:xfrm>
                  <a:custGeom>
                    <a:avLst/>
                    <a:gdLst>
                      <a:gd name="connsiteX0" fmla="*/ 232410 w 464820"/>
                      <a:gd name="connsiteY0" fmla="*/ 0 h 292993"/>
                      <a:gd name="connsiteX1" fmla="*/ 464820 w 464820"/>
                      <a:gd name="connsiteY1" fmla="*/ 232410 h 292993"/>
                      <a:gd name="connsiteX2" fmla="*/ 464820 w 464820"/>
                      <a:gd name="connsiteY2" fmla="*/ 292993 h 292993"/>
                      <a:gd name="connsiteX3" fmla="*/ 0 w 464820"/>
                      <a:gd name="connsiteY3" fmla="*/ 292993 h 292993"/>
                      <a:gd name="connsiteX4" fmla="*/ 0 w 464820"/>
                      <a:gd name="connsiteY4" fmla="*/ 232410 h 292993"/>
                      <a:gd name="connsiteX5" fmla="*/ 232410 w 464820"/>
                      <a:gd name="connsiteY5" fmla="*/ 0 h 2929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64820" h="292993">
                        <a:moveTo>
                          <a:pt x="232410" y="0"/>
                        </a:moveTo>
                        <a:cubicBezTo>
                          <a:pt x="360766" y="0"/>
                          <a:pt x="464820" y="104054"/>
                          <a:pt x="464820" y="232410"/>
                        </a:cubicBezTo>
                        <a:lnTo>
                          <a:pt x="464820" y="292993"/>
                        </a:lnTo>
                        <a:lnTo>
                          <a:pt x="0" y="292993"/>
                        </a:lnTo>
                        <a:lnTo>
                          <a:pt x="0" y="232410"/>
                        </a:lnTo>
                        <a:cubicBezTo>
                          <a:pt x="0" y="104054"/>
                          <a:pt x="104054" y="0"/>
                          <a:pt x="232410" y="0"/>
                        </a:cubicBezTo>
                        <a:close/>
                      </a:path>
                    </a:pathLst>
                  </a:cu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" name="타원 30"/>
                  <p:cNvSpPr/>
                  <p:nvPr/>
                </p:nvSpPr>
                <p:spPr>
                  <a:xfrm rot="1439984">
                    <a:off x="-7958775" y="-10102902"/>
                    <a:ext cx="499069" cy="267003"/>
                  </a:xfrm>
                  <a:prstGeom prst="ellipse">
                    <a:avLst/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" name="달 31"/>
                  <p:cNvSpPr/>
                  <p:nvPr/>
                </p:nvSpPr>
                <p:spPr>
                  <a:xfrm rot="443626" flipH="1">
                    <a:off x="-7586740" y="-9705836"/>
                    <a:ext cx="103572" cy="223047"/>
                  </a:xfrm>
                  <a:prstGeom prst="moon">
                    <a:avLst>
                      <a:gd name="adj" fmla="val 87500"/>
                    </a:avLst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3" name="그룹 32"/>
                  <p:cNvGrpSpPr/>
                  <p:nvPr/>
                </p:nvGrpSpPr>
                <p:grpSpPr>
                  <a:xfrm>
                    <a:off x="-7895073" y="-9539542"/>
                    <a:ext cx="87868" cy="194287"/>
                    <a:chOff x="2072234" y="-9629732"/>
                    <a:chExt cx="733769" cy="1622454"/>
                  </a:xfrm>
                  <a:solidFill>
                    <a:srgbClr val="FABC6A"/>
                  </a:solidFill>
                </p:grpSpPr>
                <p:sp>
                  <p:nvSpPr>
                    <p:cNvPr id="39" name="타원 38"/>
                    <p:cNvSpPr/>
                    <p:nvPr/>
                  </p:nvSpPr>
                  <p:spPr>
                    <a:xfrm>
                      <a:off x="2652374" y="-8160908"/>
                      <a:ext cx="153629" cy="153629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0" name="타원 39"/>
                    <p:cNvSpPr/>
                    <p:nvPr/>
                  </p:nvSpPr>
                  <p:spPr>
                    <a:xfrm>
                      <a:off x="2652374" y="-9629732"/>
                      <a:ext cx="153629" cy="153629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1" name="타원 40"/>
                    <p:cNvSpPr/>
                    <p:nvPr/>
                  </p:nvSpPr>
                  <p:spPr>
                    <a:xfrm>
                      <a:off x="2072234" y="-8160907"/>
                      <a:ext cx="153629" cy="153629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34" name="타원 33"/>
                  <p:cNvSpPr/>
                  <p:nvPr/>
                </p:nvSpPr>
                <p:spPr>
                  <a:xfrm rot="3905520">
                    <a:off x="-7773955" y="-9920999"/>
                    <a:ext cx="499073" cy="269930"/>
                  </a:xfrm>
                  <a:prstGeom prst="ellipse">
                    <a:avLst/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" name="타원 34"/>
                  <p:cNvSpPr/>
                  <p:nvPr/>
                </p:nvSpPr>
                <p:spPr>
                  <a:xfrm rot="1661903">
                    <a:off x="-7951795" y="-9826081"/>
                    <a:ext cx="499069" cy="158800"/>
                  </a:xfrm>
                  <a:prstGeom prst="ellipse">
                    <a:avLst/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" name="타원 35"/>
                  <p:cNvSpPr/>
                  <p:nvPr/>
                </p:nvSpPr>
                <p:spPr>
                  <a:xfrm rot="6988377">
                    <a:off x="-8178458" y="-9844517"/>
                    <a:ext cx="499073" cy="103571"/>
                  </a:xfrm>
                  <a:prstGeom prst="ellipse">
                    <a:avLst/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" name="타원 36"/>
                  <p:cNvSpPr/>
                  <p:nvPr/>
                </p:nvSpPr>
                <p:spPr>
                  <a:xfrm rot="5825040">
                    <a:off x="-8228817" y="-9831031"/>
                    <a:ext cx="381872" cy="103572"/>
                  </a:xfrm>
                  <a:prstGeom prst="ellipse">
                    <a:avLst/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" name="타원 37"/>
                  <p:cNvSpPr/>
                  <p:nvPr/>
                </p:nvSpPr>
                <p:spPr>
                  <a:xfrm rot="7938494">
                    <a:off x="-8083854" y="-9999763"/>
                    <a:ext cx="243886" cy="191532"/>
                  </a:xfrm>
                  <a:prstGeom prst="ellipse">
                    <a:avLst/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6" name="달 125"/>
                  <p:cNvSpPr/>
                  <p:nvPr/>
                </p:nvSpPr>
                <p:spPr>
                  <a:xfrm rot="19110250">
                    <a:off x="-7979102" y="-9695073"/>
                    <a:ext cx="202717" cy="636322"/>
                  </a:xfrm>
                  <a:prstGeom prst="moon">
                    <a:avLst>
                      <a:gd name="adj" fmla="val 87500"/>
                    </a:avLst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7" name="달 126"/>
                  <p:cNvSpPr/>
                  <p:nvPr/>
                </p:nvSpPr>
                <p:spPr>
                  <a:xfrm rot="16200000">
                    <a:off x="-7754796" y="-9406873"/>
                    <a:ext cx="164384" cy="364394"/>
                  </a:xfrm>
                  <a:prstGeom prst="moon">
                    <a:avLst>
                      <a:gd name="adj" fmla="val 87500"/>
                    </a:avLst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8" name="타원 127"/>
                  <p:cNvSpPr/>
                  <p:nvPr/>
                </p:nvSpPr>
                <p:spPr>
                  <a:xfrm rot="1661903">
                    <a:off x="-8036226" y="-9829525"/>
                    <a:ext cx="632123" cy="562132"/>
                  </a:xfrm>
                  <a:prstGeom prst="ellipse">
                    <a:avLst/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054" name="그룹 2053"/>
              <p:cNvGrpSpPr/>
              <p:nvPr/>
            </p:nvGrpSpPr>
            <p:grpSpPr>
              <a:xfrm>
                <a:off x="5182860" y="3243609"/>
                <a:ext cx="299812" cy="877454"/>
                <a:chOff x="4500617" y="5257106"/>
                <a:chExt cx="299812" cy="877454"/>
              </a:xfrm>
            </p:grpSpPr>
            <p:sp>
              <p:nvSpPr>
                <p:cNvPr id="98" name="자유형 97"/>
                <p:cNvSpPr/>
                <p:nvPr/>
              </p:nvSpPr>
              <p:spPr>
                <a:xfrm rot="1851063">
                  <a:off x="4500617" y="5768262"/>
                  <a:ext cx="136184" cy="180637"/>
                </a:xfrm>
                <a:custGeom>
                  <a:avLst/>
                  <a:gdLst>
                    <a:gd name="connsiteX0" fmla="*/ 146874 w 147472"/>
                    <a:gd name="connsiteY0" fmla="*/ 30920 h 277736"/>
                    <a:gd name="connsiteX1" fmla="*/ 97344 w 147472"/>
                    <a:gd name="connsiteY1" fmla="*/ 107120 h 277736"/>
                    <a:gd name="connsiteX2" fmla="*/ 87819 w 147472"/>
                    <a:gd name="connsiteY2" fmla="*/ 267140 h 277736"/>
                    <a:gd name="connsiteX3" fmla="*/ 42099 w 147472"/>
                    <a:gd name="connsiteY3" fmla="*/ 246185 h 277736"/>
                    <a:gd name="connsiteX4" fmla="*/ 189 w 147472"/>
                    <a:gd name="connsiteY4" fmla="*/ 112835 h 277736"/>
                    <a:gd name="connsiteX5" fmla="*/ 59244 w 147472"/>
                    <a:gd name="connsiteY5" fmla="*/ 4250 h 277736"/>
                    <a:gd name="connsiteX6" fmla="*/ 146874 w 147472"/>
                    <a:gd name="connsiteY6" fmla="*/ 30920 h 277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7472" h="277736">
                      <a:moveTo>
                        <a:pt x="146874" y="30920"/>
                      </a:moveTo>
                      <a:cubicBezTo>
                        <a:pt x="153224" y="48065"/>
                        <a:pt x="107187" y="67750"/>
                        <a:pt x="97344" y="107120"/>
                      </a:cubicBezTo>
                      <a:cubicBezTo>
                        <a:pt x="87501" y="146490"/>
                        <a:pt x="97026" y="243963"/>
                        <a:pt x="87819" y="267140"/>
                      </a:cubicBezTo>
                      <a:cubicBezTo>
                        <a:pt x="78612" y="290317"/>
                        <a:pt x="56704" y="271902"/>
                        <a:pt x="42099" y="246185"/>
                      </a:cubicBezTo>
                      <a:cubicBezTo>
                        <a:pt x="27494" y="220468"/>
                        <a:pt x="-2668" y="153157"/>
                        <a:pt x="189" y="112835"/>
                      </a:cubicBezTo>
                      <a:cubicBezTo>
                        <a:pt x="3046" y="72513"/>
                        <a:pt x="35114" y="18220"/>
                        <a:pt x="59244" y="4250"/>
                      </a:cubicBezTo>
                      <a:cubicBezTo>
                        <a:pt x="83374" y="-9720"/>
                        <a:pt x="140524" y="13775"/>
                        <a:pt x="146874" y="30920"/>
                      </a:cubicBezTo>
                      <a:close/>
                    </a:path>
                  </a:pathLst>
                </a:cu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052" name="그룹 2051"/>
                <p:cNvGrpSpPr/>
                <p:nvPr/>
              </p:nvGrpSpPr>
              <p:grpSpPr>
                <a:xfrm>
                  <a:off x="4547862" y="5257106"/>
                  <a:ext cx="252567" cy="166679"/>
                  <a:chOff x="4547862" y="5257106"/>
                  <a:chExt cx="252567" cy="166679"/>
                </a:xfrm>
              </p:grpSpPr>
              <p:sp>
                <p:nvSpPr>
                  <p:cNvPr id="95" name="양쪽 모서리가 둥근 사각형 94"/>
                  <p:cNvSpPr/>
                  <p:nvPr/>
                </p:nvSpPr>
                <p:spPr>
                  <a:xfrm rot="6946452" flipV="1">
                    <a:off x="4646179" y="5314389"/>
                    <a:ext cx="33244" cy="76407"/>
                  </a:xfrm>
                  <a:prstGeom prst="round2SameRect">
                    <a:avLst>
                      <a:gd name="adj1" fmla="val 43630"/>
                      <a:gd name="adj2" fmla="val 0"/>
                    </a:avLst>
                  </a:prstGeom>
                  <a:solidFill>
                    <a:srgbClr val="FBCE9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" name="모서리가 둥근 직사각형 14"/>
                  <p:cNvSpPr/>
                  <p:nvPr/>
                </p:nvSpPr>
                <p:spPr>
                  <a:xfrm rot="17281404">
                    <a:off x="4636290" y="5185750"/>
                    <a:ext cx="75711" cy="252567"/>
                  </a:xfrm>
                  <a:prstGeom prst="roundRect">
                    <a:avLst>
                      <a:gd name="adj" fmla="val 20109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2" name="직사각형 91"/>
                  <p:cNvSpPr/>
                  <p:nvPr/>
                </p:nvSpPr>
                <p:spPr>
                  <a:xfrm rot="21346452" flipV="1">
                    <a:off x="4686191" y="5381961"/>
                    <a:ext cx="87341" cy="4182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4" name="양쪽 모서리가 둥근 사각형 93"/>
                  <p:cNvSpPr/>
                  <p:nvPr/>
                </p:nvSpPr>
                <p:spPr>
                  <a:xfrm rot="10546452" flipV="1">
                    <a:off x="4677539" y="5257106"/>
                    <a:ext cx="89843" cy="125173"/>
                  </a:xfrm>
                  <a:prstGeom prst="round2SameRect">
                    <a:avLst>
                      <a:gd name="adj1" fmla="val 43630"/>
                      <a:gd name="adj2" fmla="val 0"/>
                    </a:avLst>
                  </a:prstGeom>
                  <a:solidFill>
                    <a:srgbClr val="FBCE9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71" name="직사각형 70"/>
                <p:cNvSpPr/>
                <p:nvPr/>
              </p:nvSpPr>
              <p:spPr>
                <a:xfrm rot="3821764" flipV="1">
                  <a:off x="4611361" y="5717390"/>
                  <a:ext cx="96028" cy="154587"/>
                </a:xfrm>
                <a:prstGeom prst="rect">
                  <a:avLst/>
                </a:pr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직사각형 71"/>
                <p:cNvSpPr/>
                <p:nvPr/>
              </p:nvSpPr>
              <p:spPr>
                <a:xfrm rot="21346452" flipV="1">
                  <a:off x="4690361" y="5409045"/>
                  <a:ext cx="96028" cy="215871"/>
                </a:xfrm>
                <a:prstGeom prst="rect">
                  <a:avLst/>
                </a:pr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타원 72"/>
                <p:cNvSpPr/>
                <p:nvPr/>
              </p:nvSpPr>
              <p:spPr>
                <a:xfrm rot="18555140" flipV="1">
                  <a:off x="4565610" y="5839756"/>
                  <a:ext cx="147772" cy="65543"/>
                </a:xfrm>
                <a:prstGeom prst="ellipse">
                  <a:avLst/>
                </a:pr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자유형 74"/>
                <p:cNvSpPr/>
                <p:nvPr/>
              </p:nvSpPr>
              <p:spPr>
                <a:xfrm rot="21346452" flipV="1">
                  <a:off x="4684651" y="5578966"/>
                  <a:ext cx="115600" cy="224207"/>
                </a:xfrm>
                <a:custGeom>
                  <a:avLst/>
                  <a:gdLst>
                    <a:gd name="connsiteX0" fmla="*/ 272 w 261881"/>
                    <a:gd name="connsiteY0" fmla="*/ 123730 h 507917"/>
                    <a:gd name="connsiteX1" fmla="*/ 30752 w 261881"/>
                    <a:gd name="connsiteY1" fmla="*/ 226600 h 507917"/>
                    <a:gd name="connsiteX2" fmla="*/ 49802 w 261881"/>
                    <a:gd name="connsiteY2" fmla="*/ 478060 h 507917"/>
                    <a:gd name="connsiteX3" fmla="*/ 84092 w 261881"/>
                    <a:gd name="connsiteY3" fmla="*/ 497110 h 507917"/>
                    <a:gd name="connsiteX4" fmla="*/ 186962 w 261881"/>
                    <a:gd name="connsiteY4" fmla="*/ 504730 h 507917"/>
                    <a:gd name="connsiteX5" fmla="*/ 259352 w 261881"/>
                    <a:gd name="connsiteY5" fmla="*/ 443770 h 507917"/>
                    <a:gd name="connsiteX6" fmla="*/ 240302 w 261881"/>
                    <a:gd name="connsiteY6" fmla="*/ 192310 h 507917"/>
                    <a:gd name="connsiteX7" fmla="*/ 190772 w 261881"/>
                    <a:gd name="connsiteY7" fmla="*/ 39910 h 507917"/>
                    <a:gd name="connsiteX8" fmla="*/ 95522 w 261881"/>
                    <a:gd name="connsiteY8" fmla="*/ 1810 h 507917"/>
                    <a:gd name="connsiteX9" fmla="*/ 49802 w 261881"/>
                    <a:gd name="connsiteY9" fmla="*/ 81820 h 507917"/>
                    <a:gd name="connsiteX10" fmla="*/ 272 w 261881"/>
                    <a:gd name="connsiteY10" fmla="*/ 123730 h 507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61881" h="507917">
                      <a:moveTo>
                        <a:pt x="272" y="123730"/>
                      </a:moveTo>
                      <a:cubicBezTo>
                        <a:pt x="-2903" y="147860"/>
                        <a:pt x="22497" y="167545"/>
                        <a:pt x="30752" y="226600"/>
                      </a:cubicBezTo>
                      <a:cubicBezTo>
                        <a:pt x="39007" y="285655"/>
                        <a:pt x="40912" y="432975"/>
                        <a:pt x="49802" y="478060"/>
                      </a:cubicBezTo>
                      <a:cubicBezTo>
                        <a:pt x="58692" y="523145"/>
                        <a:pt x="61232" y="492665"/>
                        <a:pt x="84092" y="497110"/>
                      </a:cubicBezTo>
                      <a:cubicBezTo>
                        <a:pt x="106952" y="501555"/>
                        <a:pt x="157752" y="513620"/>
                        <a:pt x="186962" y="504730"/>
                      </a:cubicBezTo>
                      <a:cubicBezTo>
                        <a:pt x="216172" y="495840"/>
                        <a:pt x="250462" y="495840"/>
                        <a:pt x="259352" y="443770"/>
                      </a:cubicBezTo>
                      <a:cubicBezTo>
                        <a:pt x="268242" y="391700"/>
                        <a:pt x="251732" y="259620"/>
                        <a:pt x="240302" y="192310"/>
                      </a:cubicBezTo>
                      <a:cubicBezTo>
                        <a:pt x="228872" y="125000"/>
                        <a:pt x="214902" y="71660"/>
                        <a:pt x="190772" y="39910"/>
                      </a:cubicBezTo>
                      <a:cubicBezTo>
                        <a:pt x="166642" y="8160"/>
                        <a:pt x="119017" y="-5175"/>
                        <a:pt x="95522" y="1810"/>
                      </a:cubicBezTo>
                      <a:cubicBezTo>
                        <a:pt x="72027" y="8795"/>
                        <a:pt x="64407" y="63405"/>
                        <a:pt x="49802" y="81820"/>
                      </a:cubicBezTo>
                      <a:cubicBezTo>
                        <a:pt x="35197" y="100235"/>
                        <a:pt x="3447" y="99600"/>
                        <a:pt x="272" y="123730"/>
                      </a:cubicBezTo>
                      <a:close/>
                    </a:path>
                  </a:pathLst>
                </a:cu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직사각형 79"/>
                <p:cNvSpPr/>
                <p:nvPr/>
              </p:nvSpPr>
              <p:spPr>
                <a:xfrm rot="905177" flipV="1">
                  <a:off x="4548955" y="5810286"/>
                  <a:ext cx="96028" cy="49242"/>
                </a:xfrm>
                <a:prstGeom prst="rect">
                  <a:avLst/>
                </a:pr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48" name="자유형 2047"/>
                <p:cNvSpPr/>
                <p:nvPr/>
              </p:nvSpPr>
              <p:spPr>
                <a:xfrm>
                  <a:off x="4511170" y="5876553"/>
                  <a:ext cx="136184" cy="258007"/>
                </a:xfrm>
                <a:custGeom>
                  <a:avLst/>
                  <a:gdLst>
                    <a:gd name="connsiteX0" fmla="*/ 146874 w 147472"/>
                    <a:gd name="connsiteY0" fmla="*/ 30920 h 277736"/>
                    <a:gd name="connsiteX1" fmla="*/ 97344 w 147472"/>
                    <a:gd name="connsiteY1" fmla="*/ 107120 h 277736"/>
                    <a:gd name="connsiteX2" fmla="*/ 87819 w 147472"/>
                    <a:gd name="connsiteY2" fmla="*/ 267140 h 277736"/>
                    <a:gd name="connsiteX3" fmla="*/ 42099 w 147472"/>
                    <a:gd name="connsiteY3" fmla="*/ 246185 h 277736"/>
                    <a:gd name="connsiteX4" fmla="*/ 189 w 147472"/>
                    <a:gd name="connsiteY4" fmla="*/ 112835 h 277736"/>
                    <a:gd name="connsiteX5" fmla="*/ 59244 w 147472"/>
                    <a:gd name="connsiteY5" fmla="*/ 4250 h 277736"/>
                    <a:gd name="connsiteX6" fmla="*/ 146874 w 147472"/>
                    <a:gd name="connsiteY6" fmla="*/ 30920 h 277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7472" h="277736">
                      <a:moveTo>
                        <a:pt x="146874" y="30920"/>
                      </a:moveTo>
                      <a:cubicBezTo>
                        <a:pt x="153224" y="48065"/>
                        <a:pt x="107187" y="67750"/>
                        <a:pt x="97344" y="107120"/>
                      </a:cubicBezTo>
                      <a:cubicBezTo>
                        <a:pt x="87501" y="146490"/>
                        <a:pt x="97026" y="243963"/>
                        <a:pt x="87819" y="267140"/>
                      </a:cubicBezTo>
                      <a:cubicBezTo>
                        <a:pt x="78612" y="290317"/>
                        <a:pt x="56704" y="271902"/>
                        <a:pt x="42099" y="246185"/>
                      </a:cubicBezTo>
                      <a:cubicBezTo>
                        <a:pt x="27494" y="220468"/>
                        <a:pt x="-2668" y="153157"/>
                        <a:pt x="189" y="112835"/>
                      </a:cubicBezTo>
                      <a:cubicBezTo>
                        <a:pt x="3046" y="72513"/>
                        <a:pt x="35114" y="18220"/>
                        <a:pt x="59244" y="4250"/>
                      </a:cubicBezTo>
                      <a:cubicBezTo>
                        <a:pt x="83374" y="-9720"/>
                        <a:pt x="140524" y="13775"/>
                        <a:pt x="146874" y="30920"/>
                      </a:cubicBezTo>
                      <a:close/>
                    </a:path>
                  </a:pathLst>
                </a:cu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51" name="자유형 2050"/>
                <p:cNvSpPr/>
                <p:nvPr/>
              </p:nvSpPr>
              <p:spPr>
                <a:xfrm>
                  <a:off x="4511170" y="5772024"/>
                  <a:ext cx="264803" cy="162899"/>
                </a:xfrm>
                <a:custGeom>
                  <a:avLst/>
                  <a:gdLst>
                    <a:gd name="connsiteX0" fmla="*/ 72390 w 196678"/>
                    <a:gd name="connsiteY0" fmla="*/ 135286 h 139529"/>
                    <a:gd name="connsiteX1" fmla="*/ 194310 w 196678"/>
                    <a:gd name="connsiteY1" fmla="*/ 15271 h 139529"/>
                    <a:gd name="connsiteX2" fmla="*/ 142875 w 196678"/>
                    <a:gd name="connsiteY2" fmla="*/ 7651 h 139529"/>
                    <a:gd name="connsiteX3" fmla="*/ 20955 w 196678"/>
                    <a:gd name="connsiteY3" fmla="*/ 70516 h 139529"/>
                    <a:gd name="connsiteX4" fmla="*/ 3810 w 196678"/>
                    <a:gd name="connsiteY4" fmla="*/ 108616 h 139529"/>
                    <a:gd name="connsiteX5" fmla="*/ 72390 w 196678"/>
                    <a:gd name="connsiteY5" fmla="*/ 135286 h 139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6678" h="139529">
                      <a:moveTo>
                        <a:pt x="72390" y="135286"/>
                      </a:moveTo>
                      <a:cubicBezTo>
                        <a:pt x="104140" y="119728"/>
                        <a:pt x="182563" y="36543"/>
                        <a:pt x="194310" y="15271"/>
                      </a:cubicBezTo>
                      <a:cubicBezTo>
                        <a:pt x="206057" y="-6001"/>
                        <a:pt x="171767" y="-1556"/>
                        <a:pt x="142875" y="7651"/>
                      </a:cubicBezTo>
                      <a:cubicBezTo>
                        <a:pt x="113983" y="16858"/>
                        <a:pt x="44132" y="53689"/>
                        <a:pt x="20955" y="70516"/>
                      </a:cubicBezTo>
                      <a:cubicBezTo>
                        <a:pt x="-2222" y="87343"/>
                        <a:pt x="-3175" y="97821"/>
                        <a:pt x="3810" y="108616"/>
                      </a:cubicBezTo>
                      <a:cubicBezTo>
                        <a:pt x="10795" y="119411"/>
                        <a:pt x="40640" y="150844"/>
                        <a:pt x="72390" y="135286"/>
                      </a:cubicBezTo>
                      <a:close/>
                    </a:path>
                  </a:pathLst>
                </a:cu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057" name="순서도: 저장 데이터 2056"/>
              <p:cNvSpPr/>
              <p:nvPr/>
            </p:nvSpPr>
            <p:spPr>
              <a:xfrm rot="16200000">
                <a:off x="5075887" y="3693175"/>
                <a:ext cx="60991" cy="191581"/>
              </a:xfrm>
              <a:prstGeom prst="flowChartOnlineStorag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064" name="그룹 2063"/>
              <p:cNvGrpSpPr/>
              <p:nvPr/>
            </p:nvGrpSpPr>
            <p:grpSpPr>
              <a:xfrm>
                <a:off x="4579548" y="3788512"/>
                <a:ext cx="420545" cy="418246"/>
                <a:chOff x="4579548" y="3788512"/>
                <a:chExt cx="420545" cy="418246"/>
              </a:xfrm>
            </p:grpSpPr>
            <p:sp>
              <p:nvSpPr>
                <p:cNvPr id="76" name="직사각형 75"/>
                <p:cNvSpPr/>
                <p:nvPr/>
              </p:nvSpPr>
              <p:spPr>
                <a:xfrm rot="2033121">
                  <a:off x="4799151" y="3940530"/>
                  <a:ext cx="96028" cy="215872"/>
                </a:xfrm>
                <a:prstGeom prst="rect">
                  <a:avLst/>
                </a:pr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" name="자유형 76"/>
                <p:cNvSpPr/>
                <p:nvPr/>
              </p:nvSpPr>
              <p:spPr>
                <a:xfrm rot="21180873" flipH="1">
                  <a:off x="4915418" y="3886284"/>
                  <a:ext cx="84675" cy="177777"/>
                </a:xfrm>
                <a:custGeom>
                  <a:avLst/>
                  <a:gdLst>
                    <a:gd name="connsiteX0" fmla="*/ 149610 w 431711"/>
                    <a:gd name="connsiteY0" fmla="*/ 523118 h 523118"/>
                    <a:gd name="connsiteX1" fmla="*/ 218190 w 431711"/>
                    <a:gd name="connsiteY1" fmla="*/ 366908 h 523118"/>
                    <a:gd name="connsiteX2" fmla="*/ 355350 w 431711"/>
                    <a:gd name="connsiteY2" fmla="*/ 313568 h 523118"/>
                    <a:gd name="connsiteX3" fmla="*/ 389640 w 431711"/>
                    <a:gd name="connsiteY3" fmla="*/ 328808 h 523118"/>
                    <a:gd name="connsiteX4" fmla="*/ 427740 w 431711"/>
                    <a:gd name="connsiteY4" fmla="*/ 168788 h 523118"/>
                    <a:gd name="connsiteX5" fmla="*/ 286770 w 431711"/>
                    <a:gd name="connsiteY5" fmla="*/ 4958 h 523118"/>
                    <a:gd name="connsiteX6" fmla="*/ 65790 w 431711"/>
                    <a:gd name="connsiteY6" fmla="*/ 54488 h 523118"/>
                    <a:gd name="connsiteX7" fmla="*/ 1020 w 431711"/>
                    <a:gd name="connsiteY7" fmla="*/ 176408 h 523118"/>
                    <a:gd name="connsiteX8" fmla="*/ 103890 w 431711"/>
                    <a:gd name="connsiteY8" fmla="*/ 332618 h 523118"/>
                    <a:gd name="connsiteX9" fmla="*/ 191520 w 431711"/>
                    <a:gd name="connsiteY9" fmla="*/ 389768 h 523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31711" h="523118">
                      <a:moveTo>
                        <a:pt x="149610" y="523118"/>
                      </a:moveTo>
                      <a:cubicBezTo>
                        <a:pt x="166755" y="462475"/>
                        <a:pt x="183900" y="401833"/>
                        <a:pt x="218190" y="366908"/>
                      </a:cubicBezTo>
                      <a:cubicBezTo>
                        <a:pt x="252480" y="331983"/>
                        <a:pt x="326775" y="319918"/>
                        <a:pt x="355350" y="313568"/>
                      </a:cubicBezTo>
                      <a:cubicBezTo>
                        <a:pt x="383925" y="307218"/>
                        <a:pt x="377575" y="352938"/>
                        <a:pt x="389640" y="328808"/>
                      </a:cubicBezTo>
                      <a:cubicBezTo>
                        <a:pt x="401705" y="304678"/>
                        <a:pt x="444885" y="222763"/>
                        <a:pt x="427740" y="168788"/>
                      </a:cubicBezTo>
                      <a:cubicBezTo>
                        <a:pt x="410595" y="114813"/>
                        <a:pt x="347095" y="24008"/>
                        <a:pt x="286770" y="4958"/>
                      </a:cubicBezTo>
                      <a:cubicBezTo>
                        <a:pt x="226445" y="-14092"/>
                        <a:pt x="113415" y="25913"/>
                        <a:pt x="65790" y="54488"/>
                      </a:cubicBezTo>
                      <a:cubicBezTo>
                        <a:pt x="18165" y="83063"/>
                        <a:pt x="-5330" y="130053"/>
                        <a:pt x="1020" y="176408"/>
                      </a:cubicBezTo>
                      <a:cubicBezTo>
                        <a:pt x="7370" y="222763"/>
                        <a:pt x="72140" y="297058"/>
                        <a:pt x="103890" y="332618"/>
                      </a:cubicBezTo>
                      <a:cubicBezTo>
                        <a:pt x="135640" y="368178"/>
                        <a:pt x="163580" y="378973"/>
                        <a:pt x="191520" y="389768"/>
                      </a:cubicBezTo>
                    </a:path>
                  </a:pathLst>
                </a:cu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자유형 77"/>
                <p:cNvSpPr/>
                <p:nvPr/>
              </p:nvSpPr>
              <p:spPr>
                <a:xfrm rot="13080873">
                  <a:off x="4855628" y="3825344"/>
                  <a:ext cx="115602" cy="224207"/>
                </a:xfrm>
                <a:custGeom>
                  <a:avLst/>
                  <a:gdLst>
                    <a:gd name="connsiteX0" fmla="*/ 272 w 261881"/>
                    <a:gd name="connsiteY0" fmla="*/ 123730 h 507917"/>
                    <a:gd name="connsiteX1" fmla="*/ 30752 w 261881"/>
                    <a:gd name="connsiteY1" fmla="*/ 226600 h 507917"/>
                    <a:gd name="connsiteX2" fmla="*/ 49802 w 261881"/>
                    <a:gd name="connsiteY2" fmla="*/ 478060 h 507917"/>
                    <a:gd name="connsiteX3" fmla="*/ 84092 w 261881"/>
                    <a:gd name="connsiteY3" fmla="*/ 497110 h 507917"/>
                    <a:gd name="connsiteX4" fmla="*/ 186962 w 261881"/>
                    <a:gd name="connsiteY4" fmla="*/ 504730 h 507917"/>
                    <a:gd name="connsiteX5" fmla="*/ 259352 w 261881"/>
                    <a:gd name="connsiteY5" fmla="*/ 443770 h 507917"/>
                    <a:gd name="connsiteX6" fmla="*/ 240302 w 261881"/>
                    <a:gd name="connsiteY6" fmla="*/ 192310 h 507917"/>
                    <a:gd name="connsiteX7" fmla="*/ 190772 w 261881"/>
                    <a:gd name="connsiteY7" fmla="*/ 39910 h 507917"/>
                    <a:gd name="connsiteX8" fmla="*/ 95522 w 261881"/>
                    <a:gd name="connsiteY8" fmla="*/ 1810 h 507917"/>
                    <a:gd name="connsiteX9" fmla="*/ 49802 w 261881"/>
                    <a:gd name="connsiteY9" fmla="*/ 81820 h 507917"/>
                    <a:gd name="connsiteX10" fmla="*/ 272 w 261881"/>
                    <a:gd name="connsiteY10" fmla="*/ 123730 h 507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61881" h="507917">
                      <a:moveTo>
                        <a:pt x="272" y="123730"/>
                      </a:moveTo>
                      <a:cubicBezTo>
                        <a:pt x="-2903" y="147860"/>
                        <a:pt x="22497" y="167545"/>
                        <a:pt x="30752" y="226600"/>
                      </a:cubicBezTo>
                      <a:cubicBezTo>
                        <a:pt x="39007" y="285655"/>
                        <a:pt x="40912" y="432975"/>
                        <a:pt x="49802" y="478060"/>
                      </a:cubicBezTo>
                      <a:cubicBezTo>
                        <a:pt x="58692" y="523145"/>
                        <a:pt x="61232" y="492665"/>
                        <a:pt x="84092" y="497110"/>
                      </a:cubicBezTo>
                      <a:cubicBezTo>
                        <a:pt x="106952" y="501555"/>
                        <a:pt x="157752" y="513620"/>
                        <a:pt x="186962" y="504730"/>
                      </a:cubicBezTo>
                      <a:cubicBezTo>
                        <a:pt x="216172" y="495840"/>
                        <a:pt x="250462" y="495840"/>
                        <a:pt x="259352" y="443770"/>
                      </a:cubicBezTo>
                      <a:cubicBezTo>
                        <a:pt x="268242" y="391700"/>
                        <a:pt x="251732" y="259620"/>
                        <a:pt x="240302" y="192310"/>
                      </a:cubicBezTo>
                      <a:cubicBezTo>
                        <a:pt x="228872" y="125000"/>
                        <a:pt x="214902" y="71660"/>
                        <a:pt x="190772" y="39910"/>
                      </a:cubicBezTo>
                      <a:cubicBezTo>
                        <a:pt x="166642" y="8160"/>
                        <a:pt x="119017" y="-5175"/>
                        <a:pt x="95522" y="1810"/>
                      </a:cubicBezTo>
                      <a:cubicBezTo>
                        <a:pt x="72027" y="8795"/>
                        <a:pt x="64407" y="63405"/>
                        <a:pt x="49802" y="81820"/>
                      </a:cubicBezTo>
                      <a:cubicBezTo>
                        <a:pt x="35197" y="100235"/>
                        <a:pt x="3447" y="99600"/>
                        <a:pt x="272" y="123730"/>
                      </a:cubicBezTo>
                      <a:close/>
                    </a:path>
                  </a:pathLst>
                </a:cu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9" name="그룹 78"/>
                <p:cNvGrpSpPr/>
                <p:nvPr/>
              </p:nvGrpSpPr>
              <p:grpSpPr>
                <a:xfrm rot="21180873">
                  <a:off x="4647934" y="3895741"/>
                  <a:ext cx="175859" cy="311017"/>
                  <a:chOff x="-9744406" y="-9049424"/>
                  <a:chExt cx="398391" cy="704571"/>
                </a:xfrm>
                <a:solidFill>
                  <a:srgbClr val="92D050"/>
                </a:solidFill>
              </p:grpSpPr>
              <p:sp>
                <p:nvSpPr>
                  <p:cNvPr id="81" name="직사각형 80"/>
                  <p:cNvSpPr/>
                  <p:nvPr/>
                </p:nvSpPr>
                <p:spPr>
                  <a:xfrm rot="20768029">
                    <a:off x="-9744406" y="-9049424"/>
                    <a:ext cx="217544" cy="489035"/>
                  </a:xfrm>
                  <a:prstGeom prst="rect">
                    <a:avLst/>
                  </a:prstGeom>
                  <a:solidFill>
                    <a:srgbClr val="C70B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" name="자유형 81"/>
                  <p:cNvSpPr/>
                  <p:nvPr/>
                </p:nvSpPr>
                <p:spPr>
                  <a:xfrm rot="5400000">
                    <a:off x="-9585546" y="-8594497"/>
                    <a:ext cx="261881" cy="217181"/>
                  </a:xfrm>
                  <a:custGeom>
                    <a:avLst/>
                    <a:gdLst>
                      <a:gd name="connsiteX0" fmla="*/ 272 w 261881"/>
                      <a:gd name="connsiteY0" fmla="*/ 123730 h 507917"/>
                      <a:gd name="connsiteX1" fmla="*/ 30752 w 261881"/>
                      <a:gd name="connsiteY1" fmla="*/ 226600 h 507917"/>
                      <a:gd name="connsiteX2" fmla="*/ 49802 w 261881"/>
                      <a:gd name="connsiteY2" fmla="*/ 478060 h 507917"/>
                      <a:gd name="connsiteX3" fmla="*/ 84092 w 261881"/>
                      <a:gd name="connsiteY3" fmla="*/ 497110 h 507917"/>
                      <a:gd name="connsiteX4" fmla="*/ 186962 w 261881"/>
                      <a:gd name="connsiteY4" fmla="*/ 504730 h 507917"/>
                      <a:gd name="connsiteX5" fmla="*/ 259352 w 261881"/>
                      <a:gd name="connsiteY5" fmla="*/ 443770 h 507917"/>
                      <a:gd name="connsiteX6" fmla="*/ 240302 w 261881"/>
                      <a:gd name="connsiteY6" fmla="*/ 192310 h 507917"/>
                      <a:gd name="connsiteX7" fmla="*/ 190772 w 261881"/>
                      <a:gd name="connsiteY7" fmla="*/ 39910 h 507917"/>
                      <a:gd name="connsiteX8" fmla="*/ 95522 w 261881"/>
                      <a:gd name="connsiteY8" fmla="*/ 1810 h 507917"/>
                      <a:gd name="connsiteX9" fmla="*/ 49802 w 261881"/>
                      <a:gd name="connsiteY9" fmla="*/ 81820 h 507917"/>
                      <a:gd name="connsiteX10" fmla="*/ 272 w 261881"/>
                      <a:gd name="connsiteY10" fmla="*/ 123730 h 5079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1881" h="507917">
                        <a:moveTo>
                          <a:pt x="272" y="123730"/>
                        </a:moveTo>
                        <a:cubicBezTo>
                          <a:pt x="-2903" y="147860"/>
                          <a:pt x="22497" y="167545"/>
                          <a:pt x="30752" y="226600"/>
                        </a:cubicBezTo>
                        <a:cubicBezTo>
                          <a:pt x="39007" y="285655"/>
                          <a:pt x="40912" y="432975"/>
                          <a:pt x="49802" y="478060"/>
                        </a:cubicBezTo>
                        <a:cubicBezTo>
                          <a:pt x="58692" y="523145"/>
                          <a:pt x="61232" y="492665"/>
                          <a:pt x="84092" y="497110"/>
                        </a:cubicBezTo>
                        <a:cubicBezTo>
                          <a:pt x="106952" y="501555"/>
                          <a:pt x="157752" y="513620"/>
                          <a:pt x="186962" y="504730"/>
                        </a:cubicBezTo>
                        <a:cubicBezTo>
                          <a:pt x="216172" y="495840"/>
                          <a:pt x="250462" y="495840"/>
                          <a:pt x="259352" y="443770"/>
                        </a:cubicBezTo>
                        <a:cubicBezTo>
                          <a:pt x="268242" y="391700"/>
                          <a:pt x="251732" y="259620"/>
                          <a:pt x="240302" y="192310"/>
                        </a:cubicBezTo>
                        <a:cubicBezTo>
                          <a:pt x="228872" y="125000"/>
                          <a:pt x="214902" y="71660"/>
                          <a:pt x="190772" y="39910"/>
                        </a:cubicBezTo>
                        <a:cubicBezTo>
                          <a:pt x="166642" y="8160"/>
                          <a:pt x="119017" y="-5175"/>
                          <a:pt x="95522" y="1810"/>
                        </a:cubicBezTo>
                        <a:cubicBezTo>
                          <a:pt x="72027" y="8795"/>
                          <a:pt x="64407" y="63405"/>
                          <a:pt x="49802" y="81820"/>
                        </a:cubicBezTo>
                        <a:cubicBezTo>
                          <a:pt x="35197" y="100235"/>
                          <a:pt x="3447" y="99600"/>
                          <a:pt x="272" y="123730"/>
                        </a:cubicBezTo>
                        <a:close/>
                      </a:path>
                    </a:pathLst>
                  </a:custGeom>
                  <a:solidFill>
                    <a:srgbClr val="C70B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" name="자유형 82"/>
                  <p:cNvSpPr/>
                  <p:nvPr/>
                </p:nvSpPr>
                <p:spPr>
                  <a:xfrm rot="9474266">
                    <a:off x="-9653348" y="-8628030"/>
                    <a:ext cx="261881" cy="283177"/>
                  </a:xfrm>
                  <a:custGeom>
                    <a:avLst/>
                    <a:gdLst>
                      <a:gd name="connsiteX0" fmla="*/ 272 w 261881"/>
                      <a:gd name="connsiteY0" fmla="*/ 123730 h 507917"/>
                      <a:gd name="connsiteX1" fmla="*/ 30752 w 261881"/>
                      <a:gd name="connsiteY1" fmla="*/ 226600 h 507917"/>
                      <a:gd name="connsiteX2" fmla="*/ 49802 w 261881"/>
                      <a:gd name="connsiteY2" fmla="*/ 478060 h 507917"/>
                      <a:gd name="connsiteX3" fmla="*/ 84092 w 261881"/>
                      <a:gd name="connsiteY3" fmla="*/ 497110 h 507917"/>
                      <a:gd name="connsiteX4" fmla="*/ 186962 w 261881"/>
                      <a:gd name="connsiteY4" fmla="*/ 504730 h 507917"/>
                      <a:gd name="connsiteX5" fmla="*/ 259352 w 261881"/>
                      <a:gd name="connsiteY5" fmla="*/ 443770 h 507917"/>
                      <a:gd name="connsiteX6" fmla="*/ 240302 w 261881"/>
                      <a:gd name="connsiteY6" fmla="*/ 192310 h 507917"/>
                      <a:gd name="connsiteX7" fmla="*/ 190772 w 261881"/>
                      <a:gd name="connsiteY7" fmla="*/ 39910 h 507917"/>
                      <a:gd name="connsiteX8" fmla="*/ 95522 w 261881"/>
                      <a:gd name="connsiteY8" fmla="*/ 1810 h 507917"/>
                      <a:gd name="connsiteX9" fmla="*/ 49802 w 261881"/>
                      <a:gd name="connsiteY9" fmla="*/ 81820 h 507917"/>
                      <a:gd name="connsiteX10" fmla="*/ 272 w 261881"/>
                      <a:gd name="connsiteY10" fmla="*/ 123730 h 5079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1881" h="507917">
                        <a:moveTo>
                          <a:pt x="272" y="123730"/>
                        </a:moveTo>
                        <a:cubicBezTo>
                          <a:pt x="-2903" y="147860"/>
                          <a:pt x="22497" y="167545"/>
                          <a:pt x="30752" y="226600"/>
                        </a:cubicBezTo>
                        <a:cubicBezTo>
                          <a:pt x="39007" y="285655"/>
                          <a:pt x="40912" y="432975"/>
                          <a:pt x="49802" y="478060"/>
                        </a:cubicBezTo>
                        <a:cubicBezTo>
                          <a:pt x="58692" y="523145"/>
                          <a:pt x="61232" y="492665"/>
                          <a:pt x="84092" y="497110"/>
                        </a:cubicBezTo>
                        <a:cubicBezTo>
                          <a:pt x="106952" y="501555"/>
                          <a:pt x="157752" y="513620"/>
                          <a:pt x="186962" y="504730"/>
                        </a:cubicBezTo>
                        <a:cubicBezTo>
                          <a:pt x="216172" y="495840"/>
                          <a:pt x="250462" y="495840"/>
                          <a:pt x="259352" y="443770"/>
                        </a:cubicBezTo>
                        <a:cubicBezTo>
                          <a:pt x="268242" y="391700"/>
                          <a:pt x="251732" y="259620"/>
                          <a:pt x="240302" y="192310"/>
                        </a:cubicBezTo>
                        <a:cubicBezTo>
                          <a:pt x="228872" y="125000"/>
                          <a:pt x="214902" y="71660"/>
                          <a:pt x="190772" y="39910"/>
                        </a:cubicBezTo>
                        <a:cubicBezTo>
                          <a:pt x="166642" y="8160"/>
                          <a:pt x="119017" y="-5175"/>
                          <a:pt x="95522" y="1810"/>
                        </a:cubicBezTo>
                        <a:cubicBezTo>
                          <a:pt x="72027" y="8795"/>
                          <a:pt x="64407" y="63405"/>
                          <a:pt x="49802" y="81820"/>
                        </a:cubicBezTo>
                        <a:cubicBezTo>
                          <a:pt x="35197" y="100235"/>
                          <a:pt x="3447" y="99600"/>
                          <a:pt x="272" y="123730"/>
                        </a:cubicBezTo>
                        <a:close/>
                      </a:path>
                    </a:pathLst>
                  </a:custGeom>
                  <a:solidFill>
                    <a:srgbClr val="C70B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4" name="자유형 83"/>
                  <p:cNvSpPr/>
                  <p:nvPr/>
                </p:nvSpPr>
                <p:spPr>
                  <a:xfrm rot="8469766">
                    <a:off x="-9598405" y="-8668693"/>
                    <a:ext cx="147859" cy="92623"/>
                  </a:xfrm>
                  <a:custGeom>
                    <a:avLst/>
                    <a:gdLst>
                      <a:gd name="connsiteX0" fmla="*/ 272 w 261881"/>
                      <a:gd name="connsiteY0" fmla="*/ 123730 h 507917"/>
                      <a:gd name="connsiteX1" fmla="*/ 30752 w 261881"/>
                      <a:gd name="connsiteY1" fmla="*/ 226600 h 507917"/>
                      <a:gd name="connsiteX2" fmla="*/ 49802 w 261881"/>
                      <a:gd name="connsiteY2" fmla="*/ 478060 h 507917"/>
                      <a:gd name="connsiteX3" fmla="*/ 84092 w 261881"/>
                      <a:gd name="connsiteY3" fmla="*/ 497110 h 507917"/>
                      <a:gd name="connsiteX4" fmla="*/ 186962 w 261881"/>
                      <a:gd name="connsiteY4" fmla="*/ 504730 h 507917"/>
                      <a:gd name="connsiteX5" fmla="*/ 259352 w 261881"/>
                      <a:gd name="connsiteY5" fmla="*/ 443770 h 507917"/>
                      <a:gd name="connsiteX6" fmla="*/ 240302 w 261881"/>
                      <a:gd name="connsiteY6" fmla="*/ 192310 h 507917"/>
                      <a:gd name="connsiteX7" fmla="*/ 190772 w 261881"/>
                      <a:gd name="connsiteY7" fmla="*/ 39910 h 507917"/>
                      <a:gd name="connsiteX8" fmla="*/ 95522 w 261881"/>
                      <a:gd name="connsiteY8" fmla="*/ 1810 h 507917"/>
                      <a:gd name="connsiteX9" fmla="*/ 49802 w 261881"/>
                      <a:gd name="connsiteY9" fmla="*/ 81820 h 507917"/>
                      <a:gd name="connsiteX10" fmla="*/ 272 w 261881"/>
                      <a:gd name="connsiteY10" fmla="*/ 123730 h 5079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1881" h="507917">
                        <a:moveTo>
                          <a:pt x="272" y="123730"/>
                        </a:moveTo>
                        <a:cubicBezTo>
                          <a:pt x="-2903" y="147860"/>
                          <a:pt x="22497" y="167545"/>
                          <a:pt x="30752" y="226600"/>
                        </a:cubicBezTo>
                        <a:cubicBezTo>
                          <a:pt x="39007" y="285655"/>
                          <a:pt x="40912" y="432975"/>
                          <a:pt x="49802" y="478060"/>
                        </a:cubicBezTo>
                        <a:cubicBezTo>
                          <a:pt x="58692" y="523145"/>
                          <a:pt x="61232" y="492665"/>
                          <a:pt x="84092" y="497110"/>
                        </a:cubicBezTo>
                        <a:cubicBezTo>
                          <a:pt x="106952" y="501555"/>
                          <a:pt x="157752" y="513620"/>
                          <a:pt x="186962" y="504730"/>
                        </a:cubicBezTo>
                        <a:cubicBezTo>
                          <a:pt x="216172" y="495840"/>
                          <a:pt x="250462" y="495840"/>
                          <a:pt x="259352" y="443770"/>
                        </a:cubicBezTo>
                        <a:cubicBezTo>
                          <a:pt x="268242" y="391700"/>
                          <a:pt x="251732" y="259620"/>
                          <a:pt x="240302" y="192310"/>
                        </a:cubicBezTo>
                        <a:cubicBezTo>
                          <a:pt x="228872" y="125000"/>
                          <a:pt x="214902" y="71660"/>
                          <a:pt x="190772" y="39910"/>
                        </a:cubicBezTo>
                        <a:cubicBezTo>
                          <a:pt x="166642" y="8160"/>
                          <a:pt x="119017" y="-5175"/>
                          <a:pt x="95522" y="1810"/>
                        </a:cubicBezTo>
                        <a:cubicBezTo>
                          <a:pt x="72027" y="8795"/>
                          <a:pt x="64407" y="63405"/>
                          <a:pt x="49802" y="81820"/>
                        </a:cubicBezTo>
                        <a:cubicBezTo>
                          <a:pt x="35197" y="100235"/>
                          <a:pt x="3447" y="99600"/>
                          <a:pt x="272" y="123730"/>
                        </a:cubicBezTo>
                        <a:close/>
                      </a:path>
                    </a:pathLst>
                  </a:custGeom>
                  <a:solidFill>
                    <a:srgbClr val="C70B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063" name="그룹 2062"/>
                <p:cNvGrpSpPr/>
                <p:nvPr/>
              </p:nvGrpSpPr>
              <p:grpSpPr>
                <a:xfrm>
                  <a:off x="4579548" y="3788512"/>
                  <a:ext cx="109120" cy="120854"/>
                  <a:chOff x="4579548" y="3788512"/>
                  <a:chExt cx="109120" cy="120854"/>
                </a:xfrm>
              </p:grpSpPr>
              <p:sp>
                <p:nvSpPr>
                  <p:cNvPr id="90" name="양쪽 모서리가 둥근 사각형 89"/>
                  <p:cNvSpPr/>
                  <p:nvPr/>
                </p:nvSpPr>
                <p:spPr>
                  <a:xfrm rot="2374074">
                    <a:off x="4650363" y="3801965"/>
                    <a:ext cx="33244" cy="76407"/>
                  </a:xfrm>
                  <a:prstGeom prst="round2SameRect">
                    <a:avLst>
                      <a:gd name="adj1" fmla="val 43630"/>
                      <a:gd name="adj2" fmla="val 0"/>
                    </a:avLst>
                  </a:prstGeom>
                  <a:solidFill>
                    <a:srgbClr val="FBCE9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7" name="직사각형 86"/>
                  <p:cNvSpPr/>
                  <p:nvPr/>
                </p:nvSpPr>
                <p:spPr>
                  <a:xfrm rot="9574074">
                    <a:off x="4601327" y="3867542"/>
                    <a:ext cx="87341" cy="4182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9" name="양쪽 모서리가 둥근 사각형 88"/>
                  <p:cNvSpPr/>
                  <p:nvPr/>
                </p:nvSpPr>
                <p:spPr>
                  <a:xfrm rot="20374074">
                    <a:off x="4579548" y="3788512"/>
                    <a:ext cx="89844" cy="82502"/>
                  </a:xfrm>
                  <a:prstGeom prst="round2SameRect">
                    <a:avLst>
                      <a:gd name="adj1" fmla="val 43630"/>
                      <a:gd name="adj2" fmla="val 0"/>
                    </a:avLst>
                  </a:prstGeom>
                  <a:solidFill>
                    <a:srgbClr val="FBCE9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cxnSp>
        <p:nvCxnSpPr>
          <p:cNvPr id="2068" name="직선 연결선 2067"/>
          <p:cNvCxnSpPr/>
          <p:nvPr/>
        </p:nvCxnSpPr>
        <p:spPr>
          <a:xfrm>
            <a:off x="243840" y="5394960"/>
            <a:ext cx="867156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89391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8D4499B-8587-4AA7-8D48-D7FF96B8C6E5}"/>
              </a:ext>
            </a:extLst>
          </p:cNvPr>
          <p:cNvGrpSpPr/>
          <p:nvPr/>
        </p:nvGrpSpPr>
        <p:grpSpPr>
          <a:xfrm rot="160790">
            <a:off x="6729559" y="51108"/>
            <a:ext cx="2238617" cy="2239896"/>
            <a:chOff x="5120640" y="-2255520"/>
            <a:chExt cx="1524000" cy="1524871"/>
          </a:xfrm>
          <a:effectLst>
            <a:outerShdw blurRad="50800" dist="38100" dir="10800000" algn="r" rotWithShape="0">
              <a:prstClr val="black">
                <a:alpha val="20000"/>
              </a:prstClr>
            </a:outerShdw>
          </a:effectLst>
        </p:grpSpPr>
        <p:sp>
          <p:nvSpPr>
            <p:cNvPr id="5" name="한쪽 모서리가 잘린 사각형 4">
              <a:extLst>
                <a:ext uri="{FF2B5EF4-FFF2-40B4-BE49-F238E27FC236}">
                  <a16:creationId xmlns:a16="http://schemas.microsoft.com/office/drawing/2014/main" id="{5F7C052E-7D29-4252-A366-1A8DBBBBFC51}"/>
                </a:ext>
              </a:extLst>
            </p:cNvPr>
            <p:cNvSpPr/>
            <p:nvPr/>
          </p:nvSpPr>
          <p:spPr>
            <a:xfrm rot="10800000">
              <a:off x="5120640" y="-2255520"/>
              <a:ext cx="1524000" cy="1524000"/>
            </a:xfrm>
            <a:prstGeom prst="snip1Rect">
              <a:avLst>
                <a:gd name="adj" fmla="val 28667"/>
              </a:avLst>
            </a:prstGeom>
            <a:solidFill>
              <a:srgbClr val="FEF7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679D024F-0CE2-4366-8C0A-8CD26EAC7485}"/>
                </a:ext>
              </a:extLst>
            </p:cNvPr>
            <p:cNvSpPr/>
            <p:nvPr/>
          </p:nvSpPr>
          <p:spPr>
            <a:xfrm rot="2700000">
              <a:off x="5119770" y="-1173527"/>
              <a:ext cx="624254" cy="261501"/>
            </a:xfrm>
            <a:prstGeom prst="triangle">
              <a:avLst>
                <a:gd name="adj" fmla="val 49784"/>
              </a:avLst>
            </a:prstGeom>
            <a:solidFill>
              <a:srgbClr val="FDE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BFF52EC-B69B-402C-96F8-119FCE97B2A6}"/>
              </a:ext>
            </a:extLst>
          </p:cNvPr>
          <p:cNvSpPr txBox="1"/>
          <p:nvPr/>
        </p:nvSpPr>
        <p:spPr>
          <a:xfrm rot="246895">
            <a:off x="6977567" y="95052"/>
            <a:ext cx="2265419" cy="76944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200" b="1" spc="-50" dirty="0">
                <a:latin typeface="+mj-ea"/>
                <a:ea typeface="+mj-ea"/>
              </a:rPr>
              <a:t>시스템 </a:t>
            </a:r>
            <a:r>
              <a:rPr lang="ko-KR" altLang="en-US" sz="2200" b="1" spc="-50" dirty="0" err="1">
                <a:latin typeface="+mj-ea"/>
                <a:ea typeface="+mj-ea"/>
              </a:rPr>
              <a:t>아키텍쳐</a:t>
            </a:r>
            <a:endParaRPr lang="en-US" altLang="ko-KR" sz="2200" b="1" spc="-50" dirty="0">
              <a:latin typeface="+mj-ea"/>
              <a:ea typeface="+mj-ea"/>
            </a:endParaRPr>
          </a:p>
          <a:p>
            <a:r>
              <a:rPr lang="ko-KR" altLang="en-US" sz="2200" b="1" spc="-50" dirty="0">
                <a:latin typeface="+mj-ea"/>
                <a:ea typeface="+mj-ea"/>
              </a:rPr>
              <a:t>다이어그램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8526BD5-3A71-4481-ACBA-0D4914685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3733"/>
            <a:ext cx="9144000" cy="594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02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88AC873-E0F0-4307-B5F9-A9AE31A85425}"/>
              </a:ext>
            </a:extLst>
          </p:cNvPr>
          <p:cNvGrpSpPr/>
          <p:nvPr/>
        </p:nvGrpSpPr>
        <p:grpSpPr>
          <a:xfrm>
            <a:off x="488638" y="408375"/>
            <a:ext cx="8083863" cy="3703005"/>
            <a:chOff x="1893454" y="1866900"/>
            <a:chExt cx="5421746" cy="2112780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1893454" y="1889953"/>
              <a:ext cx="5421746" cy="2089727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모서리가 둥근 직사각형 2"/>
            <p:cNvSpPr/>
            <p:nvPr/>
          </p:nvSpPr>
          <p:spPr>
            <a:xfrm>
              <a:off x="1893454" y="1866900"/>
              <a:ext cx="5421746" cy="2089727"/>
            </a:xfrm>
            <a:prstGeom prst="roundRect">
              <a:avLst/>
            </a:prstGeom>
            <a:noFill/>
            <a:ln w="1270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357311" y="1659583"/>
            <a:ext cx="8346515" cy="1323439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spc="-150" dirty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4. </a:t>
            </a:r>
            <a:r>
              <a:rPr lang="ko-KR" altLang="en-US" sz="8000" spc="-150" dirty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주요기능</a:t>
            </a:r>
            <a:r>
              <a:rPr lang="en-US" altLang="ko-KR" sz="8000" spc="-150" dirty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&amp;</a:t>
            </a:r>
            <a:r>
              <a:rPr lang="ko-KR" altLang="en-US" sz="8000" spc="-150" dirty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결과</a:t>
            </a:r>
          </a:p>
        </p:txBody>
      </p:sp>
      <p:grpSp>
        <p:nvGrpSpPr>
          <p:cNvPr id="2066" name="그룹 2065"/>
          <p:cNvGrpSpPr/>
          <p:nvPr/>
        </p:nvGrpSpPr>
        <p:grpSpPr>
          <a:xfrm>
            <a:off x="6865548" y="3064838"/>
            <a:ext cx="903124" cy="2182465"/>
            <a:chOff x="4579548" y="3243609"/>
            <a:chExt cx="903124" cy="2182465"/>
          </a:xfrm>
        </p:grpSpPr>
        <p:grpSp>
          <p:nvGrpSpPr>
            <p:cNvPr id="13" name="그룹 12"/>
            <p:cNvGrpSpPr/>
            <p:nvPr/>
          </p:nvGrpSpPr>
          <p:grpSpPr>
            <a:xfrm>
              <a:off x="4824029" y="4373104"/>
              <a:ext cx="466123" cy="1052970"/>
              <a:chOff x="-7115891" y="-7459555"/>
              <a:chExt cx="466123" cy="1052970"/>
            </a:xfrm>
          </p:grpSpPr>
          <p:sp>
            <p:nvSpPr>
              <p:cNvPr id="55" name="직사각형 54"/>
              <p:cNvSpPr/>
              <p:nvPr/>
            </p:nvSpPr>
            <p:spPr>
              <a:xfrm>
                <a:off x="-6725132" y="-7359216"/>
                <a:ext cx="44033" cy="851564"/>
              </a:xfrm>
              <a:prstGeom prst="rect">
                <a:avLst/>
              </a:prstGeom>
              <a:solidFill>
                <a:srgbClr val="FBCE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-6961299" y="-7359216"/>
                <a:ext cx="44033" cy="851564"/>
              </a:xfrm>
              <a:prstGeom prst="rect">
                <a:avLst/>
              </a:prstGeom>
              <a:solidFill>
                <a:srgbClr val="FBCE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7" name="그룹 56"/>
              <p:cNvGrpSpPr/>
              <p:nvPr/>
            </p:nvGrpSpPr>
            <p:grpSpPr>
              <a:xfrm>
                <a:off x="-6984887" y="-7459555"/>
                <a:ext cx="322603" cy="851564"/>
                <a:chOff x="-8983054" y="-7646670"/>
                <a:chExt cx="730823" cy="1929130"/>
              </a:xfrm>
              <a:solidFill>
                <a:srgbClr val="4B4865"/>
              </a:solidFill>
            </p:grpSpPr>
            <p:sp>
              <p:nvSpPr>
                <p:cNvPr id="64" name="직사각형 63"/>
                <p:cNvSpPr/>
                <p:nvPr/>
              </p:nvSpPr>
              <p:spPr>
                <a:xfrm>
                  <a:off x="-8448036" y="-7646670"/>
                  <a:ext cx="195805" cy="192913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직사각형 64"/>
                <p:cNvSpPr/>
                <p:nvPr/>
              </p:nvSpPr>
              <p:spPr>
                <a:xfrm>
                  <a:off x="-8983054" y="-7646670"/>
                  <a:ext cx="195805" cy="192913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직사각형 65"/>
                <p:cNvSpPr/>
                <p:nvPr/>
              </p:nvSpPr>
              <p:spPr>
                <a:xfrm>
                  <a:off x="-8840484" y="-7646670"/>
                  <a:ext cx="466107" cy="280669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달 66"/>
                <p:cNvSpPr/>
                <p:nvPr/>
              </p:nvSpPr>
              <p:spPr>
                <a:xfrm rot="8100000">
                  <a:off x="-8487021" y="-7416181"/>
                  <a:ext cx="52415" cy="104830"/>
                </a:xfrm>
                <a:prstGeom prst="moon">
                  <a:avLst>
                    <a:gd name="adj" fmla="val 74673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" name="달 67"/>
                <p:cNvSpPr/>
                <p:nvPr/>
              </p:nvSpPr>
              <p:spPr>
                <a:xfrm rot="13500000" flipH="1">
                  <a:off x="-8796163" y="-7395669"/>
                  <a:ext cx="45719" cy="88809"/>
                </a:xfrm>
                <a:prstGeom prst="moon">
                  <a:avLst>
                    <a:gd name="adj" fmla="val 74673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8" name="모서리가 둥근 직사각형 57"/>
              <p:cNvSpPr/>
              <p:nvPr/>
            </p:nvSpPr>
            <p:spPr>
              <a:xfrm>
                <a:off x="-6762675" y="-6612936"/>
                <a:ext cx="112907" cy="64089"/>
              </a:xfrm>
              <a:prstGeom prst="roundRect">
                <a:avLst>
                  <a:gd name="adj" fmla="val 14596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모서리가 둥근 직사각형 58"/>
              <p:cNvSpPr/>
              <p:nvPr/>
            </p:nvSpPr>
            <p:spPr>
              <a:xfrm>
                <a:off x="-7000972" y="-6612936"/>
                <a:ext cx="112907" cy="64089"/>
              </a:xfrm>
              <a:prstGeom prst="roundRect">
                <a:avLst>
                  <a:gd name="adj" fmla="val 14596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한쪽 모서리가 둥근 사각형 59"/>
              <p:cNvSpPr/>
              <p:nvPr/>
            </p:nvSpPr>
            <p:spPr>
              <a:xfrm flipH="1">
                <a:off x="-7115891" y="-6507652"/>
                <a:ext cx="197545" cy="100340"/>
              </a:xfrm>
              <a:prstGeom prst="round1Rect">
                <a:avLst>
                  <a:gd name="adj" fmla="val 50000"/>
                </a:avLst>
              </a:prstGeom>
              <a:solidFill>
                <a:srgbClr val="5C2A0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한쪽 모서리가 둥근 사각형 60"/>
              <p:cNvSpPr/>
              <p:nvPr/>
            </p:nvSpPr>
            <p:spPr>
              <a:xfrm flipH="1">
                <a:off x="-6879836" y="-6507652"/>
                <a:ext cx="197545" cy="100340"/>
              </a:xfrm>
              <a:prstGeom prst="round1Rect">
                <a:avLst>
                  <a:gd name="adj" fmla="val 50000"/>
                </a:avLst>
              </a:prstGeom>
              <a:solidFill>
                <a:srgbClr val="5C2A0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-7114910" y="-6426841"/>
                <a:ext cx="196564" cy="20256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-6880537" y="-6426841"/>
                <a:ext cx="196564" cy="20256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65" name="그룹 2064"/>
            <p:cNvGrpSpPr/>
            <p:nvPr/>
          </p:nvGrpSpPr>
          <p:grpSpPr>
            <a:xfrm>
              <a:off x="4579548" y="3243609"/>
              <a:ext cx="903124" cy="1141064"/>
              <a:chOff x="4579548" y="3243609"/>
              <a:chExt cx="903124" cy="1141064"/>
            </a:xfrm>
          </p:grpSpPr>
          <p:sp>
            <p:nvSpPr>
              <p:cNvPr id="69" name="타원 68"/>
              <p:cNvSpPr/>
              <p:nvPr/>
            </p:nvSpPr>
            <p:spPr>
              <a:xfrm>
                <a:off x="4912256" y="3801783"/>
                <a:ext cx="393314" cy="105955"/>
              </a:xfrm>
              <a:prstGeom prst="ellipse">
                <a:avLst/>
              </a:prstGeom>
              <a:solidFill>
                <a:srgbClr val="C70B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4954628" y="3883479"/>
                <a:ext cx="324592" cy="501194"/>
              </a:xfrm>
              <a:prstGeom prst="rect">
                <a:avLst/>
              </a:prstGeom>
              <a:solidFill>
                <a:srgbClr val="C70B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>
                <a:off x="4917583" y="3290613"/>
                <a:ext cx="311785" cy="521609"/>
                <a:chOff x="-7022337" y="-8669651"/>
                <a:chExt cx="311785" cy="521609"/>
              </a:xfrm>
            </p:grpSpPr>
            <p:grpSp>
              <p:nvGrpSpPr>
                <p:cNvPr id="17" name="그룹 16"/>
                <p:cNvGrpSpPr/>
                <p:nvPr/>
              </p:nvGrpSpPr>
              <p:grpSpPr>
                <a:xfrm>
                  <a:off x="-6929847" y="-8296274"/>
                  <a:ext cx="194107" cy="148232"/>
                  <a:chOff x="-7718101" y="-9430643"/>
                  <a:chExt cx="439729" cy="335803"/>
                </a:xfrm>
              </p:grpSpPr>
              <p:sp>
                <p:nvSpPr>
                  <p:cNvPr id="49" name="타원 48"/>
                  <p:cNvSpPr/>
                  <p:nvPr/>
                </p:nvSpPr>
                <p:spPr>
                  <a:xfrm>
                    <a:off x="-7718101" y="-9258827"/>
                    <a:ext cx="439729" cy="103571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0" name="양쪽 모서리가 둥근 사각형 49"/>
                  <p:cNvSpPr/>
                  <p:nvPr/>
                </p:nvSpPr>
                <p:spPr>
                  <a:xfrm rot="10800000">
                    <a:off x="-7568449" y="-9430643"/>
                    <a:ext cx="153933" cy="33580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FABC6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8" name="그룹 17"/>
                <p:cNvGrpSpPr/>
                <p:nvPr/>
              </p:nvGrpSpPr>
              <p:grpSpPr>
                <a:xfrm>
                  <a:off x="-7022337" y="-8669651"/>
                  <a:ext cx="311785" cy="460912"/>
                  <a:chOff x="-8089667" y="-10102902"/>
                  <a:chExt cx="706317" cy="1044151"/>
                </a:xfrm>
              </p:grpSpPr>
              <p:sp>
                <p:nvSpPr>
                  <p:cNvPr id="21" name="모서리가 둥근 직사각형 20"/>
                  <p:cNvSpPr/>
                  <p:nvPr/>
                </p:nvSpPr>
                <p:spPr>
                  <a:xfrm flipH="1">
                    <a:off x="-7995751" y="-9942634"/>
                    <a:ext cx="464820" cy="84772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BCE9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" name="달 18"/>
                  <p:cNvSpPr/>
                  <p:nvPr/>
                </p:nvSpPr>
                <p:spPr>
                  <a:xfrm rot="21156374">
                    <a:off x="-8082878" y="-9853617"/>
                    <a:ext cx="164384" cy="473890"/>
                  </a:xfrm>
                  <a:prstGeom prst="moon">
                    <a:avLst>
                      <a:gd name="adj" fmla="val 87500"/>
                    </a:avLst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" name="타원 19"/>
                  <p:cNvSpPr/>
                  <p:nvPr/>
                </p:nvSpPr>
                <p:spPr>
                  <a:xfrm rot="6499485">
                    <a:off x="-7841761" y="-9606917"/>
                    <a:ext cx="642248" cy="274575"/>
                  </a:xfrm>
                  <a:prstGeom prst="ellipse">
                    <a:avLst/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" name="자유형 21"/>
                  <p:cNvSpPr/>
                  <p:nvPr/>
                </p:nvSpPr>
                <p:spPr>
                  <a:xfrm flipH="1">
                    <a:off x="-7995756" y="-9942634"/>
                    <a:ext cx="464820" cy="168566"/>
                  </a:xfrm>
                  <a:custGeom>
                    <a:avLst/>
                    <a:gdLst>
                      <a:gd name="connsiteX0" fmla="*/ 232410 w 464820"/>
                      <a:gd name="connsiteY0" fmla="*/ 0 h 292993"/>
                      <a:gd name="connsiteX1" fmla="*/ 464820 w 464820"/>
                      <a:gd name="connsiteY1" fmla="*/ 232410 h 292993"/>
                      <a:gd name="connsiteX2" fmla="*/ 464820 w 464820"/>
                      <a:gd name="connsiteY2" fmla="*/ 292993 h 292993"/>
                      <a:gd name="connsiteX3" fmla="*/ 0 w 464820"/>
                      <a:gd name="connsiteY3" fmla="*/ 292993 h 292993"/>
                      <a:gd name="connsiteX4" fmla="*/ 0 w 464820"/>
                      <a:gd name="connsiteY4" fmla="*/ 232410 h 292993"/>
                      <a:gd name="connsiteX5" fmla="*/ 232410 w 464820"/>
                      <a:gd name="connsiteY5" fmla="*/ 0 h 2929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64820" h="292993">
                        <a:moveTo>
                          <a:pt x="232410" y="0"/>
                        </a:moveTo>
                        <a:cubicBezTo>
                          <a:pt x="360766" y="0"/>
                          <a:pt x="464820" y="104054"/>
                          <a:pt x="464820" y="232410"/>
                        </a:cubicBezTo>
                        <a:lnTo>
                          <a:pt x="464820" y="292993"/>
                        </a:lnTo>
                        <a:lnTo>
                          <a:pt x="0" y="292993"/>
                        </a:lnTo>
                        <a:lnTo>
                          <a:pt x="0" y="232410"/>
                        </a:lnTo>
                        <a:cubicBezTo>
                          <a:pt x="0" y="104054"/>
                          <a:pt x="104054" y="0"/>
                          <a:pt x="232410" y="0"/>
                        </a:cubicBezTo>
                        <a:close/>
                      </a:path>
                    </a:pathLst>
                  </a:cu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" name="타원 30"/>
                  <p:cNvSpPr/>
                  <p:nvPr/>
                </p:nvSpPr>
                <p:spPr>
                  <a:xfrm rot="1439984">
                    <a:off x="-7958775" y="-10102902"/>
                    <a:ext cx="499069" cy="267003"/>
                  </a:xfrm>
                  <a:prstGeom prst="ellipse">
                    <a:avLst/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" name="달 31"/>
                  <p:cNvSpPr/>
                  <p:nvPr/>
                </p:nvSpPr>
                <p:spPr>
                  <a:xfrm rot="443626" flipH="1">
                    <a:off x="-7586740" y="-9705836"/>
                    <a:ext cx="103572" cy="223047"/>
                  </a:xfrm>
                  <a:prstGeom prst="moon">
                    <a:avLst>
                      <a:gd name="adj" fmla="val 87500"/>
                    </a:avLst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3" name="그룹 32"/>
                  <p:cNvGrpSpPr/>
                  <p:nvPr/>
                </p:nvGrpSpPr>
                <p:grpSpPr>
                  <a:xfrm>
                    <a:off x="-7895073" y="-9539542"/>
                    <a:ext cx="87868" cy="194287"/>
                    <a:chOff x="2072234" y="-9629732"/>
                    <a:chExt cx="733769" cy="1622454"/>
                  </a:xfrm>
                  <a:solidFill>
                    <a:srgbClr val="FABC6A"/>
                  </a:solidFill>
                </p:grpSpPr>
                <p:sp>
                  <p:nvSpPr>
                    <p:cNvPr id="39" name="타원 38"/>
                    <p:cNvSpPr/>
                    <p:nvPr/>
                  </p:nvSpPr>
                  <p:spPr>
                    <a:xfrm>
                      <a:off x="2652374" y="-8160908"/>
                      <a:ext cx="153629" cy="153629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0" name="타원 39"/>
                    <p:cNvSpPr/>
                    <p:nvPr/>
                  </p:nvSpPr>
                  <p:spPr>
                    <a:xfrm>
                      <a:off x="2652374" y="-9629732"/>
                      <a:ext cx="153629" cy="153629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1" name="타원 40"/>
                    <p:cNvSpPr/>
                    <p:nvPr/>
                  </p:nvSpPr>
                  <p:spPr>
                    <a:xfrm>
                      <a:off x="2072234" y="-8160907"/>
                      <a:ext cx="153629" cy="153629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34" name="타원 33"/>
                  <p:cNvSpPr/>
                  <p:nvPr/>
                </p:nvSpPr>
                <p:spPr>
                  <a:xfrm rot="3905520">
                    <a:off x="-7773955" y="-9920999"/>
                    <a:ext cx="499073" cy="269930"/>
                  </a:xfrm>
                  <a:prstGeom prst="ellipse">
                    <a:avLst/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" name="타원 34"/>
                  <p:cNvSpPr/>
                  <p:nvPr/>
                </p:nvSpPr>
                <p:spPr>
                  <a:xfrm rot="1661903">
                    <a:off x="-7951795" y="-9826081"/>
                    <a:ext cx="499069" cy="158800"/>
                  </a:xfrm>
                  <a:prstGeom prst="ellipse">
                    <a:avLst/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" name="타원 35"/>
                  <p:cNvSpPr/>
                  <p:nvPr/>
                </p:nvSpPr>
                <p:spPr>
                  <a:xfrm rot="6988377">
                    <a:off x="-8178458" y="-9844517"/>
                    <a:ext cx="499073" cy="103571"/>
                  </a:xfrm>
                  <a:prstGeom prst="ellipse">
                    <a:avLst/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" name="타원 36"/>
                  <p:cNvSpPr/>
                  <p:nvPr/>
                </p:nvSpPr>
                <p:spPr>
                  <a:xfrm rot="5825040">
                    <a:off x="-8228817" y="-9831031"/>
                    <a:ext cx="381872" cy="103572"/>
                  </a:xfrm>
                  <a:prstGeom prst="ellipse">
                    <a:avLst/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" name="타원 37"/>
                  <p:cNvSpPr/>
                  <p:nvPr/>
                </p:nvSpPr>
                <p:spPr>
                  <a:xfrm rot="7938494">
                    <a:off x="-8083854" y="-9999763"/>
                    <a:ext cx="243886" cy="191532"/>
                  </a:xfrm>
                  <a:prstGeom prst="ellipse">
                    <a:avLst/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6" name="달 125"/>
                  <p:cNvSpPr/>
                  <p:nvPr/>
                </p:nvSpPr>
                <p:spPr>
                  <a:xfrm rot="19110250">
                    <a:off x="-7979102" y="-9695073"/>
                    <a:ext cx="202717" cy="636322"/>
                  </a:xfrm>
                  <a:prstGeom prst="moon">
                    <a:avLst>
                      <a:gd name="adj" fmla="val 87500"/>
                    </a:avLst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7" name="달 126"/>
                  <p:cNvSpPr/>
                  <p:nvPr/>
                </p:nvSpPr>
                <p:spPr>
                  <a:xfrm rot="16200000">
                    <a:off x="-7754796" y="-9406873"/>
                    <a:ext cx="164384" cy="364394"/>
                  </a:xfrm>
                  <a:prstGeom prst="moon">
                    <a:avLst>
                      <a:gd name="adj" fmla="val 87500"/>
                    </a:avLst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8" name="타원 127"/>
                  <p:cNvSpPr/>
                  <p:nvPr/>
                </p:nvSpPr>
                <p:spPr>
                  <a:xfrm rot="1661903">
                    <a:off x="-8036226" y="-9829525"/>
                    <a:ext cx="632123" cy="562132"/>
                  </a:xfrm>
                  <a:prstGeom prst="ellipse">
                    <a:avLst/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054" name="그룹 2053"/>
              <p:cNvGrpSpPr/>
              <p:nvPr/>
            </p:nvGrpSpPr>
            <p:grpSpPr>
              <a:xfrm>
                <a:off x="5182860" y="3243609"/>
                <a:ext cx="299812" cy="877454"/>
                <a:chOff x="4500617" y="5257106"/>
                <a:chExt cx="299812" cy="877454"/>
              </a:xfrm>
            </p:grpSpPr>
            <p:sp>
              <p:nvSpPr>
                <p:cNvPr id="98" name="자유형 97"/>
                <p:cNvSpPr/>
                <p:nvPr/>
              </p:nvSpPr>
              <p:spPr>
                <a:xfrm rot="1851063">
                  <a:off x="4500617" y="5768262"/>
                  <a:ext cx="136184" cy="180637"/>
                </a:xfrm>
                <a:custGeom>
                  <a:avLst/>
                  <a:gdLst>
                    <a:gd name="connsiteX0" fmla="*/ 146874 w 147472"/>
                    <a:gd name="connsiteY0" fmla="*/ 30920 h 277736"/>
                    <a:gd name="connsiteX1" fmla="*/ 97344 w 147472"/>
                    <a:gd name="connsiteY1" fmla="*/ 107120 h 277736"/>
                    <a:gd name="connsiteX2" fmla="*/ 87819 w 147472"/>
                    <a:gd name="connsiteY2" fmla="*/ 267140 h 277736"/>
                    <a:gd name="connsiteX3" fmla="*/ 42099 w 147472"/>
                    <a:gd name="connsiteY3" fmla="*/ 246185 h 277736"/>
                    <a:gd name="connsiteX4" fmla="*/ 189 w 147472"/>
                    <a:gd name="connsiteY4" fmla="*/ 112835 h 277736"/>
                    <a:gd name="connsiteX5" fmla="*/ 59244 w 147472"/>
                    <a:gd name="connsiteY5" fmla="*/ 4250 h 277736"/>
                    <a:gd name="connsiteX6" fmla="*/ 146874 w 147472"/>
                    <a:gd name="connsiteY6" fmla="*/ 30920 h 277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7472" h="277736">
                      <a:moveTo>
                        <a:pt x="146874" y="30920"/>
                      </a:moveTo>
                      <a:cubicBezTo>
                        <a:pt x="153224" y="48065"/>
                        <a:pt x="107187" y="67750"/>
                        <a:pt x="97344" y="107120"/>
                      </a:cubicBezTo>
                      <a:cubicBezTo>
                        <a:pt x="87501" y="146490"/>
                        <a:pt x="97026" y="243963"/>
                        <a:pt x="87819" y="267140"/>
                      </a:cubicBezTo>
                      <a:cubicBezTo>
                        <a:pt x="78612" y="290317"/>
                        <a:pt x="56704" y="271902"/>
                        <a:pt x="42099" y="246185"/>
                      </a:cubicBezTo>
                      <a:cubicBezTo>
                        <a:pt x="27494" y="220468"/>
                        <a:pt x="-2668" y="153157"/>
                        <a:pt x="189" y="112835"/>
                      </a:cubicBezTo>
                      <a:cubicBezTo>
                        <a:pt x="3046" y="72513"/>
                        <a:pt x="35114" y="18220"/>
                        <a:pt x="59244" y="4250"/>
                      </a:cubicBezTo>
                      <a:cubicBezTo>
                        <a:pt x="83374" y="-9720"/>
                        <a:pt x="140524" y="13775"/>
                        <a:pt x="146874" y="30920"/>
                      </a:cubicBezTo>
                      <a:close/>
                    </a:path>
                  </a:pathLst>
                </a:cu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052" name="그룹 2051"/>
                <p:cNvGrpSpPr/>
                <p:nvPr/>
              </p:nvGrpSpPr>
              <p:grpSpPr>
                <a:xfrm>
                  <a:off x="4547862" y="5257106"/>
                  <a:ext cx="252567" cy="166679"/>
                  <a:chOff x="4547862" y="5257106"/>
                  <a:chExt cx="252567" cy="166679"/>
                </a:xfrm>
              </p:grpSpPr>
              <p:sp>
                <p:nvSpPr>
                  <p:cNvPr id="95" name="양쪽 모서리가 둥근 사각형 94"/>
                  <p:cNvSpPr/>
                  <p:nvPr/>
                </p:nvSpPr>
                <p:spPr>
                  <a:xfrm rot="6946452" flipV="1">
                    <a:off x="4646179" y="5314389"/>
                    <a:ext cx="33244" cy="76407"/>
                  </a:xfrm>
                  <a:prstGeom prst="round2SameRect">
                    <a:avLst>
                      <a:gd name="adj1" fmla="val 43630"/>
                      <a:gd name="adj2" fmla="val 0"/>
                    </a:avLst>
                  </a:prstGeom>
                  <a:solidFill>
                    <a:srgbClr val="FBCE9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" name="모서리가 둥근 직사각형 14"/>
                  <p:cNvSpPr/>
                  <p:nvPr/>
                </p:nvSpPr>
                <p:spPr>
                  <a:xfrm rot="17281404">
                    <a:off x="4636290" y="5185750"/>
                    <a:ext cx="75711" cy="252567"/>
                  </a:xfrm>
                  <a:prstGeom prst="roundRect">
                    <a:avLst>
                      <a:gd name="adj" fmla="val 20109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2" name="직사각형 91"/>
                  <p:cNvSpPr/>
                  <p:nvPr/>
                </p:nvSpPr>
                <p:spPr>
                  <a:xfrm rot="21346452" flipV="1">
                    <a:off x="4686191" y="5381961"/>
                    <a:ext cx="87341" cy="4182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4" name="양쪽 모서리가 둥근 사각형 93"/>
                  <p:cNvSpPr/>
                  <p:nvPr/>
                </p:nvSpPr>
                <p:spPr>
                  <a:xfrm rot="10546452" flipV="1">
                    <a:off x="4677539" y="5257106"/>
                    <a:ext cx="89843" cy="125173"/>
                  </a:xfrm>
                  <a:prstGeom prst="round2SameRect">
                    <a:avLst>
                      <a:gd name="adj1" fmla="val 43630"/>
                      <a:gd name="adj2" fmla="val 0"/>
                    </a:avLst>
                  </a:prstGeom>
                  <a:solidFill>
                    <a:srgbClr val="FBCE9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71" name="직사각형 70"/>
                <p:cNvSpPr/>
                <p:nvPr/>
              </p:nvSpPr>
              <p:spPr>
                <a:xfrm rot="3821764" flipV="1">
                  <a:off x="4611361" y="5717390"/>
                  <a:ext cx="96028" cy="154587"/>
                </a:xfrm>
                <a:prstGeom prst="rect">
                  <a:avLst/>
                </a:pr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직사각형 71"/>
                <p:cNvSpPr/>
                <p:nvPr/>
              </p:nvSpPr>
              <p:spPr>
                <a:xfrm rot="21346452" flipV="1">
                  <a:off x="4690361" y="5409045"/>
                  <a:ext cx="96028" cy="215871"/>
                </a:xfrm>
                <a:prstGeom prst="rect">
                  <a:avLst/>
                </a:pr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타원 72"/>
                <p:cNvSpPr/>
                <p:nvPr/>
              </p:nvSpPr>
              <p:spPr>
                <a:xfrm rot="18555140" flipV="1">
                  <a:off x="4565610" y="5839756"/>
                  <a:ext cx="147772" cy="65543"/>
                </a:xfrm>
                <a:prstGeom prst="ellipse">
                  <a:avLst/>
                </a:pr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자유형 74"/>
                <p:cNvSpPr/>
                <p:nvPr/>
              </p:nvSpPr>
              <p:spPr>
                <a:xfrm rot="21346452" flipV="1">
                  <a:off x="4684651" y="5578966"/>
                  <a:ext cx="115600" cy="224207"/>
                </a:xfrm>
                <a:custGeom>
                  <a:avLst/>
                  <a:gdLst>
                    <a:gd name="connsiteX0" fmla="*/ 272 w 261881"/>
                    <a:gd name="connsiteY0" fmla="*/ 123730 h 507917"/>
                    <a:gd name="connsiteX1" fmla="*/ 30752 w 261881"/>
                    <a:gd name="connsiteY1" fmla="*/ 226600 h 507917"/>
                    <a:gd name="connsiteX2" fmla="*/ 49802 w 261881"/>
                    <a:gd name="connsiteY2" fmla="*/ 478060 h 507917"/>
                    <a:gd name="connsiteX3" fmla="*/ 84092 w 261881"/>
                    <a:gd name="connsiteY3" fmla="*/ 497110 h 507917"/>
                    <a:gd name="connsiteX4" fmla="*/ 186962 w 261881"/>
                    <a:gd name="connsiteY4" fmla="*/ 504730 h 507917"/>
                    <a:gd name="connsiteX5" fmla="*/ 259352 w 261881"/>
                    <a:gd name="connsiteY5" fmla="*/ 443770 h 507917"/>
                    <a:gd name="connsiteX6" fmla="*/ 240302 w 261881"/>
                    <a:gd name="connsiteY6" fmla="*/ 192310 h 507917"/>
                    <a:gd name="connsiteX7" fmla="*/ 190772 w 261881"/>
                    <a:gd name="connsiteY7" fmla="*/ 39910 h 507917"/>
                    <a:gd name="connsiteX8" fmla="*/ 95522 w 261881"/>
                    <a:gd name="connsiteY8" fmla="*/ 1810 h 507917"/>
                    <a:gd name="connsiteX9" fmla="*/ 49802 w 261881"/>
                    <a:gd name="connsiteY9" fmla="*/ 81820 h 507917"/>
                    <a:gd name="connsiteX10" fmla="*/ 272 w 261881"/>
                    <a:gd name="connsiteY10" fmla="*/ 123730 h 507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61881" h="507917">
                      <a:moveTo>
                        <a:pt x="272" y="123730"/>
                      </a:moveTo>
                      <a:cubicBezTo>
                        <a:pt x="-2903" y="147860"/>
                        <a:pt x="22497" y="167545"/>
                        <a:pt x="30752" y="226600"/>
                      </a:cubicBezTo>
                      <a:cubicBezTo>
                        <a:pt x="39007" y="285655"/>
                        <a:pt x="40912" y="432975"/>
                        <a:pt x="49802" y="478060"/>
                      </a:cubicBezTo>
                      <a:cubicBezTo>
                        <a:pt x="58692" y="523145"/>
                        <a:pt x="61232" y="492665"/>
                        <a:pt x="84092" y="497110"/>
                      </a:cubicBezTo>
                      <a:cubicBezTo>
                        <a:pt x="106952" y="501555"/>
                        <a:pt x="157752" y="513620"/>
                        <a:pt x="186962" y="504730"/>
                      </a:cubicBezTo>
                      <a:cubicBezTo>
                        <a:pt x="216172" y="495840"/>
                        <a:pt x="250462" y="495840"/>
                        <a:pt x="259352" y="443770"/>
                      </a:cubicBezTo>
                      <a:cubicBezTo>
                        <a:pt x="268242" y="391700"/>
                        <a:pt x="251732" y="259620"/>
                        <a:pt x="240302" y="192310"/>
                      </a:cubicBezTo>
                      <a:cubicBezTo>
                        <a:pt x="228872" y="125000"/>
                        <a:pt x="214902" y="71660"/>
                        <a:pt x="190772" y="39910"/>
                      </a:cubicBezTo>
                      <a:cubicBezTo>
                        <a:pt x="166642" y="8160"/>
                        <a:pt x="119017" y="-5175"/>
                        <a:pt x="95522" y="1810"/>
                      </a:cubicBezTo>
                      <a:cubicBezTo>
                        <a:pt x="72027" y="8795"/>
                        <a:pt x="64407" y="63405"/>
                        <a:pt x="49802" y="81820"/>
                      </a:cubicBezTo>
                      <a:cubicBezTo>
                        <a:pt x="35197" y="100235"/>
                        <a:pt x="3447" y="99600"/>
                        <a:pt x="272" y="123730"/>
                      </a:cubicBezTo>
                      <a:close/>
                    </a:path>
                  </a:pathLst>
                </a:cu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직사각형 79"/>
                <p:cNvSpPr/>
                <p:nvPr/>
              </p:nvSpPr>
              <p:spPr>
                <a:xfrm rot="905177" flipV="1">
                  <a:off x="4548955" y="5810286"/>
                  <a:ext cx="96028" cy="49242"/>
                </a:xfrm>
                <a:prstGeom prst="rect">
                  <a:avLst/>
                </a:pr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48" name="자유형 2047"/>
                <p:cNvSpPr/>
                <p:nvPr/>
              </p:nvSpPr>
              <p:spPr>
                <a:xfrm>
                  <a:off x="4511170" y="5876553"/>
                  <a:ext cx="136184" cy="258007"/>
                </a:xfrm>
                <a:custGeom>
                  <a:avLst/>
                  <a:gdLst>
                    <a:gd name="connsiteX0" fmla="*/ 146874 w 147472"/>
                    <a:gd name="connsiteY0" fmla="*/ 30920 h 277736"/>
                    <a:gd name="connsiteX1" fmla="*/ 97344 w 147472"/>
                    <a:gd name="connsiteY1" fmla="*/ 107120 h 277736"/>
                    <a:gd name="connsiteX2" fmla="*/ 87819 w 147472"/>
                    <a:gd name="connsiteY2" fmla="*/ 267140 h 277736"/>
                    <a:gd name="connsiteX3" fmla="*/ 42099 w 147472"/>
                    <a:gd name="connsiteY3" fmla="*/ 246185 h 277736"/>
                    <a:gd name="connsiteX4" fmla="*/ 189 w 147472"/>
                    <a:gd name="connsiteY4" fmla="*/ 112835 h 277736"/>
                    <a:gd name="connsiteX5" fmla="*/ 59244 w 147472"/>
                    <a:gd name="connsiteY5" fmla="*/ 4250 h 277736"/>
                    <a:gd name="connsiteX6" fmla="*/ 146874 w 147472"/>
                    <a:gd name="connsiteY6" fmla="*/ 30920 h 277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7472" h="277736">
                      <a:moveTo>
                        <a:pt x="146874" y="30920"/>
                      </a:moveTo>
                      <a:cubicBezTo>
                        <a:pt x="153224" y="48065"/>
                        <a:pt x="107187" y="67750"/>
                        <a:pt x="97344" y="107120"/>
                      </a:cubicBezTo>
                      <a:cubicBezTo>
                        <a:pt x="87501" y="146490"/>
                        <a:pt x="97026" y="243963"/>
                        <a:pt x="87819" y="267140"/>
                      </a:cubicBezTo>
                      <a:cubicBezTo>
                        <a:pt x="78612" y="290317"/>
                        <a:pt x="56704" y="271902"/>
                        <a:pt x="42099" y="246185"/>
                      </a:cubicBezTo>
                      <a:cubicBezTo>
                        <a:pt x="27494" y="220468"/>
                        <a:pt x="-2668" y="153157"/>
                        <a:pt x="189" y="112835"/>
                      </a:cubicBezTo>
                      <a:cubicBezTo>
                        <a:pt x="3046" y="72513"/>
                        <a:pt x="35114" y="18220"/>
                        <a:pt x="59244" y="4250"/>
                      </a:cubicBezTo>
                      <a:cubicBezTo>
                        <a:pt x="83374" y="-9720"/>
                        <a:pt x="140524" y="13775"/>
                        <a:pt x="146874" y="30920"/>
                      </a:cubicBezTo>
                      <a:close/>
                    </a:path>
                  </a:pathLst>
                </a:cu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51" name="자유형 2050"/>
                <p:cNvSpPr/>
                <p:nvPr/>
              </p:nvSpPr>
              <p:spPr>
                <a:xfrm>
                  <a:off x="4511170" y="5772024"/>
                  <a:ext cx="264803" cy="162899"/>
                </a:xfrm>
                <a:custGeom>
                  <a:avLst/>
                  <a:gdLst>
                    <a:gd name="connsiteX0" fmla="*/ 72390 w 196678"/>
                    <a:gd name="connsiteY0" fmla="*/ 135286 h 139529"/>
                    <a:gd name="connsiteX1" fmla="*/ 194310 w 196678"/>
                    <a:gd name="connsiteY1" fmla="*/ 15271 h 139529"/>
                    <a:gd name="connsiteX2" fmla="*/ 142875 w 196678"/>
                    <a:gd name="connsiteY2" fmla="*/ 7651 h 139529"/>
                    <a:gd name="connsiteX3" fmla="*/ 20955 w 196678"/>
                    <a:gd name="connsiteY3" fmla="*/ 70516 h 139529"/>
                    <a:gd name="connsiteX4" fmla="*/ 3810 w 196678"/>
                    <a:gd name="connsiteY4" fmla="*/ 108616 h 139529"/>
                    <a:gd name="connsiteX5" fmla="*/ 72390 w 196678"/>
                    <a:gd name="connsiteY5" fmla="*/ 135286 h 139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6678" h="139529">
                      <a:moveTo>
                        <a:pt x="72390" y="135286"/>
                      </a:moveTo>
                      <a:cubicBezTo>
                        <a:pt x="104140" y="119728"/>
                        <a:pt x="182563" y="36543"/>
                        <a:pt x="194310" y="15271"/>
                      </a:cubicBezTo>
                      <a:cubicBezTo>
                        <a:pt x="206057" y="-6001"/>
                        <a:pt x="171767" y="-1556"/>
                        <a:pt x="142875" y="7651"/>
                      </a:cubicBezTo>
                      <a:cubicBezTo>
                        <a:pt x="113983" y="16858"/>
                        <a:pt x="44132" y="53689"/>
                        <a:pt x="20955" y="70516"/>
                      </a:cubicBezTo>
                      <a:cubicBezTo>
                        <a:pt x="-2222" y="87343"/>
                        <a:pt x="-3175" y="97821"/>
                        <a:pt x="3810" y="108616"/>
                      </a:cubicBezTo>
                      <a:cubicBezTo>
                        <a:pt x="10795" y="119411"/>
                        <a:pt x="40640" y="150844"/>
                        <a:pt x="72390" y="135286"/>
                      </a:cubicBezTo>
                      <a:close/>
                    </a:path>
                  </a:pathLst>
                </a:cu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057" name="순서도: 저장 데이터 2056"/>
              <p:cNvSpPr/>
              <p:nvPr/>
            </p:nvSpPr>
            <p:spPr>
              <a:xfrm rot="16200000">
                <a:off x="5075887" y="3693175"/>
                <a:ext cx="60991" cy="191581"/>
              </a:xfrm>
              <a:prstGeom prst="flowChartOnlineStorag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064" name="그룹 2063"/>
              <p:cNvGrpSpPr/>
              <p:nvPr/>
            </p:nvGrpSpPr>
            <p:grpSpPr>
              <a:xfrm>
                <a:off x="4579548" y="3788512"/>
                <a:ext cx="420545" cy="418246"/>
                <a:chOff x="4579548" y="3788512"/>
                <a:chExt cx="420545" cy="418246"/>
              </a:xfrm>
            </p:grpSpPr>
            <p:sp>
              <p:nvSpPr>
                <p:cNvPr id="76" name="직사각형 75"/>
                <p:cNvSpPr/>
                <p:nvPr/>
              </p:nvSpPr>
              <p:spPr>
                <a:xfrm rot="2033121">
                  <a:off x="4799151" y="3940530"/>
                  <a:ext cx="96028" cy="215872"/>
                </a:xfrm>
                <a:prstGeom prst="rect">
                  <a:avLst/>
                </a:pr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" name="자유형 76"/>
                <p:cNvSpPr/>
                <p:nvPr/>
              </p:nvSpPr>
              <p:spPr>
                <a:xfrm rot="21180873" flipH="1">
                  <a:off x="4915418" y="3886284"/>
                  <a:ext cx="84675" cy="177777"/>
                </a:xfrm>
                <a:custGeom>
                  <a:avLst/>
                  <a:gdLst>
                    <a:gd name="connsiteX0" fmla="*/ 149610 w 431711"/>
                    <a:gd name="connsiteY0" fmla="*/ 523118 h 523118"/>
                    <a:gd name="connsiteX1" fmla="*/ 218190 w 431711"/>
                    <a:gd name="connsiteY1" fmla="*/ 366908 h 523118"/>
                    <a:gd name="connsiteX2" fmla="*/ 355350 w 431711"/>
                    <a:gd name="connsiteY2" fmla="*/ 313568 h 523118"/>
                    <a:gd name="connsiteX3" fmla="*/ 389640 w 431711"/>
                    <a:gd name="connsiteY3" fmla="*/ 328808 h 523118"/>
                    <a:gd name="connsiteX4" fmla="*/ 427740 w 431711"/>
                    <a:gd name="connsiteY4" fmla="*/ 168788 h 523118"/>
                    <a:gd name="connsiteX5" fmla="*/ 286770 w 431711"/>
                    <a:gd name="connsiteY5" fmla="*/ 4958 h 523118"/>
                    <a:gd name="connsiteX6" fmla="*/ 65790 w 431711"/>
                    <a:gd name="connsiteY6" fmla="*/ 54488 h 523118"/>
                    <a:gd name="connsiteX7" fmla="*/ 1020 w 431711"/>
                    <a:gd name="connsiteY7" fmla="*/ 176408 h 523118"/>
                    <a:gd name="connsiteX8" fmla="*/ 103890 w 431711"/>
                    <a:gd name="connsiteY8" fmla="*/ 332618 h 523118"/>
                    <a:gd name="connsiteX9" fmla="*/ 191520 w 431711"/>
                    <a:gd name="connsiteY9" fmla="*/ 389768 h 523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31711" h="523118">
                      <a:moveTo>
                        <a:pt x="149610" y="523118"/>
                      </a:moveTo>
                      <a:cubicBezTo>
                        <a:pt x="166755" y="462475"/>
                        <a:pt x="183900" y="401833"/>
                        <a:pt x="218190" y="366908"/>
                      </a:cubicBezTo>
                      <a:cubicBezTo>
                        <a:pt x="252480" y="331983"/>
                        <a:pt x="326775" y="319918"/>
                        <a:pt x="355350" y="313568"/>
                      </a:cubicBezTo>
                      <a:cubicBezTo>
                        <a:pt x="383925" y="307218"/>
                        <a:pt x="377575" y="352938"/>
                        <a:pt x="389640" y="328808"/>
                      </a:cubicBezTo>
                      <a:cubicBezTo>
                        <a:pt x="401705" y="304678"/>
                        <a:pt x="444885" y="222763"/>
                        <a:pt x="427740" y="168788"/>
                      </a:cubicBezTo>
                      <a:cubicBezTo>
                        <a:pt x="410595" y="114813"/>
                        <a:pt x="347095" y="24008"/>
                        <a:pt x="286770" y="4958"/>
                      </a:cubicBezTo>
                      <a:cubicBezTo>
                        <a:pt x="226445" y="-14092"/>
                        <a:pt x="113415" y="25913"/>
                        <a:pt x="65790" y="54488"/>
                      </a:cubicBezTo>
                      <a:cubicBezTo>
                        <a:pt x="18165" y="83063"/>
                        <a:pt x="-5330" y="130053"/>
                        <a:pt x="1020" y="176408"/>
                      </a:cubicBezTo>
                      <a:cubicBezTo>
                        <a:pt x="7370" y="222763"/>
                        <a:pt x="72140" y="297058"/>
                        <a:pt x="103890" y="332618"/>
                      </a:cubicBezTo>
                      <a:cubicBezTo>
                        <a:pt x="135640" y="368178"/>
                        <a:pt x="163580" y="378973"/>
                        <a:pt x="191520" y="389768"/>
                      </a:cubicBezTo>
                    </a:path>
                  </a:pathLst>
                </a:cu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자유형 77"/>
                <p:cNvSpPr/>
                <p:nvPr/>
              </p:nvSpPr>
              <p:spPr>
                <a:xfrm rot="13080873">
                  <a:off x="4855628" y="3825344"/>
                  <a:ext cx="115602" cy="224207"/>
                </a:xfrm>
                <a:custGeom>
                  <a:avLst/>
                  <a:gdLst>
                    <a:gd name="connsiteX0" fmla="*/ 272 w 261881"/>
                    <a:gd name="connsiteY0" fmla="*/ 123730 h 507917"/>
                    <a:gd name="connsiteX1" fmla="*/ 30752 w 261881"/>
                    <a:gd name="connsiteY1" fmla="*/ 226600 h 507917"/>
                    <a:gd name="connsiteX2" fmla="*/ 49802 w 261881"/>
                    <a:gd name="connsiteY2" fmla="*/ 478060 h 507917"/>
                    <a:gd name="connsiteX3" fmla="*/ 84092 w 261881"/>
                    <a:gd name="connsiteY3" fmla="*/ 497110 h 507917"/>
                    <a:gd name="connsiteX4" fmla="*/ 186962 w 261881"/>
                    <a:gd name="connsiteY4" fmla="*/ 504730 h 507917"/>
                    <a:gd name="connsiteX5" fmla="*/ 259352 w 261881"/>
                    <a:gd name="connsiteY5" fmla="*/ 443770 h 507917"/>
                    <a:gd name="connsiteX6" fmla="*/ 240302 w 261881"/>
                    <a:gd name="connsiteY6" fmla="*/ 192310 h 507917"/>
                    <a:gd name="connsiteX7" fmla="*/ 190772 w 261881"/>
                    <a:gd name="connsiteY7" fmla="*/ 39910 h 507917"/>
                    <a:gd name="connsiteX8" fmla="*/ 95522 w 261881"/>
                    <a:gd name="connsiteY8" fmla="*/ 1810 h 507917"/>
                    <a:gd name="connsiteX9" fmla="*/ 49802 w 261881"/>
                    <a:gd name="connsiteY9" fmla="*/ 81820 h 507917"/>
                    <a:gd name="connsiteX10" fmla="*/ 272 w 261881"/>
                    <a:gd name="connsiteY10" fmla="*/ 123730 h 507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61881" h="507917">
                      <a:moveTo>
                        <a:pt x="272" y="123730"/>
                      </a:moveTo>
                      <a:cubicBezTo>
                        <a:pt x="-2903" y="147860"/>
                        <a:pt x="22497" y="167545"/>
                        <a:pt x="30752" y="226600"/>
                      </a:cubicBezTo>
                      <a:cubicBezTo>
                        <a:pt x="39007" y="285655"/>
                        <a:pt x="40912" y="432975"/>
                        <a:pt x="49802" y="478060"/>
                      </a:cubicBezTo>
                      <a:cubicBezTo>
                        <a:pt x="58692" y="523145"/>
                        <a:pt x="61232" y="492665"/>
                        <a:pt x="84092" y="497110"/>
                      </a:cubicBezTo>
                      <a:cubicBezTo>
                        <a:pt x="106952" y="501555"/>
                        <a:pt x="157752" y="513620"/>
                        <a:pt x="186962" y="504730"/>
                      </a:cubicBezTo>
                      <a:cubicBezTo>
                        <a:pt x="216172" y="495840"/>
                        <a:pt x="250462" y="495840"/>
                        <a:pt x="259352" y="443770"/>
                      </a:cubicBezTo>
                      <a:cubicBezTo>
                        <a:pt x="268242" y="391700"/>
                        <a:pt x="251732" y="259620"/>
                        <a:pt x="240302" y="192310"/>
                      </a:cubicBezTo>
                      <a:cubicBezTo>
                        <a:pt x="228872" y="125000"/>
                        <a:pt x="214902" y="71660"/>
                        <a:pt x="190772" y="39910"/>
                      </a:cubicBezTo>
                      <a:cubicBezTo>
                        <a:pt x="166642" y="8160"/>
                        <a:pt x="119017" y="-5175"/>
                        <a:pt x="95522" y="1810"/>
                      </a:cubicBezTo>
                      <a:cubicBezTo>
                        <a:pt x="72027" y="8795"/>
                        <a:pt x="64407" y="63405"/>
                        <a:pt x="49802" y="81820"/>
                      </a:cubicBezTo>
                      <a:cubicBezTo>
                        <a:pt x="35197" y="100235"/>
                        <a:pt x="3447" y="99600"/>
                        <a:pt x="272" y="123730"/>
                      </a:cubicBezTo>
                      <a:close/>
                    </a:path>
                  </a:pathLst>
                </a:cu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9" name="그룹 78"/>
                <p:cNvGrpSpPr/>
                <p:nvPr/>
              </p:nvGrpSpPr>
              <p:grpSpPr>
                <a:xfrm rot="21180873">
                  <a:off x="4647934" y="3895741"/>
                  <a:ext cx="175859" cy="311017"/>
                  <a:chOff x="-9744406" y="-9049424"/>
                  <a:chExt cx="398391" cy="704571"/>
                </a:xfrm>
                <a:solidFill>
                  <a:srgbClr val="92D050"/>
                </a:solidFill>
              </p:grpSpPr>
              <p:sp>
                <p:nvSpPr>
                  <p:cNvPr id="81" name="직사각형 80"/>
                  <p:cNvSpPr/>
                  <p:nvPr/>
                </p:nvSpPr>
                <p:spPr>
                  <a:xfrm rot="20768029">
                    <a:off x="-9744406" y="-9049424"/>
                    <a:ext cx="217544" cy="489035"/>
                  </a:xfrm>
                  <a:prstGeom prst="rect">
                    <a:avLst/>
                  </a:prstGeom>
                  <a:solidFill>
                    <a:srgbClr val="C70B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" name="자유형 81"/>
                  <p:cNvSpPr/>
                  <p:nvPr/>
                </p:nvSpPr>
                <p:spPr>
                  <a:xfrm rot="5400000">
                    <a:off x="-9585546" y="-8594497"/>
                    <a:ext cx="261881" cy="217181"/>
                  </a:xfrm>
                  <a:custGeom>
                    <a:avLst/>
                    <a:gdLst>
                      <a:gd name="connsiteX0" fmla="*/ 272 w 261881"/>
                      <a:gd name="connsiteY0" fmla="*/ 123730 h 507917"/>
                      <a:gd name="connsiteX1" fmla="*/ 30752 w 261881"/>
                      <a:gd name="connsiteY1" fmla="*/ 226600 h 507917"/>
                      <a:gd name="connsiteX2" fmla="*/ 49802 w 261881"/>
                      <a:gd name="connsiteY2" fmla="*/ 478060 h 507917"/>
                      <a:gd name="connsiteX3" fmla="*/ 84092 w 261881"/>
                      <a:gd name="connsiteY3" fmla="*/ 497110 h 507917"/>
                      <a:gd name="connsiteX4" fmla="*/ 186962 w 261881"/>
                      <a:gd name="connsiteY4" fmla="*/ 504730 h 507917"/>
                      <a:gd name="connsiteX5" fmla="*/ 259352 w 261881"/>
                      <a:gd name="connsiteY5" fmla="*/ 443770 h 507917"/>
                      <a:gd name="connsiteX6" fmla="*/ 240302 w 261881"/>
                      <a:gd name="connsiteY6" fmla="*/ 192310 h 507917"/>
                      <a:gd name="connsiteX7" fmla="*/ 190772 w 261881"/>
                      <a:gd name="connsiteY7" fmla="*/ 39910 h 507917"/>
                      <a:gd name="connsiteX8" fmla="*/ 95522 w 261881"/>
                      <a:gd name="connsiteY8" fmla="*/ 1810 h 507917"/>
                      <a:gd name="connsiteX9" fmla="*/ 49802 w 261881"/>
                      <a:gd name="connsiteY9" fmla="*/ 81820 h 507917"/>
                      <a:gd name="connsiteX10" fmla="*/ 272 w 261881"/>
                      <a:gd name="connsiteY10" fmla="*/ 123730 h 5079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1881" h="507917">
                        <a:moveTo>
                          <a:pt x="272" y="123730"/>
                        </a:moveTo>
                        <a:cubicBezTo>
                          <a:pt x="-2903" y="147860"/>
                          <a:pt x="22497" y="167545"/>
                          <a:pt x="30752" y="226600"/>
                        </a:cubicBezTo>
                        <a:cubicBezTo>
                          <a:pt x="39007" y="285655"/>
                          <a:pt x="40912" y="432975"/>
                          <a:pt x="49802" y="478060"/>
                        </a:cubicBezTo>
                        <a:cubicBezTo>
                          <a:pt x="58692" y="523145"/>
                          <a:pt x="61232" y="492665"/>
                          <a:pt x="84092" y="497110"/>
                        </a:cubicBezTo>
                        <a:cubicBezTo>
                          <a:pt x="106952" y="501555"/>
                          <a:pt x="157752" y="513620"/>
                          <a:pt x="186962" y="504730"/>
                        </a:cubicBezTo>
                        <a:cubicBezTo>
                          <a:pt x="216172" y="495840"/>
                          <a:pt x="250462" y="495840"/>
                          <a:pt x="259352" y="443770"/>
                        </a:cubicBezTo>
                        <a:cubicBezTo>
                          <a:pt x="268242" y="391700"/>
                          <a:pt x="251732" y="259620"/>
                          <a:pt x="240302" y="192310"/>
                        </a:cubicBezTo>
                        <a:cubicBezTo>
                          <a:pt x="228872" y="125000"/>
                          <a:pt x="214902" y="71660"/>
                          <a:pt x="190772" y="39910"/>
                        </a:cubicBezTo>
                        <a:cubicBezTo>
                          <a:pt x="166642" y="8160"/>
                          <a:pt x="119017" y="-5175"/>
                          <a:pt x="95522" y="1810"/>
                        </a:cubicBezTo>
                        <a:cubicBezTo>
                          <a:pt x="72027" y="8795"/>
                          <a:pt x="64407" y="63405"/>
                          <a:pt x="49802" y="81820"/>
                        </a:cubicBezTo>
                        <a:cubicBezTo>
                          <a:pt x="35197" y="100235"/>
                          <a:pt x="3447" y="99600"/>
                          <a:pt x="272" y="123730"/>
                        </a:cubicBezTo>
                        <a:close/>
                      </a:path>
                    </a:pathLst>
                  </a:custGeom>
                  <a:solidFill>
                    <a:srgbClr val="C70B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" name="자유형 82"/>
                  <p:cNvSpPr/>
                  <p:nvPr/>
                </p:nvSpPr>
                <p:spPr>
                  <a:xfrm rot="9474266">
                    <a:off x="-9653348" y="-8628030"/>
                    <a:ext cx="261881" cy="283177"/>
                  </a:xfrm>
                  <a:custGeom>
                    <a:avLst/>
                    <a:gdLst>
                      <a:gd name="connsiteX0" fmla="*/ 272 w 261881"/>
                      <a:gd name="connsiteY0" fmla="*/ 123730 h 507917"/>
                      <a:gd name="connsiteX1" fmla="*/ 30752 w 261881"/>
                      <a:gd name="connsiteY1" fmla="*/ 226600 h 507917"/>
                      <a:gd name="connsiteX2" fmla="*/ 49802 w 261881"/>
                      <a:gd name="connsiteY2" fmla="*/ 478060 h 507917"/>
                      <a:gd name="connsiteX3" fmla="*/ 84092 w 261881"/>
                      <a:gd name="connsiteY3" fmla="*/ 497110 h 507917"/>
                      <a:gd name="connsiteX4" fmla="*/ 186962 w 261881"/>
                      <a:gd name="connsiteY4" fmla="*/ 504730 h 507917"/>
                      <a:gd name="connsiteX5" fmla="*/ 259352 w 261881"/>
                      <a:gd name="connsiteY5" fmla="*/ 443770 h 507917"/>
                      <a:gd name="connsiteX6" fmla="*/ 240302 w 261881"/>
                      <a:gd name="connsiteY6" fmla="*/ 192310 h 507917"/>
                      <a:gd name="connsiteX7" fmla="*/ 190772 w 261881"/>
                      <a:gd name="connsiteY7" fmla="*/ 39910 h 507917"/>
                      <a:gd name="connsiteX8" fmla="*/ 95522 w 261881"/>
                      <a:gd name="connsiteY8" fmla="*/ 1810 h 507917"/>
                      <a:gd name="connsiteX9" fmla="*/ 49802 w 261881"/>
                      <a:gd name="connsiteY9" fmla="*/ 81820 h 507917"/>
                      <a:gd name="connsiteX10" fmla="*/ 272 w 261881"/>
                      <a:gd name="connsiteY10" fmla="*/ 123730 h 5079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1881" h="507917">
                        <a:moveTo>
                          <a:pt x="272" y="123730"/>
                        </a:moveTo>
                        <a:cubicBezTo>
                          <a:pt x="-2903" y="147860"/>
                          <a:pt x="22497" y="167545"/>
                          <a:pt x="30752" y="226600"/>
                        </a:cubicBezTo>
                        <a:cubicBezTo>
                          <a:pt x="39007" y="285655"/>
                          <a:pt x="40912" y="432975"/>
                          <a:pt x="49802" y="478060"/>
                        </a:cubicBezTo>
                        <a:cubicBezTo>
                          <a:pt x="58692" y="523145"/>
                          <a:pt x="61232" y="492665"/>
                          <a:pt x="84092" y="497110"/>
                        </a:cubicBezTo>
                        <a:cubicBezTo>
                          <a:pt x="106952" y="501555"/>
                          <a:pt x="157752" y="513620"/>
                          <a:pt x="186962" y="504730"/>
                        </a:cubicBezTo>
                        <a:cubicBezTo>
                          <a:pt x="216172" y="495840"/>
                          <a:pt x="250462" y="495840"/>
                          <a:pt x="259352" y="443770"/>
                        </a:cubicBezTo>
                        <a:cubicBezTo>
                          <a:pt x="268242" y="391700"/>
                          <a:pt x="251732" y="259620"/>
                          <a:pt x="240302" y="192310"/>
                        </a:cubicBezTo>
                        <a:cubicBezTo>
                          <a:pt x="228872" y="125000"/>
                          <a:pt x="214902" y="71660"/>
                          <a:pt x="190772" y="39910"/>
                        </a:cubicBezTo>
                        <a:cubicBezTo>
                          <a:pt x="166642" y="8160"/>
                          <a:pt x="119017" y="-5175"/>
                          <a:pt x="95522" y="1810"/>
                        </a:cubicBezTo>
                        <a:cubicBezTo>
                          <a:pt x="72027" y="8795"/>
                          <a:pt x="64407" y="63405"/>
                          <a:pt x="49802" y="81820"/>
                        </a:cubicBezTo>
                        <a:cubicBezTo>
                          <a:pt x="35197" y="100235"/>
                          <a:pt x="3447" y="99600"/>
                          <a:pt x="272" y="123730"/>
                        </a:cubicBezTo>
                        <a:close/>
                      </a:path>
                    </a:pathLst>
                  </a:custGeom>
                  <a:solidFill>
                    <a:srgbClr val="C70B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4" name="자유형 83"/>
                  <p:cNvSpPr/>
                  <p:nvPr/>
                </p:nvSpPr>
                <p:spPr>
                  <a:xfrm rot="8469766">
                    <a:off x="-9598405" y="-8668693"/>
                    <a:ext cx="147859" cy="92623"/>
                  </a:xfrm>
                  <a:custGeom>
                    <a:avLst/>
                    <a:gdLst>
                      <a:gd name="connsiteX0" fmla="*/ 272 w 261881"/>
                      <a:gd name="connsiteY0" fmla="*/ 123730 h 507917"/>
                      <a:gd name="connsiteX1" fmla="*/ 30752 w 261881"/>
                      <a:gd name="connsiteY1" fmla="*/ 226600 h 507917"/>
                      <a:gd name="connsiteX2" fmla="*/ 49802 w 261881"/>
                      <a:gd name="connsiteY2" fmla="*/ 478060 h 507917"/>
                      <a:gd name="connsiteX3" fmla="*/ 84092 w 261881"/>
                      <a:gd name="connsiteY3" fmla="*/ 497110 h 507917"/>
                      <a:gd name="connsiteX4" fmla="*/ 186962 w 261881"/>
                      <a:gd name="connsiteY4" fmla="*/ 504730 h 507917"/>
                      <a:gd name="connsiteX5" fmla="*/ 259352 w 261881"/>
                      <a:gd name="connsiteY5" fmla="*/ 443770 h 507917"/>
                      <a:gd name="connsiteX6" fmla="*/ 240302 w 261881"/>
                      <a:gd name="connsiteY6" fmla="*/ 192310 h 507917"/>
                      <a:gd name="connsiteX7" fmla="*/ 190772 w 261881"/>
                      <a:gd name="connsiteY7" fmla="*/ 39910 h 507917"/>
                      <a:gd name="connsiteX8" fmla="*/ 95522 w 261881"/>
                      <a:gd name="connsiteY8" fmla="*/ 1810 h 507917"/>
                      <a:gd name="connsiteX9" fmla="*/ 49802 w 261881"/>
                      <a:gd name="connsiteY9" fmla="*/ 81820 h 507917"/>
                      <a:gd name="connsiteX10" fmla="*/ 272 w 261881"/>
                      <a:gd name="connsiteY10" fmla="*/ 123730 h 5079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1881" h="507917">
                        <a:moveTo>
                          <a:pt x="272" y="123730"/>
                        </a:moveTo>
                        <a:cubicBezTo>
                          <a:pt x="-2903" y="147860"/>
                          <a:pt x="22497" y="167545"/>
                          <a:pt x="30752" y="226600"/>
                        </a:cubicBezTo>
                        <a:cubicBezTo>
                          <a:pt x="39007" y="285655"/>
                          <a:pt x="40912" y="432975"/>
                          <a:pt x="49802" y="478060"/>
                        </a:cubicBezTo>
                        <a:cubicBezTo>
                          <a:pt x="58692" y="523145"/>
                          <a:pt x="61232" y="492665"/>
                          <a:pt x="84092" y="497110"/>
                        </a:cubicBezTo>
                        <a:cubicBezTo>
                          <a:pt x="106952" y="501555"/>
                          <a:pt x="157752" y="513620"/>
                          <a:pt x="186962" y="504730"/>
                        </a:cubicBezTo>
                        <a:cubicBezTo>
                          <a:pt x="216172" y="495840"/>
                          <a:pt x="250462" y="495840"/>
                          <a:pt x="259352" y="443770"/>
                        </a:cubicBezTo>
                        <a:cubicBezTo>
                          <a:pt x="268242" y="391700"/>
                          <a:pt x="251732" y="259620"/>
                          <a:pt x="240302" y="192310"/>
                        </a:cubicBezTo>
                        <a:cubicBezTo>
                          <a:pt x="228872" y="125000"/>
                          <a:pt x="214902" y="71660"/>
                          <a:pt x="190772" y="39910"/>
                        </a:cubicBezTo>
                        <a:cubicBezTo>
                          <a:pt x="166642" y="8160"/>
                          <a:pt x="119017" y="-5175"/>
                          <a:pt x="95522" y="1810"/>
                        </a:cubicBezTo>
                        <a:cubicBezTo>
                          <a:pt x="72027" y="8795"/>
                          <a:pt x="64407" y="63405"/>
                          <a:pt x="49802" y="81820"/>
                        </a:cubicBezTo>
                        <a:cubicBezTo>
                          <a:pt x="35197" y="100235"/>
                          <a:pt x="3447" y="99600"/>
                          <a:pt x="272" y="123730"/>
                        </a:cubicBezTo>
                        <a:close/>
                      </a:path>
                    </a:pathLst>
                  </a:custGeom>
                  <a:solidFill>
                    <a:srgbClr val="C70B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063" name="그룹 2062"/>
                <p:cNvGrpSpPr/>
                <p:nvPr/>
              </p:nvGrpSpPr>
              <p:grpSpPr>
                <a:xfrm>
                  <a:off x="4579548" y="3788512"/>
                  <a:ext cx="109120" cy="120854"/>
                  <a:chOff x="4579548" y="3788512"/>
                  <a:chExt cx="109120" cy="120854"/>
                </a:xfrm>
              </p:grpSpPr>
              <p:sp>
                <p:nvSpPr>
                  <p:cNvPr id="90" name="양쪽 모서리가 둥근 사각형 89"/>
                  <p:cNvSpPr/>
                  <p:nvPr/>
                </p:nvSpPr>
                <p:spPr>
                  <a:xfrm rot="2374074">
                    <a:off x="4650363" y="3801965"/>
                    <a:ext cx="33244" cy="76407"/>
                  </a:xfrm>
                  <a:prstGeom prst="round2SameRect">
                    <a:avLst>
                      <a:gd name="adj1" fmla="val 43630"/>
                      <a:gd name="adj2" fmla="val 0"/>
                    </a:avLst>
                  </a:prstGeom>
                  <a:solidFill>
                    <a:srgbClr val="FBCE9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7" name="직사각형 86"/>
                  <p:cNvSpPr/>
                  <p:nvPr/>
                </p:nvSpPr>
                <p:spPr>
                  <a:xfrm rot="9574074">
                    <a:off x="4601327" y="3867542"/>
                    <a:ext cx="87341" cy="4182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9" name="양쪽 모서리가 둥근 사각형 88"/>
                  <p:cNvSpPr/>
                  <p:nvPr/>
                </p:nvSpPr>
                <p:spPr>
                  <a:xfrm rot="20374074">
                    <a:off x="4579548" y="3788512"/>
                    <a:ext cx="89844" cy="82502"/>
                  </a:xfrm>
                  <a:prstGeom prst="round2SameRect">
                    <a:avLst>
                      <a:gd name="adj1" fmla="val 43630"/>
                      <a:gd name="adj2" fmla="val 0"/>
                    </a:avLst>
                  </a:prstGeom>
                  <a:solidFill>
                    <a:srgbClr val="FBCE9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cxnSp>
        <p:nvCxnSpPr>
          <p:cNvPr id="2068" name="직선 연결선 2067"/>
          <p:cNvCxnSpPr/>
          <p:nvPr/>
        </p:nvCxnSpPr>
        <p:spPr>
          <a:xfrm>
            <a:off x="243840" y="5394960"/>
            <a:ext cx="867156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19526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 rot="2638374">
            <a:off x="11366312" y="1220189"/>
            <a:ext cx="331589" cy="4503290"/>
            <a:chOff x="8537123" y="415633"/>
            <a:chExt cx="411450" cy="5587880"/>
          </a:xfrm>
        </p:grpSpPr>
        <p:sp>
          <p:nvSpPr>
            <p:cNvPr id="12" name="자유형 11"/>
            <p:cNvSpPr/>
            <p:nvPr/>
          </p:nvSpPr>
          <p:spPr>
            <a:xfrm>
              <a:off x="8540140" y="415633"/>
              <a:ext cx="408433" cy="5587880"/>
            </a:xfrm>
            <a:custGeom>
              <a:avLst/>
              <a:gdLst>
                <a:gd name="connsiteX0" fmla="*/ 143788 w 862711"/>
                <a:gd name="connsiteY0" fmla="*/ 0 h 15716490"/>
                <a:gd name="connsiteX1" fmla="*/ 718923 w 862711"/>
                <a:gd name="connsiteY1" fmla="*/ 0 h 15716490"/>
                <a:gd name="connsiteX2" fmla="*/ 862711 w 862711"/>
                <a:gd name="connsiteY2" fmla="*/ 143788 h 15716490"/>
                <a:gd name="connsiteX3" fmla="*/ 862711 w 862711"/>
                <a:gd name="connsiteY3" fmla="*/ 14087889 h 15716490"/>
                <a:gd name="connsiteX4" fmla="*/ 774892 w 862711"/>
                <a:gd name="connsiteY4" fmla="*/ 14220377 h 15716490"/>
                <a:gd name="connsiteX5" fmla="*/ 768811 w 862711"/>
                <a:gd name="connsiteY5" fmla="*/ 14221605 h 15716490"/>
                <a:gd name="connsiteX6" fmla="*/ 565336 w 862711"/>
                <a:gd name="connsiteY6" fmla="*/ 15608700 h 15716490"/>
                <a:gd name="connsiteX7" fmla="*/ 563462 w 862711"/>
                <a:gd name="connsiteY7" fmla="*/ 15608700 h 15716490"/>
                <a:gd name="connsiteX8" fmla="*/ 554839 w 862711"/>
                <a:gd name="connsiteY8" fmla="*/ 15644452 h 15716490"/>
                <a:gd name="connsiteX9" fmla="*/ 425000 w 862711"/>
                <a:gd name="connsiteY9" fmla="*/ 15716490 h 15716490"/>
                <a:gd name="connsiteX10" fmla="*/ 284087 w 862711"/>
                <a:gd name="connsiteY10" fmla="*/ 15598540 h 15716490"/>
                <a:gd name="connsiteX11" fmla="*/ 285104 w 862711"/>
                <a:gd name="connsiteY11" fmla="*/ 15594323 h 15716490"/>
                <a:gd name="connsiteX12" fmla="*/ 83090 w 862711"/>
                <a:gd name="connsiteY12" fmla="*/ 14217189 h 15716490"/>
                <a:gd name="connsiteX13" fmla="*/ 42115 w 862711"/>
                <a:gd name="connsiteY13" fmla="*/ 14189562 h 15716490"/>
                <a:gd name="connsiteX14" fmla="*/ 0 w 862711"/>
                <a:gd name="connsiteY14" fmla="*/ 14087889 h 15716490"/>
                <a:gd name="connsiteX15" fmla="*/ 0 w 862711"/>
                <a:gd name="connsiteY15" fmla="*/ 143788 h 15716490"/>
                <a:gd name="connsiteX16" fmla="*/ 143788 w 862711"/>
                <a:gd name="connsiteY16" fmla="*/ 0 h 15716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62711" h="15716490">
                  <a:moveTo>
                    <a:pt x="143788" y="0"/>
                  </a:moveTo>
                  <a:lnTo>
                    <a:pt x="718923" y="0"/>
                  </a:lnTo>
                  <a:cubicBezTo>
                    <a:pt x="798335" y="0"/>
                    <a:pt x="862711" y="64376"/>
                    <a:pt x="862711" y="143788"/>
                  </a:cubicBezTo>
                  <a:lnTo>
                    <a:pt x="862711" y="14087889"/>
                  </a:lnTo>
                  <a:cubicBezTo>
                    <a:pt x="862711" y="14147448"/>
                    <a:pt x="826500" y="14198549"/>
                    <a:pt x="774892" y="14220377"/>
                  </a:cubicBezTo>
                  <a:lnTo>
                    <a:pt x="768811" y="14221605"/>
                  </a:lnTo>
                  <a:lnTo>
                    <a:pt x="565336" y="15608700"/>
                  </a:lnTo>
                  <a:lnTo>
                    <a:pt x="563462" y="15608700"/>
                  </a:lnTo>
                  <a:lnTo>
                    <a:pt x="554839" y="15644452"/>
                  </a:lnTo>
                  <a:cubicBezTo>
                    <a:pt x="533448" y="15686786"/>
                    <a:pt x="483368" y="15716490"/>
                    <a:pt x="425000" y="15716490"/>
                  </a:cubicBezTo>
                  <a:cubicBezTo>
                    <a:pt x="347176" y="15716490"/>
                    <a:pt x="284087" y="15663682"/>
                    <a:pt x="284087" y="15598540"/>
                  </a:cubicBezTo>
                  <a:lnTo>
                    <a:pt x="285104" y="15594323"/>
                  </a:lnTo>
                  <a:lnTo>
                    <a:pt x="83090" y="14217189"/>
                  </a:lnTo>
                  <a:lnTo>
                    <a:pt x="42115" y="14189562"/>
                  </a:lnTo>
                  <a:cubicBezTo>
                    <a:pt x="16094" y="14163542"/>
                    <a:pt x="0" y="14127595"/>
                    <a:pt x="0" y="14087889"/>
                  </a:cubicBezTo>
                  <a:lnTo>
                    <a:pt x="0" y="143788"/>
                  </a:lnTo>
                  <a:cubicBezTo>
                    <a:pt x="0" y="64376"/>
                    <a:pt x="64376" y="0"/>
                    <a:pt x="143788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CCB2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8537123" y="901422"/>
              <a:ext cx="411450" cy="312780"/>
            </a:xfrm>
            <a:prstGeom prst="rect">
              <a:avLst/>
            </a:prstGeom>
            <a:solidFill>
              <a:srgbClr val="E8E8E8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다리꼴 13"/>
            <p:cNvSpPr/>
            <p:nvPr/>
          </p:nvSpPr>
          <p:spPr>
            <a:xfrm rot="10800000">
              <a:off x="8647999" y="5795697"/>
              <a:ext cx="189697" cy="45719"/>
            </a:xfrm>
            <a:prstGeom prst="trapezoid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 14"/>
            <p:cNvSpPr/>
            <p:nvPr/>
          </p:nvSpPr>
          <p:spPr>
            <a:xfrm>
              <a:off x="8540140" y="415633"/>
              <a:ext cx="408433" cy="5587880"/>
            </a:xfrm>
            <a:custGeom>
              <a:avLst/>
              <a:gdLst>
                <a:gd name="connsiteX0" fmla="*/ 143788 w 862711"/>
                <a:gd name="connsiteY0" fmla="*/ 0 h 15716490"/>
                <a:gd name="connsiteX1" fmla="*/ 718923 w 862711"/>
                <a:gd name="connsiteY1" fmla="*/ 0 h 15716490"/>
                <a:gd name="connsiteX2" fmla="*/ 862711 w 862711"/>
                <a:gd name="connsiteY2" fmla="*/ 143788 h 15716490"/>
                <a:gd name="connsiteX3" fmla="*/ 862711 w 862711"/>
                <a:gd name="connsiteY3" fmla="*/ 14087889 h 15716490"/>
                <a:gd name="connsiteX4" fmla="*/ 774892 w 862711"/>
                <a:gd name="connsiteY4" fmla="*/ 14220377 h 15716490"/>
                <a:gd name="connsiteX5" fmla="*/ 768811 w 862711"/>
                <a:gd name="connsiteY5" fmla="*/ 14221605 h 15716490"/>
                <a:gd name="connsiteX6" fmla="*/ 565336 w 862711"/>
                <a:gd name="connsiteY6" fmla="*/ 15608700 h 15716490"/>
                <a:gd name="connsiteX7" fmla="*/ 563462 w 862711"/>
                <a:gd name="connsiteY7" fmla="*/ 15608700 h 15716490"/>
                <a:gd name="connsiteX8" fmla="*/ 554839 w 862711"/>
                <a:gd name="connsiteY8" fmla="*/ 15644452 h 15716490"/>
                <a:gd name="connsiteX9" fmla="*/ 425000 w 862711"/>
                <a:gd name="connsiteY9" fmla="*/ 15716490 h 15716490"/>
                <a:gd name="connsiteX10" fmla="*/ 284087 w 862711"/>
                <a:gd name="connsiteY10" fmla="*/ 15598540 h 15716490"/>
                <a:gd name="connsiteX11" fmla="*/ 285104 w 862711"/>
                <a:gd name="connsiteY11" fmla="*/ 15594323 h 15716490"/>
                <a:gd name="connsiteX12" fmla="*/ 83090 w 862711"/>
                <a:gd name="connsiteY12" fmla="*/ 14217189 h 15716490"/>
                <a:gd name="connsiteX13" fmla="*/ 42115 w 862711"/>
                <a:gd name="connsiteY13" fmla="*/ 14189562 h 15716490"/>
                <a:gd name="connsiteX14" fmla="*/ 0 w 862711"/>
                <a:gd name="connsiteY14" fmla="*/ 14087889 h 15716490"/>
                <a:gd name="connsiteX15" fmla="*/ 0 w 862711"/>
                <a:gd name="connsiteY15" fmla="*/ 143788 h 15716490"/>
                <a:gd name="connsiteX16" fmla="*/ 143788 w 862711"/>
                <a:gd name="connsiteY16" fmla="*/ 0 h 15716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62711" h="15716490">
                  <a:moveTo>
                    <a:pt x="143788" y="0"/>
                  </a:moveTo>
                  <a:lnTo>
                    <a:pt x="718923" y="0"/>
                  </a:lnTo>
                  <a:cubicBezTo>
                    <a:pt x="798335" y="0"/>
                    <a:pt x="862711" y="64376"/>
                    <a:pt x="862711" y="143788"/>
                  </a:cubicBezTo>
                  <a:lnTo>
                    <a:pt x="862711" y="14087889"/>
                  </a:lnTo>
                  <a:cubicBezTo>
                    <a:pt x="862711" y="14147448"/>
                    <a:pt x="826500" y="14198549"/>
                    <a:pt x="774892" y="14220377"/>
                  </a:cubicBezTo>
                  <a:lnTo>
                    <a:pt x="768811" y="14221605"/>
                  </a:lnTo>
                  <a:lnTo>
                    <a:pt x="565336" y="15608700"/>
                  </a:lnTo>
                  <a:lnTo>
                    <a:pt x="563462" y="15608700"/>
                  </a:lnTo>
                  <a:lnTo>
                    <a:pt x="554839" y="15644452"/>
                  </a:lnTo>
                  <a:cubicBezTo>
                    <a:pt x="533448" y="15686786"/>
                    <a:pt x="483368" y="15716490"/>
                    <a:pt x="425000" y="15716490"/>
                  </a:cubicBezTo>
                  <a:cubicBezTo>
                    <a:pt x="347176" y="15716490"/>
                    <a:pt x="284087" y="15663682"/>
                    <a:pt x="284087" y="15598540"/>
                  </a:cubicBezTo>
                  <a:lnTo>
                    <a:pt x="285104" y="15594323"/>
                  </a:lnTo>
                  <a:lnTo>
                    <a:pt x="83090" y="14217189"/>
                  </a:lnTo>
                  <a:lnTo>
                    <a:pt x="42115" y="14189562"/>
                  </a:lnTo>
                  <a:cubicBezTo>
                    <a:pt x="16094" y="14163542"/>
                    <a:pt x="0" y="14127595"/>
                    <a:pt x="0" y="14087889"/>
                  </a:cubicBezTo>
                  <a:lnTo>
                    <a:pt x="0" y="143788"/>
                  </a:lnTo>
                  <a:cubicBezTo>
                    <a:pt x="0" y="64376"/>
                    <a:pt x="64376" y="0"/>
                    <a:pt x="143788" y="0"/>
                  </a:cubicBezTo>
                  <a:close/>
                </a:path>
              </a:pathLst>
            </a:cu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2" name="직사각형 201"/>
          <p:cNvSpPr/>
          <p:nvPr/>
        </p:nvSpPr>
        <p:spPr>
          <a:xfrm rot="21067824">
            <a:off x="-183231" y="-5540344"/>
            <a:ext cx="4422761" cy="6019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직사각형 202"/>
          <p:cNvSpPr/>
          <p:nvPr/>
        </p:nvSpPr>
        <p:spPr>
          <a:xfrm rot="20961367">
            <a:off x="2574065" y="-6641043"/>
            <a:ext cx="305436" cy="1174303"/>
          </a:xfrm>
          <a:prstGeom prst="rect">
            <a:avLst/>
          </a:prstGeom>
          <a:solidFill>
            <a:srgbClr val="BBF05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직사각형 203"/>
          <p:cNvSpPr/>
          <p:nvPr/>
        </p:nvSpPr>
        <p:spPr>
          <a:xfrm rot="21067824">
            <a:off x="-344322" y="-5417620"/>
            <a:ext cx="4422761" cy="6019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직사각형 204"/>
          <p:cNvSpPr/>
          <p:nvPr/>
        </p:nvSpPr>
        <p:spPr>
          <a:xfrm rot="20961367">
            <a:off x="2417266" y="-6518319"/>
            <a:ext cx="305436" cy="1174303"/>
          </a:xfrm>
          <a:prstGeom prst="rect">
            <a:avLst/>
          </a:prstGeom>
          <a:solidFill>
            <a:srgbClr val="FF5B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직사각형 205"/>
          <p:cNvSpPr/>
          <p:nvPr/>
        </p:nvSpPr>
        <p:spPr>
          <a:xfrm rot="21067824">
            <a:off x="-445323" y="-5291948"/>
            <a:ext cx="4422761" cy="6019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7" name="그룹 206"/>
          <p:cNvGrpSpPr/>
          <p:nvPr/>
        </p:nvGrpSpPr>
        <p:grpSpPr>
          <a:xfrm rot="21077374">
            <a:off x="-471966" y="-5059788"/>
            <a:ext cx="4432936" cy="997001"/>
            <a:chOff x="-471966" y="1828426"/>
            <a:chExt cx="4432936" cy="997001"/>
          </a:xfrm>
        </p:grpSpPr>
        <p:sp>
          <p:nvSpPr>
            <p:cNvPr id="208" name="TextBox 207"/>
            <p:cNvSpPr txBox="1"/>
            <p:nvPr/>
          </p:nvSpPr>
          <p:spPr>
            <a:xfrm>
              <a:off x="-471966" y="1828426"/>
              <a:ext cx="4432936" cy="584775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FINANCIAL</a:t>
              </a:r>
              <a:endParaRPr lang="ko-KR" altLang="en-US" sz="3200" dirty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-471966" y="2240652"/>
              <a:ext cx="4432936" cy="584775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ANALYSIS</a:t>
              </a:r>
              <a:endParaRPr lang="ko-KR" altLang="en-US" sz="3200" dirty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cxnSp>
        <p:nvCxnSpPr>
          <p:cNvPr id="210" name="직선 연결선 209"/>
          <p:cNvCxnSpPr/>
          <p:nvPr/>
        </p:nvCxnSpPr>
        <p:spPr>
          <a:xfrm flipV="1">
            <a:off x="-300942" y="-4075874"/>
            <a:ext cx="3307507" cy="5572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1" name="그룹 210"/>
          <p:cNvGrpSpPr/>
          <p:nvPr/>
        </p:nvGrpSpPr>
        <p:grpSpPr>
          <a:xfrm rot="20981113">
            <a:off x="-105415" y="-3645748"/>
            <a:ext cx="3394275" cy="1484736"/>
            <a:chOff x="1005840" y="9501289"/>
            <a:chExt cx="4525283" cy="1867212"/>
          </a:xfrm>
        </p:grpSpPr>
        <p:sp>
          <p:nvSpPr>
            <p:cNvPr id="212" name="직사각형 211"/>
            <p:cNvSpPr/>
            <p:nvPr/>
          </p:nvSpPr>
          <p:spPr>
            <a:xfrm>
              <a:off x="1005840" y="9570720"/>
              <a:ext cx="707448" cy="707448"/>
            </a:xfrm>
            <a:prstGeom prst="rect">
              <a:avLst/>
            </a:prstGeom>
            <a:noFill/>
            <a:ln w="1016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직사각형 212"/>
            <p:cNvSpPr/>
            <p:nvPr/>
          </p:nvSpPr>
          <p:spPr>
            <a:xfrm>
              <a:off x="1005840" y="10595726"/>
              <a:ext cx="707448" cy="707448"/>
            </a:xfrm>
            <a:prstGeom prst="rect">
              <a:avLst/>
            </a:prstGeom>
            <a:noFill/>
            <a:ln w="1016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직사각형 213"/>
            <p:cNvSpPr/>
            <p:nvPr/>
          </p:nvSpPr>
          <p:spPr>
            <a:xfrm>
              <a:off x="2000970" y="9501289"/>
              <a:ext cx="3530153" cy="1612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직사각형 214"/>
            <p:cNvSpPr/>
            <p:nvPr/>
          </p:nvSpPr>
          <p:spPr>
            <a:xfrm>
              <a:off x="2000970" y="9839694"/>
              <a:ext cx="3530153" cy="1612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직사각형 215"/>
            <p:cNvSpPr/>
            <p:nvPr/>
          </p:nvSpPr>
          <p:spPr>
            <a:xfrm>
              <a:off x="2000970" y="10178100"/>
              <a:ext cx="3530153" cy="1612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직사각형 216"/>
            <p:cNvSpPr/>
            <p:nvPr/>
          </p:nvSpPr>
          <p:spPr>
            <a:xfrm>
              <a:off x="2000970" y="10530401"/>
              <a:ext cx="3530153" cy="1612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직사각형 217"/>
            <p:cNvSpPr/>
            <p:nvPr/>
          </p:nvSpPr>
          <p:spPr>
            <a:xfrm>
              <a:off x="2000970" y="10868807"/>
              <a:ext cx="3530153" cy="1612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직사각형 218"/>
            <p:cNvSpPr/>
            <p:nvPr/>
          </p:nvSpPr>
          <p:spPr>
            <a:xfrm>
              <a:off x="2000970" y="11207212"/>
              <a:ext cx="3530153" cy="1612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0" name="그룹 219"/>
          <p:cNvGrpSpPr/>
          <p:nvPr/>
        </p:nvGrpSpPr>
        <p:grpSpPr>
          <a:xfrm rot="20929158">
            <a:off x="285194" y="-1835906"/>
            <a:ext cx="2649649" cy="1946332"/>
            <a:chOff x="-6590957" y="5280661"/>
            <a:chExt cx="2410114" cy="1770379"/>
          </a:xfrm>
        </p:grpSpPr>
        <p:sp>
          <p:nvSpPr>
            <p:cNvPr id="221" name="자유형 220"/>
            <p:cNvSpPr/>
            <p:nvPr/>
          </p:nvSpPr>
          <p:spPr>
            <a:xfrm>
              <a:off x="-6532880" y="5577840"/>
              <a:ext cx="2113280" cy="1264920"/>
            </a:xfrm>
            <a:custGeom>
              <a:avLst/>
              <a:gdLst>
                <a:gd name="connsiteX0" fmla="*/ 0 w 2113280"/>
                <a:gd name="connsiteY0" fmla="*/ 1264920 h 1264920"/>
                <a:gd name="connsiteX1" fmla="*/ 243840 w 2113280"/>
                <a:gd name="connsiteY1" fmla="*/ 1107440 h 1264920"/>
                <a:gd name="connsiteX2" fmla="*/ 447040 w 2113280"/>
                <a:gd name="connsiteY2" fmla="*/ 889000 h 1264920"/>
                <a:gd name="connsiteX3" fmla="*/ 690880 w 2113280"/>
                <a:gd name="connsiteY3" fmla="*/ 1031240 h 1264920"/>
                <a:gd name="connsiteX4" fmla="*/ 894080 w 2113280"/>
                <a:gd name="connsiteY4" fmla="*/ 533400 h 1264920"/>
                <a:gd name="connsiteX5" fmla="*/ 1117600 w 2113280"/>
                <a:gd name="connsiteY5" fmla="*/ 731520 h 1264920"/>
                <a:gd name="connsiteX6" fmla="*/ 1341120 w 2113280"/>
                <a:gd name="connsiteY6" fmla="*/ 955040 h 1264920"/>
                <a:gd name="connsiteX7" fmla="*/ 1564640 w 2113280"/>
                <a:gd name="connsiteY7" fmla="*/ 589280 h 1264920"/>
                <a:gd name="connsiteX8" fmla="*/ 1772920 w 2113280"/>
                <a:gd name="connsiteY8" fmla="*/ 350520 h 1264920"/>
                <a:gd name="connsiteX9" fmla="*/ 2113280 w 2113280"/>
                <a:gd name="connsiteY9" fmla="*/ 0 h 1264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13280" h="1264920">
                  <a:moveTo>
                    <a:pt x="0" y="1264920"/>
                  </a:moveTo>
                  <a:lnTo>
                    <a:pt x="243840" y="1107440"/>
                  </a:lnTo>
                  <a:lnTo>
                    <a:pt x="447040" y="889000"/>
                  </a:lnTo>
                  <a:lnTo>
                    <a:pt x="690880" y="1031240"/>
                  </a:lnTo>
                  <a:lnTo>
                    <a:pt x="894080" y="533400"/>
                  </a:lnTo>
                  <a:lnTo>
                    <a:pt x="1117600" y="731520"/>
                  </a:lnTo>
                  <a:lnTo>
                    <a:pt x="1341120" y="955040"/>
                  </a:lnTo>
                  <a:lnTo>
                    <a:pt x="1564640" y="589280"/>
                  </a:lnTo>
                  <a:lnTo>
                    <a:pt x="1772920" y="350520"/>
                  </a:lnTo>
                  <a:lnTo>
                    <a:pt x="2113280" y="0"/>
                  </a:lnTo>
                </a:path>
              </a:pathLst>
            </a:cu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모서리가 둥근 직사각형 221"/>
            <p:cNvSpPr/>
            <p:nvPr/>
          </p:nvSpPr>
          <p:spPr>
            <a:xfrm>
              <a:off x="-6590955" y="5280661"/>
              <a:ext cx="79118" cy="1732796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모서리가 둥근 직사각형 222"/>
            <p:cNvSpPr/>
            <p:nvPr/>
          </p:nvSpPr>
          <p:spPr>
            <a:xfrm rot="5400000">
              <a:off x="-5421066" y="5810817"/>
              <a:ext cx="70332" cy="241011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타원 223"/>
            <p:cNvSpPr/>
            <p:nvPr/>
          </p:nvSpPr>
          <p:spPr>
            <a:xfrm>
              <a:off x="-6364998" y="6616042"/>
              <a:ext cx="134503" cy="134503"/>
            </a:xfrm>
            <a:prstGeom prst="ellipse">
              <a:avLst/>
            </a:prstGeom>
            <a:solidFill>
              <a:srgbClr val="D4A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5" name="타원 224"/>
            <p:cNvSpPr/>
            <p:nvPr/>
          </p:nvSpPr>
          <p:spPr>
            <a:xfrm>
              <a:off x="-6143589" y="6403411"/>
              <a:ext cx="134503" cy="13450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타원 225"/>
            <p:cNvSpPr/>
            <p:nvPr/>
          </p:nvSpPr>
          <p:spPr>
            <a:xfrm>
              <a:off x="-5922180" y="6537914"/>
              <a:ext cx="134503" cy="134503"/>
            </a:xfrm>
            <a:prstGeom prst="ellipse">
              <a:avLst/>
            </a:prstGeom>
            <a:solidFill>
              <a:srgbClr val="D4A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타원 226"/>
            <p:cNvSpPr/>
            <p:nvPr/>
          </p:nvSpPr>
          <p:spPr>
            <a:xfrm>
              <a:off x="-5700771" y="6053987"/>
              <a:ext cx="134503" cy="134503"/>
            </a:xfrm>
            <a:prstGeom prst="ellipse">
              <a:avLst/>
            </a:prstGeom>
            <a:solidFill>
              <a:srgbClr val="F65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타원 227"/>
            <p:cNvSpPr/>
            <p:nvPr/>
          </p:nvSpPr>
          <p:spPr>
            <a:xfrm>
              <a:off x="-5479362" y="6241837"/>
              <a:ext cx="134503" cy="13450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타원 228"/>
            <p:cNvSpPr/>
            <p:nvPr/>
          </p:nvSpPr>
          <p:spPr>
            <a:xfrm>
              <a:off x="-5257953" y="6464660"/>
              <a:ext cx="134503" cy="134503"/>
            </a:xfrm>
            <a:prstGeom prst="ellipse">
              <a:avLst/>
            </a:prstGeom>
            <a:solidFill>
              <a:srgbClr val="F65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타원 229"/>
            <p:cNvSpPr/>
            <p:nvPr/>
          </p:nvSpPr>
          <p:spPr>
            <a:xfrm>
              <a:off x="-5036544" y="6103620"/>
              <a:ext cx="134503" cy="134503"/>
            </a:xfrm>
            <a:prstGeom prst="ellipse">
              <a:avLst/>
            </a:prstGeom>
            <a:solidFill>
              <a:srgbClr val="D4A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" name="타원 230"/>
            <p:cNvSpPr/>
            <p:nvPr/>
          </p:nvSpPr>
          <p:spPr>
            <a:xfrm>
              <a:off x="-4815137" y="5859670"/>
              <a:ext cx="134503" cy="134503"/>
            </a:xfrm>
            <a:prstGeom prst="ellipse">
              <a:avLst/>
            </a:prstGeom>
            <a:solidFill>
              <a:srgbClr val="F65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이등변 삼각형 231"/>
            <p:cNvSpPr/>
            <p:nvPr/>
          </p:nvSpPr>
          <p:spPr>
            <a:xfrm rot="2029463">
              <a:off x="-4514405" y="5362109"/>
              <a:ext cx="244097" cy="30584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3" name="그룹 232"/>
          <p:cNvGrpSpPr/>
          <p:nvPr/>
        </p:nvGrpSpPr>
        <p:grpSpPr>
          <a:xfrm>
            <a:off x="2773680" y="-7245402"/>
            <a:ext cx="6050280" cy="7565708"/>
            <a:chOff x="2773680" y="-160655"/>
            <a:chExt cx="6050280" cy="7565708"/>
          </a:xfrm>
        </p:grpSpPr>
        <p:sp>
          <p:nvSpPr>
            <p:cNvPr id="234" name="모서리가 둥근 직사각형 233"/>
            <p:cNvSpPr/>
            <p:nvPr/>
          </p:nvSpPr>
          <p:spPr>
            <a:xfrm>
              <a:off x="2773680" y="566737"/>
              <a:ext cx="6050280" cy="6838316"/>
            </a:xfrm>
            <a:prstGeom prst="roundRect">
              <a:avLst>
                <a:gd name="adj" fmla="val 2561"/>
              </a:avLst>
            </a:prstGeom>
            <a:solidFill>
              <a:srgbClr val="6E5847"/>
            </a:solidFill>
            <a:ln>
              <a:noFill/>
            </a:ln>
            <a:effectLst>
              <a:outerShdw blurRad="101600" dist="254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모서리가 둥근 직사각형 234"/>
            <p:cNvSpPr/>
            <p:nvPr/>
          </p:nvSpPr>
          <p:spPr>
            <a:xfrm>
              <a:off x="2953020" y="738186"/>
              <a:ext cx="5691600" cy="6467917"/>
            </a:xfrm>
            <a:prstGeom prst="roundRect">
              <a:avLst>
                <a:gd name="adj" fmla="val 2561"/>
              </a:avLst>
            </a:prstGeom>
            <a:solidFill>
              <a:srgbClr val="A29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" name="직사각형 235"/>
            <p:cNvSpPr/>
            <p:nvPr/>
          </p:nvSpPr>
          <p:spPr>
            <a:xfrm>
              <a:off x="3119860" y="934719"/>
              <a:ext cx="5354220" cy="6119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01600" dist="254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7" name="그룹 236"/>
            <p:cNvGrpSpPr/>
            <p:nvPr/>
          </p:nvGrpSpPr>
          <p:grpSpPr>
            <a:xfrm>
              <a:off x="4415080" y="-160655"/>
              <a:ext cx="2767481" cy="1203996"/>
              <a:chOff x="46575" y="134302"/>
              <a:chExt cx="1847851" cy="803910"/>
            </a:xfrm>
            <a:effectLst>
              <a:outerShdw blurRad="101600" dist="25400" dir="2700000" algn="tl" rotWithShape="0">
                <a:prstClr val="black">
                  <a:alpha val="60000"/>
                </a:prstClr>
              </a:outerShdw>
            </a:effectLst>
          </p:grpSpPr>
          <p:sp>
            <p:nvSpPr>
              <p:cNvPr id="238" name="자유형 237"/>
              <p:cNvSpPr/>
              <p:nvPr/>
            </p:nvSpPr>
            <p:spPr>
              <a:xfrm>
                <a:off x="46575" y="134302"/>
                <a:ext cx="1847850" cy="803910"/>
              </a:xfrm>
              <a:custGeom>
                <a:avLst/>
                <a:gdLst>
                  <a:gd name="connsiteX0" fmla="*/ 922690 w 1847850"/>
                  <a:gd name="connsiteY0" fmla="*/ 130492 h 803910"/>
                  <a:gd name="connsiteX1" fmla="*/ 752097 w 1847850"/>
                  <a:gd name="connsiteY1" fmla="*/ 301085 h 803910"/>
                  <a:gd name="connsiteX2" fmla="*/ 922690 w 1847850"/>
                  <a:gd name="connsiteY2" fmla="*/ 471678 h 803910"/>
                  <a:gd name="connsiteX3" fmla="*/ 1093283 w 1847850"/>
                  <a:gd name="connsiteY3" fmla="*/ 301085 h 803910"/>
                  <a:gd name="connsiteX4" fmla="*/ 922690 w 1847850"/>
                  <a:gd name="connsiteY4" fmla="*/ 130492 h 803910"/>
                  <a:gd name="connsiteX5" fmla="*/ 923925 w 1847850"/>
                  <a:gd name="connsiteY5" fmla="*/ 0 h 803910"/>
                  <a:gd name="connsiteX6" fmla="*/ 1202055 w 1847850"/>
                  <a:gd name="connsiteY6" fmla="*/ 278130 h 803910"/>
                  <a:gd name="connsiteX7" fmla="*/ 1202055 w 1847850"/>
                  <a:gd name="connsiteY7" fmla="*/ 549894 h 803910"/>
                  <a:gd name="connsiteX8" fmla="*/ 1796417 w 1847850"/>
                  <a:gd name="connsiteY8" fmla="*/ 681990 h 803910"/>
                  <a:gd name="connsiteX9" fmla="*/ 1827530 w 1847850"/>
                  <a:gd name="connsiteY9" fmla="*/ 681990 h 803910"/>
                  <a:gd name="connsiteX10" fmla="*/ 1847850 w 1847850"/>
                  <a:gd name="connsiteY10" fmla="*/ 702310 h 803910"/>
                  <a:gd name="connsiteX11" fmla="*/ 1847850 w 1847850"/>
                  <a:gd name="connsiteY11" fmla="*/ 783590 h 803910"/>
                  <a:gd name="connsiteX12" fmla="*/ 1827530 w 1847850"/>
                  <a:gd name="connsiteY12" fmla="*/ 803910 h 803910"/>
                  <a:gd name="connsiteX13" fmla="*/ 20320 w 1847850"/>
                  <a:gd name="connsiteY13" fmla="*/ 803910 h 803910"/>
                  <a:gd name="connsiteX14" fmla="*/ 0 w 1847850"/>
                  <a:gd name="connsiteY14" fmla="*/ 783590 h 803910"/>
                  <a:gd name="connsiteX15" fmla="*/ 0 w 1847850"/>
                  <a:gd name="connsiteY15" fmla="*/ 702310 h 803910"/>
                  <a:gd name="connsiteX16" fmla="*/ 20320 w 1847850"/>
                  <a:gd name="connsiteY16" fmla="*/ 681990 h 803910"/>
                  <a:gd name="connsiteX17" fmla="*/ 32383 w 1847850"/>
                  <a:gd name="connsiteY17" fmla="*/ 681990 h 803910"/>
                  <a:gd name="connsiteX18" fmla="*/ 645795 w 1847850"/>
                  <a:gd name="connsiteY18" fmla="*/ 545661 h 803910"/>
                  <a:gd name="connsiteX19" fmla="*/ 645795 w 1847850"/>
                  <a:gd name="connsiteY19" fmla="*/ 278130 h 803910"/>
                  <a:gd name="connsiteX20" fmla="*/ 923925 w 1847850"/>
                  <a:gd name="connsiteY20" fmla="*/ 0 h 803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847850" h="803910">
                    <a:moveTo>
                      <a:pt x="922690" y="130492"/>
                    </a:moveTo>
                    <a:cubicBezTo>
                      <a:pt x="828474" y="130492"/>
                      <a:pt x="752097" y="206869"/>
                      <a:pt x="752097" y="301085"/>
                    </a:cubicBezTo>
                    <a:cubicBezTo>
                      <a:pt x="752097" y="395301"/>
                      <a:pt x="828474" y="471678"/>
                      <a:pt x="922690" y="471678"/>
                    </a:cubicBezTo>
                    <a:cubicBezTo>
                      <a:pt x="1016906" y="471678"/>
                      <a:pt x="1093283" y="395301"/>
                      <a:pt x="1093283" y="301085"/>
                    </a:cubicBezTo>
                    <a:cubicBezTo>
                      <a:pt x="1093283" y="206869"/>
                      <a:pt x="1016906" y="130492"/>
                      <a:pt x="922690" y="130492"/>
                    </a:cubicBezTo>
                    <a:close/>
                    <a:moveTo>
                      <a:pt x="923925" y="0"/>
                    </a:moveTo>
                    <a:cubicBezTo>
                      <a:pt x="1077532" y="0"/>
                      <a:pt x="1202055" y="124523"/>
                      <a:pt x="1202055" y="278130"/>
                    </a:cubicBezTo>
                    <a:lnTo>
                      <a:pt x="1202055" y="549894"/>
                    </a:lnTo>
                    <a:lnTo>
                      <a:pt x="1796417" y="681990"/>
                    </a:lnTo>
                    <a:lnTo>
                      <a:pt x="1827530" y="681990"/>
                    </a:lnTo>
                    <a:cubicBezTo>
                      <a:pt x="1838752" y="681990"/>
                      <a:pt x="1847850" y="691088"/>
                      <a:pt x="1847850" y="702310"/>
                    </a:cubicBezTo>
                    <a:lnTo>
                      <a:pt x="1847850" y="783590"/>
                    </a:lnTo>
                    <a:cubicBezTo>
                      <a:pt x="1847850" y="794812"/>
                      <a:pt x="1838752" y="803910"/>
                      <a:pt x="1827530" y="803910"/>
                    </a:cubicBezTo>
                    <a:lnTo>
                      <a:pt x="20320" y="803910"/>
                    </a:lnTo>
                    <a:cubicBezTo>
                      <a:pt x="9098" y="803910"/>
                      <a:pt x="0" y="794812"/>
                      <a:pt x="0" y="783590"/>
                    </a:cubicBezTo>
                    <a:lnTo>
                      <a:pt x="0" y="702310"/>
                    </a:lnTo>
                    <a:cubicBezTo>
                      <a:pt x="0" y="691088"/>
                      <a:pt x="9098" y="681990"/>
                      <a:pt x="20320" y="681990"/>
                    </a:cubicBezTo>
                    <a:lnTo>
                      <a:pt x="32383" y="681990"/>
                    </a:lnTo>
                    <a:lnTo>
                      <a:pt x="645795" y="545661"/>
                    </a:lnTo>
                    <a:lnTo>
                      <a:pt x="645795" y="278130"/>
                    </a:lnTo>
                    <a:cubicBezTo>
                      <a:pt x="645795" y="124523"/>
                      <a:pt x="770318" y="0"/>
                      <a:pt x="923925" y="0"/>
                    </a:cubicBez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자유형 238"/>
              <p:cNvSpPr/>
              <p:nvPr/>
            </p:nvSpPr>
            <p:spPr>
              <a:xfrm>
                <a:off x="969265" y="134302"/>
                <a:ext cx="925161" cy="803910"/>
              </a:xfrm>
              <a:custGeom>
                <a:avLst/>
                <a:gdLst>
                  <a:gd name="connsiteX0" fmla="*/ 1236 w 925161"/>
                  <a:gd name="connsiteY0" fmla="*/ 0 h 803910"/>
                  <a:gd name="connsiteX1" fmla="*/ 279366 w 925161"/>
                  <a:gd name="connsiteY1" fmla="*/ 278130 h 803910"/>
                  <a:gd name="connsiteX2" fmla="*/ 279366 w 925161"/>
                  <a:gd name="connsiteY2" fmla="*/ 549894 h 803910"/>
                  <a:gd name="connsiteX3" fmla="*/ 873728 w 925161"/>
                  <a:gd name="connsiteY3" fmla="*/ 681990 h 803910"/>
                  <a:gd name="connsiteX4" fmla="*/ 904841 w 925161"/>
                  <a:gd name="connsiteY4" fmla="*/ 681990 h 803910"/>
                  <a:gd name="connsiteX5" fmla="*/ 925161 w 925161"/>
                  <a:gd name="connsiteY5" fmla="*/ 702310 h 803910"/>
                  <a:gd name="connsiteX6" fmla="*/ 925161 w 925161"/>
                  <a:gd name="connsiteY6" fmla="*/ 783590 h 803910"/>
                  <a:gd name="connsiteX7" fmla="*/ 904841 w 925161"/>
                  <a:gd name="connsiteY7" fmla="*/ 803910 h 803910"/>
                  <a:gd name="connsiteX8" fmla="*/ 0 w 925161"/>
                  <a:gd name="connsiteY8" fmla="*/ 803910 h 803910"/>
                  <a:gd name="connsiteX9" fmla="*/ 0 w 925161"/>
                  <a:gd name="connsiteY9" fmla="*/ 471678 h 803910"/>
                  <a:gd name="connsiteX10" fmla="*/ 170593 w 925161"/>
                  <a:gd name="connsiteY10" fmla="*/ 301085 h 803910"/>
                  <a:gd name="connsiteX11" fmla="*/ 0 w 925161"/>
                  <a:gd name="connsiteY11" fmla="*/ 130492 h 803910"/>
                  <a:gd name="connsiteX12" fmla="*/ 0 w 925161"/>
                  <a:gd name="connsiteY12" fmla="*/ 125 h 803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25161" h="803910">
                    <a:moveTo>
                      <a:pt x="1236" y="0"/>
                    </a:moveTo>
                    <a:cubicBezTo>
                      <a:pt x="154843" y="0"/>
                      <a:pt x="279366" y="124523"/>
                      <a:pt x="279366" y="278130"/>
                    </a:cubicBezTo>
                    <a:lnTo>
                      <a:pt x="279366" y="549894"/>
                    </a:lnTo>
                    <a:lnTo>
                      <a:pt x="873728" y="681990"/>
                    </a:lnTo>
                    <a:lnTo>
                      <a:pt x="904841" y="681990"/>
                    </a:lnTo>
                    <a:cubicBezTo>
                      <a:pt x="916063" y="681990"/>
                      <a:pt x="925161" y="691088"/>
                      <a:pt x="925161" y="702310"/>
                    </a:cubicBezTo>
                    <a:lnTo>
                      <a:pt x="925161" y="783590"/>
                    </a:lnTo>
                    <a:cubicBezTo>
                      <a:pt x="925161" y="794812"/>
                      <a:pt x="916063" y="803910"/>
                      <a:pt x="904841" y="803910"/>
                    </a:cubicBezTo>
                    <a:lnTo>
                      <a:pt x="0" y="803910"/>
                    </a:lnTo>
                    <a:lnTo>
                      <a:pt x="0" y="471678"/>
                    </a:lnTo>
                    <a:cubicBezTo>
                      <a:pt x="94216" y="471678"/>
                      <a:pt x="170593" y="395301"/>
                      <a:pt x="170593" y="301085"/>
                    </a:cubicBezTo>
                    <a:cubicBezTo>
                      <a:pt x="170593" y="206869"/>
                      <a:pt x="94216" y="130492"/>
                      <a:pt x="0" y="130492"/>
                    </a:cubicBezTo>
                    <a:lnTo>
                      <a:pt x="0" y="125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40" name="그룹 239"/>
          <p:cNvGrpSpPr/>
          <p:nvPr/>
        </p:nvGrpSpPr>
        <p:grpSpPr>
          <a:xfrm>
            <a:off x="637204" y="-2864897"/>
            <a:ext cx="3293112" cy="4693922"/>
            <a:chOff x="2090063" y="4912152"/>
            <a:chExt cx="3293112" cy="4693922"/>
          </a:xfrm>
        </p:grpSpPr>
        <p:sp>
          <p:nvSpPr>
            <p:cNvPr id="241" name="타원 240"/>
            <p:cNvSpPr/>
            <p:nvPr/>
          </p:nvSpPr>
          <p:spPr>
            <a:xfrm rot="18900000">
              <a:off x="2090063" y="5332347"/>
              <a:ext cx="2372051" cy="2372051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2" name="그룹 241"/>
            <p:cNvGrpSpPr/>
            <p:nvPr/>
          </p:nvGrpSpPr>
          <p:grpSpPr>
            <a:xfrm rot="18900000">
              <a:off x="2775859" y="4912152"/>
              <a:ext cx="2607316" cy="4693922"/>
              <a:chOff x="858520" y="4419599"/>
              <a:chExt cx="2607316" cy="4693922"/>
            </a:xfr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243" name="도넛 242"/>
              <p:cNvSpPr/>
              <p:nvPr/>
            </p:nvSpPr>
            <p:spPr>
              <a:xfrm>
                <a:off x="858520" y="4419599"/>
                <a:ext cx="2518663" cy="2546987"/>
              </a:xfrm>
              <a:prstGeom prst="donut">
                <a:avLst>
                  <a:gd name="adj" fmla="val 6347"/>
                </a:avLst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44" name="그룹 243"/>
              <p:cNvGrpSpPr/>
              <p:nvPr/>
            </p:nvGrpSpPr>
            <p:grpSpPr>
              <a:xfrm>
                <a:off x="1878108" y="6858000"/>
                <a:ext cx="483851" cy="472761"/>
                <a:chOff x="1808245" y="6858000"/>
                <a:chExt cx="623575" cy="472761"/>
              </a:xfrm>
              <a:solidFill>
                <a:srgbClr val="7F7F7F"/>
              </a:solidFill>
            </p:grpSpPr>
            <p:sp>
              <p:nvSpPr>
                <p:cNvPr id="249" name="양쪽 모서리가 둥근 사각형 248"/>
                <p:cNvSpPr/>
                <p:nvPr/>
              </p:nvSpPr>
              <p:spPr>
                <a:xfrm rot="10800000">
                  <a:off x="1808245" y="6858000"/>
                  <a:ext cx="623575" cy="237744"/>
                </a:xfrm>
                <a:prstGeom prst="round2SameRect">
                  <a:avLst>
                    <a:gd name="adj1" fmla="val 12394"/>
                    <a:gd name="adj2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0" name="직사각형 249"/>
                <p:cNvSpPr/>
                <p:nvPr/>
              </p:nvSpPr>
              <p:spPr>
                <a:xfrm>
                  <a:off x="1901652" y="7009570"/>
                  <a:ext cx="444693" cy="32119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45" name="막힌 원호 244"/>
              <p:cNvSpPr/>
              <p:nvPr/>
            </p:nvSpPr>
            <p:spPr>
              <a:xfrm rot="16200000">
                <a:off x="888686" y="4389435"/>
                <a:ext cx="2546986" cy="2607315"/>
              </a:xfrm>
              <a:prstGeom prst="blockArc">
                <a:avLst>
                  <a:gd name="adj1" fmla="val 10865360"/>
                  <a:gd name="adj2" fmla="val 21490120"/>
                  <a:gd name="adj3" fmla="val 5635"/>
                </a:avLst>
              </a:prstGeom>
              <a:solidFill>
                <a:srgbClr val="6D6D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6" name="자유형 245"/>
              <p:cNvSpPr/>
              <p:nvPr/>
            </p:nvSpPr>
            <p:spPr>
              <a:xfrm rot="10800000">
                <a:off x="1878107" y="6852611"/>
                <a:ext cx="257806" cy="472761"/>
              </a:xfrm>
              <a:custGeom>
                <a:avLst/>
                <a:gdLst>
                  <a:gd name="connsiteX0" fmla="*/ 257806 w 257806"/>
                  <a:gd name="connsiteY0" fmla="*/ 472761 h 472761"/>
                  <a:gd name="connsiteX1" fmla="*/ 0 w 257806"/>
                  <a:gd name="connsiteY1" fmla="*/ 472761 h 472761"/>
                  <a:gd name="connsiteX2" fmla="*/ 0 w 257806"/>
                  <a:gd name="connsiteY2" fmla="*/ 0 h 472761"/>
                  <a:gd name="connsiteX3" fmla="*/ 185329 w 257806"/>
                  <a:gd name="connsiteY3" fmla="*/ 0 h 472761"/>
                  <a:gd name="connsiteX4" fmla="*/ 185329 w 257806"/>
                  <a:gd name="connsiteY4" fmla="*/ 235017 h 472761"/>
                  <a:gd name="connsiteX5" fmla="*/ 228340 w 257806"/>
                  <a:gd name="connsiteY5" fmla="*/ 235017 h 472761"/>
                  <a:gd name="connsiteX6" fmla="*/ 257806 w 257806"/>
                  <a:gd name="connsiteY6" fmla="*/ 264483 h 472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7806" h="472761">
                    <a:moveTo>
                      <a:pt x="257806" y="472761"/>
                    </a:moveTo>
                    <a:lnTo>
                      <a:pt x="0" y="472761"/>
                    </a:lnTo>
                    <a:lnTo>
                      <a:pt x="0" y="0"/>
                    </a:lnTo>
                    <a:lnTo>
                      <a:pt x="185329" y="0"/>
                    </a:lnTo>
                    <a:lnTo>
                      <a:pt x="185329" y="235017"/>
                    </a:lnTo>
                    <a:lnTo>
                      <a:pt x="228340" y="235017"/>
                    </a:lnTo>
                    <a:cubicBezTo>
                      <a:pt x="244614" y="235017"/>
                      <a:pt x="257806" y="248209"/>
                      <a:pt x="257806" y="264483"/>
                    </a:cubicBez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모서리가 둥근 직사각형 246"/>
              <p:cNvSpPr/>
              <p:nvPr/>
            </p:nvSpPr>
            <p:spPr>
              <a:xfrm>
                <a:off x="1878108" y="7219039"/>
                <a:ext cx="483851" cy="1894482"/>
              </a:xfrm>
              <a:prstGeom prst="roundRect">
                <a:avLst>
                  <a:gd name="adj" fmla="val 5118"/>
                </a:avLst>
              </a:prstGeom>
              <a:solidFill>
                <a:srgbClr val="C48B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8" name="양쪽 모서리가 둥근 사각형 247"/>
              <p:cNvSpPr/>
              <p:nvPr/>
            </p:nvSpPr>
            <p:spPr>
              <a:xfrm rot="16200000">
                <a:off x="1059769" y="8037377"/>
                <a:ext cx="1894482" cy="257806"/>
              </a:xfrm>
              <a:prstGeom prst="round2SameRect">
                <a:avLst>
                  <a:gd name="adj1" fmla="val 9684"/>
                  <a:gd name="adj2" fmla="val 0"/>
                </a:avLst>
              </a:prstGeom>
              <a:solidFill>
                <a:srgbClr val="9E71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 rot="5400000">
            <a:off x="3479107" y="1248259"/>
            <a:ext cx="6329576" cy="4511222"/>
            <a:chOff x="12463942" y="5617945"/>
            <a:chExt cx="6904797" cy="4921194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12463942" y="5617945"/>
              <a:ext cx="6904797" cy="4921194"/>
            </a:xfrm>
            <a:prstGeom prst="roundRect">
              <a:avLst>
                <a:gd name="adj" fmla="val 2914"/>
              </a:avLst>
            </a:prstGeom>
            <a:solidFill>
              <a:schemeClr val="bg1"/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127000" sx="101000" sy="101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/>
            <p:cNvSpPr/>
            <p:nvPr/>
          </p:nvSpPr>
          <p:spPr>
            <a:xfrm>
              <a:off x="18969622" y="7994446"/>
              <a:ext cx="255006" cy="25500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12664295" y="8084437"/>
              <a:ext cx="80058" cy="80058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12944706" y="5942629"/>
              <a:ext cx="5878812" cy="4358640"/>
            </a:xfrm>
            <a:prstGeom prst="roundRect">
              <a:avLst>
                <a:gd name="adj" fmla="val 1508"/>
              </a:avLst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1" name="그룹 270"/>
          <p:cNvGrpSpPr/>
          <p:nvPr/>
        </p:nvGrpSpPr>
        <p:grpSpPr>
          <a:xfrm>
            <a:off x="201468" y="255444"/>
            <a:ext cx="1636568" cy="208160"/>
            <a:chOff x="755650" y="2943225"/>
            <a:chExt cx="7600950" cy="966788"/>
          </a:xfrm>
        </p:grpSpPr>
        <p:sp>
          <p:nvSpPr>
            <p:cNvPr id="272" name="Freeform 87"/>
            <p:cNvSpPr>
              <a:spLocks/>
            </p:cNvSpPr>
            <p:nvPr/>
          </p:nvSpPr>
          <p:spPr bwMode="auto">
            <a:xfrm>
              <a:off x="5810250" y="2986088"/>
              <a:ext cx="354013" cy="673100"/>
            </a:xfrm>
            <a:custGeom>
              <a:avLst/>
              <a:gdLst>
                <a:gd name="T0" fmla="*/ 111 w 465"/>
                <a:gd name="T1" fmla="*/ 883 h 883"/>
                <a:gd name="T2" fmla="*/ 465 w 465"/>
                <a:gd name="T3" fmla="*/ 883 h 883"/>
                <a:gd name="T4" fmla="*/ 465 w 465"/>
                <a:gd name="T5" fmla="*/ 747 h 883"/>
                <a:gd name="T6" fmla="*/ 162 w 465"/>
                <a:gd name="T7" fmla="*/ 747 h 883"/>
                <a:gd name="T8" fmla="*/ 162 w 465"/>
                <a:gd name="T9" fmla="*/ 136 h 883"/>
                <a:gd name="T10" fmla="*/ 450 w 465"/>
                <a:gd name="T11" fmla="*/ 136 h 883"/>
                <a:gd name="T12" fmla="*/ 450 w 465"/>
                <a:gd name="T13" fmla="*/ 0 h 883"/>
                <a:gd name="T14" fmla="*/ 4 w 465"/>
                <a:gd name="T15" fmla="*/ 0 h 883"/>
                <a:gd name="T16" fmla="*/ 4 w 465"/>
                <a:gd name="T17" fmla="*/ 782 h 883"/>
                <a:gd name="T18" fmla="*/ 111 w 465"/>
                <a:gd name="T19" fmla="*/ 883 h 883"/>
                <a:gd name="T20" fmla="*/ 111 w 465"/>
                <a:gd name="T21" fmla="*/ 883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5" h="883">
                  <a:moveTo>
                    <a:pt x="111" y="883"/>
                  </a:moveTo>
                  <a:lnTo>
                    <a:pt x="465" y="883"/>
                  </a:lnTo>
                  <a:lnTo>
                    <a:pt x="465" y="747"/>
                  </a:lnTo>
                  <a:lnTo>
                    <a:pt x="162" y="747"/>
                  </a:lnTo>
                  <a:lnTo>
                    <a:pt x="162" y="136"/>
                  </a:lnTo>
                  <a:lnTo>
                    <a:pt x="450" y="136"/>
                  </a:lnTo>
                  <a:lnTo>
                    <a:pt x="450" y="0"/>
                  </a:lnTo>
                  <a:lnTo>
                    <a:pt x="4" y="0"/>
                  </a:lnTo>
                  <a:lnTo>
                    <a:pt x="4" y="782"/>
                  </a:lnTo>
                  <a:cubicBezTo>
                    <a:pt x="4" y="782"/>
                    <a:pt x="0" y="883"/>
                    <a:pt x="111" y="883"/>
                  </a:cubicBezTo>
                  <a:lnTo>
                    <a:pt x="111" y="883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3" name="Freeform 88"/>
            <p:cNvSpPr>
              <a:spLocks/>
            </p:cNvSpPr>
            <p:nvPr/>
          </p:nvSpPr>
          <p:spPr bwMode="auto">
            <a:xfrm>
              <a:off x="7534275" y="3263900"/>
              <a:ext cx="822325" cy="407988"/>
            </a:xfrm>
            <a:custGeom>
              <a:avLst/>
              <a:gdLst>
                <a:gd name="T0" fmla="*/ 334 w 518"/>
                <a:gd name="T1" fmla="*/ 193 h 257"/>
                <a:gd name="T2" fmla="*/ 334 w 518"/>
                <a:gd name="T3" fmla="*/ 0 h 257"/>
                <a:gd name="T4" fmla="*/ 260 w 518"/>
                <a:gd name="T5" fmla="*/ 0 h 257"/>
                <a:gd name="T6" fmla="*/ 260 w 518"/>
                <a:gd name="T7" fmla="*/ 193 h 257"/>
                <a:gd name="T8" fmla="*/ 176 w 518"/>
                <a:gd name="T9" fmla="*/ 193 h 257"/>
                <a:gd name="T10" fmla="*/ 176 w 518"/>
                <a:gd name="T11" fmla="*/ 0 h 257"/>
                <a:gd name="T12" fmla="*/ 100 w 518"/>
                <a:gd name="T13" fmla="*/ 0 h 257"/>
                <a:gd name="T14" fmla="*/ 100 w 518"/>
                <a:gd name="T15" fmla="*/ 193 h 257"/>
                <a:gd name="T16" fmla="*/ 0 w 518"/>
                <a:gd name="T17" fmla="*/ 193 h 257"/>
                <a:gd name="T18" fmla="*/ 0 w 518"/>
                <a:gd name="T19" fmla="*/ 257 h 257"/>
                <a:gd name="T20" fmla="*/ 518 w 518"/>
                <a:gd name="T21" fmla="*/ 257 h 257"/>
                <a:gd name="T22" fmla="*/ 518 w 518"/>
                <a:gd name="T23" fmla="*/ 193 h 257"/>
                <a:gd name="T24" fmla="*/ 334 w 518"/>
                <a:gd name="T25" fmla="*/ 193 h 257"/>
                <a:gd name="T26" fmla="*/ 334 w 518"/>
                <a:gd name="T27" fmla="*/ 193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8" h="257">
                  <a:moveTo>
                    <a:pt x="334" y="193"/>
                  </a:moveTo>
                  <a:lnTo>
                    <a:pt x="334" y="0"/>
                  </a:lnTo>
                  <a:lnTo>
                    <a:pt x="260" y="0"/>
                  </a:lnTo>
                  <a:lnTo>
                    <a:pt x="260" y="193"/>
                  </a:lnTo>
                  <a:lnTo>
                    <a:pt x="176" y="193"/>
                  </a:lnTo>
                  <a:lnTo>
                    <a:pt x="176" y="0"/>
                  </a:lnTo>
                  <a:lnTo>
                    <a:pt x="100" y="0"/>
                  </a:lnTo>
                  <a:lnTo>
                    <a:pt x="100" y="193"/>
                  </a:lnTo>
                  <a:lnTo>
                    <a:pt x="0" y="193"/>
                  </a:lnTo>
                  <a:lnTo>
                    <a:pt x="0" y="257"/>
                  </a:lnTo>
                  <a:lnTo>
                    <a:pt x="518" y="257"/>
                  </a:lnTo>
                  <a:lnTo>
                    <a:pt x="518" y="193"/>
                  </a:lnTo>
                  <a:lnTo>
                    <a:pt x="334" y="193"/>
                  </a:lnTo>
                  <a:lnTo>
                    <a:pt x="334" y="193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4" name="Freeform 89"/>
            <p:cNvSpPr>
              <a:spLocks/>
            </p:cNvSpPr>
            <p:nvPr/>
          </p:nvSpPr>
          <p:spPr bwMode="auto">
            <a:xfrm>
              <a:off x="4926013" y="3371850"/>
              <a:ext cx="784225" cy="517525"/>
            </a:xfrm>
            <a:custGeom>
              <a:avLst/>
              <a:gdLst>
                <a:gd name="T0" fmla="*/ 964 w 1028"/>
                <a:gd name="T1" fmla="*/ 311 h 678"/>
                <a:gd name="T2" fmla="*/ 964 w 1028"/>
                <a:gd name="T3" fmla="*/ 678 h 678"/>
                <a:gd name="T4" fmla="*/ 806 w 1028"/>
                <a:gd name="T5" fmla="*/ 678 h 678"/>
                <a:gd name="T6" fmla="*/ 806 w 1028"/>
                <a:gd name="T7" fmla="*/ 367 h 678"/>
                <a:gd name="T8" fmla="*/ 53 w 1028"/>
                <a:gd name="T9" fmla="*/ 367 h 678"/>
                <a:gd name="T10" fmla="*/ 53 w 1028"/>
                <a:gd name="T11" fmla="*/ 235 h 678"/>
                <a:gd name="T12" fmla="*/ 427 w 1028"/>
                <a:gd name="T13" fmla="*/ 235 h 678"/>
                <a:gd name="T14" fmla="*/ 427 w 1028"/>
                <a:gd name="T15" fmla="*/ 124 h 678"/>
                <a:gd name="T16" fmla="*/ 0 w 1028"/>
                <a:gd name="T17" fmla="*/ 124 h 678"/>
                <a:gd name="T18" fmla="*/ 0 w 1028"/>
                <a:gd name="T19" fmla="*/ 0 h 678"/>
                <a:gd name="T20" fmla="*/ 1028 w 1028"/>
                <a:gd name="T21" fmla="*/ 0 h 678"/>
                <a:gd name="T22" fmla="*/ 1028 w 1028"/>
                <a:gd name="T23" fmla="*/ 124 h 678"/>
                <a:gd name="T24" fmla="*/ 585 w 1028"/>
                <a:gd name="T25" fmla="*/ 124 h 678"/>
                <a:gd name="T26" fmla="*/ 585 w 1028"/>
                <a:gd name="T27" fmla="*/ 235 h 678"/>
                <a:gd name="T28" fmla="*/ 895 w 1028"/>
                <a:gd name="T29" fmla="*/ 235 h 678"/>
                <a:gd name="T30" fmla="*/ 964 w 1028"/>
                <a:gd name="T31" fmla="*/ 311 h 678"/>
                <a:gd name="T32" fmla="*/ 964 w 1028"/>
                <a:gd name="T33" fmla="*/ 311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8" h="678">
                  <a:moveTo>
                    <a:pt x="964" y="311"/>
                  </a:moveTo>
                  <a:lnTo>
                    <a:pt x="964" y="678"/>
                  </a:lnTo>
                  <a:lnTo>
                    <a:pt x="806" y="678"/>
                  </a:lnTo>
                  <a:lnTo>
                    <a:pt x="806" y="367"/>
                  </a:lnTo>
                  <a:lnTo>
                    <a:pt x="53" y="367"/>
                  </a:lnTo>
                  <a:lnTo>
                    <a:pt x="53" y="235"/>
                  </a:lnTo>
                  <a:lnTo>
                    <a:pt x="427" y="235"/>
                  </a:lnTo>
                  <a:lnTo>
                    <a:pt x="42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028" y="0"/>
                  </a:lnTo>
                  <a:lnTo>
                    <a:pt x="1028" y="124"/>
                  </a:lnTo>
                  <a:lnTo>
                    <a:pt x="585" y="124"/>
                  </a:lnTo>
                  <a:lnTo>
                    <a:pt x="585" y="235"/>
                  </a:lnTo>
                  <a:lnTo>
                    <a:pt x="895" y="235"/>
                  </a:lnTo>
                  <a:cubicBezTo>
                    <a:pt x="895" y="235"/>
                    <a:pt x="964" y="235"/>
                    <a:pt x="964" y="311"/>
                  </a:cubicBezTo>
                  <a:lnTo>
                    <a:pt x="964" y="311"/>
                  </a:lnTo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5" name="Freeform 90"/>
            <p:cNvSpPr>
              <a:spLocks noEditPoints="1"/>
            </p:cNvSpPr>
            <p:nvPr/>
          </p:nvSpPr>
          <p:spPr bwMode="auto">
            <a:xfrm>
              <a:off x="4967288" y="2979738"/>
              <a:ext cx="693738" cy="323850"/>
            </a:xfrm>
            <a:custGeom>
              <a:avLst/>
              <a:gdLst>
                <a:gd name="T0" fmla="*/ 64 w 911"/>
                <a:gd name="T1" fmla="*/ 425 h 425"/>
                <a:gd name="T2" fmla="*/ 911 w 911"/>
                <a:gd name="T3" fmla="*/ 425 h 425"/>
                <a:gd name="T4" fmla="*/ 911 w 911"/>
                <a:gd name="T5" fmla="*/ 0 h 425"/>
                <a:gd name="T6" fmla="*/ 753 w 911"/>
                <a:gd name="T7" fmla="*/ 0 h 425"/>
                <a:gd name="T8" fmla="*/ 753 w 911"/>
                <a:gd name="T9" fmla="*/ 89 h 425"/>
                <a:gd name="T10" fmla="*/ 162 w 911"/>
                <a:gd name="T11" fmla="*/ 89 h 425"/>
                <a:gd name="T12" fmla="*/ 162 w 911"/>
                <a:gd name="T13" fmla="*/ 0 h 425"/>
                <a:gd name="T14" fmla="*/ 3 w 911"/>
                <a:gd name="T15" fmla="*/ 0 h 425"/>
                <a:gd name="T16" fmla="*/ 3 w 911"/>
                <a:gd name="T17" fmla="*/ 361 h 425"/>
                <a:gd name="T18" fmla="*/ 64 w 911"/>
                <a:gd name="T19" fmla="*/ 425 h 425"/>
                <a:gd name="T20" fmla="*/ 753 w 911"/>
                <a:gd name="T21" fmla="*/ 212 h 425"/>
                <a:gd name="T22" fmla="*/ 753 w 911"/>
                <a:gd name="T23" fmla="*/ 295 h 425"/>
                <a:gd name="T24" fmla="*/ 162 w 911"/>
                <a:gd name="T25" fmla="*/ 295 h 425"/>
                <a:gd name="T26" fmla="*/ 162 w 911"/>
                <a:gd name="T27" fmla="*/ 212 h 425"/>
                <a:gd name="T28" fmla="*/ 753 w 911"/>
                <a:gd name="T29" fmla="*/ 212 h 425"/>
                <a:gd name="T30" fmla="*/ 753 w 911"/>
                <a:gd name="T31" fmla="*/ 212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11" h="425">
                  <a:moveTo>
                    <a:pt x="64" y="425"/>
                  </a:moveTo>
                  <a:lnTo>
                    <a:pt x="911" y="425"/>
                  </a:lnTo>
                  <a:lnTo>
                    <a:pt x="911" y="0"/>
                  </a:lnTo>
                  <a:lnTo>
                    <a:pt x="753" y="0"/>
                  </a:lnTo>
                  <a:lnTo>
                    <a:pt x="753" y="89"/>
                  </a:lnTo>
                  <a:lnTo>
                    <a:pt x="162" y="89"/>
                  </a:lnTo>
                  <a:lnTo>
                    <a:pt x="162" y="0"/>
                  </a:lnTo>
                  <a:lnTo>
                    <a:pt x="3" y="0"/>
                  </a:lnTo>
                  <a:lnTo>
                    <a:pt x="3" y="361"/>
                  </a:lnTo>
                  <a:cubicBezTo>
                    <a:pt x="3" y="361"/>
                    <a:pt x="0" y="425"/>
                    <a:pt x="64" y="425"/>
                  </a:cubicBezTo>
                  <a:close/>
                  <a:moveTo>
                    <a:pt x="753" y="212"/>
                  </a:moveTo>
                  <a:lnTo>
                    <a:pt x="753" y="295"/>
                  </a:lnTo>
                  <a:lnTo>
                    <a:pt x="162" y="295"/>
                  </a:lnTo>
                  <a:lnTo>
                    <a:pt x="162" y="212"/>
                  </a:lnTo>
                  <a:lnTo>
                    <a:pt x="753" y="212"/>
                  </a:lnTo>
                  <a:lnTo>
                    <a:pt x="753" y="212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" name="Freeform 91"/>
            <p:cNvSpPr>
              <a:spLocks/>
            </p:cNvSpPr>
            <p:nvPr/>
          </p:nvSpPr>
          <p:spPr bwMode="auto">
            <a:xfrm>
              <a:off x="6218238" y="2976563"/>
              <a:ext cx="352425" cy="708025"/>
            </a:xfrm>
            <a:custGeom>
              <a:avLst/>
              <a:gdLst>
                <a:gd name="T0" fmla="*/ 146 w 222"/>
                <a:gd name="T1" fmla="*/ 154 h 446"/>
                <a:gd name="T2" fmla="*/ 76 w 222"/>
                <a:gd name="T3" fmla="*/ 154 h 446"/>
                <a:gd name="T4" fmla="*/ 76 w 222"/>
                <a:gd name="T5" fmla="*/ 0 h 446"/>
                <a:gd name="T6" fmla="*/ 0 w 222"/>
                <a:gd name="T7" fmla="*/ 0 h 446"/>
                <a:gd name="T8" fmla="*/ 0 w 222"/>
                <a:gd name="T9" fmla="*/ 446 h 446"/>
                <a:gd name="T10" fmla="*/ 76 w 222"/>
                <a:gd name="T11" fmla="*/ 446 h 446"/>
                <a:gd name="T12" fmla="*/ 76 w 222"/>
                <a:gd name="T13" fmla="*/ 219 h 446"/>
                <a:gd name="T14" fmla="*/ 146 w 222"/>
                <a:gd name="T15" fmla="*/ 219 h 446"/>
                <a:gd name="T16" fmla="*/ 146 w 222"/>
                <a:gd name="T17" fmla="*/ 446 h 446"/>
                <a:gd name="T18" fmla="*/ 222 w 222"/>
                <a:gd name="T19" fmla="*/ 446 h 446"/>
                <a:gd name="T20" fmla="*/ 222 w 222"/>
                <a:gd name="T21" fmla="*/ 0 h 446"/>
                <a:gd name="T22" fmla="*/ 146 w 222"/>
                <a:gd name="T23" fmla="*/ 0 h 446"/>
                <a:gd name="T24" fmla="*/ 146 w 222"/>
                <a:gd name="T25" fmla="*/ 154 h 446"/>
                <a:gd name="T26" fmla="*/ 146 w 222"/>
                <a:gd name="T27" fmla="*/ 154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2" h="446">
                  <a:moveTo>
                    <a:pt x="146" y="154"/>
                  </a:moveTo>
                  <a:lnTo>
                    <a:pt x="76" y="154"/>
                  </a:lnTo>
                  <a:lnTo>
                    <a:pt x="76" y="0"/>
                  </a:lnTo>
                  <a:lnTo>
                    <a:pt x="0" y="0"/>
                  </a:lnTo>
                  <a:lnTo>
                    <a:pt x="0" y="446"/>
                  </a:lnTo>
                  <a:lnTo>
                    <a:pt x="76" y="446"/>
                  </a:lnTo>
                  <a:lnTo>
                    <a:pt x="76" y="219"/>
                  </a:lnTo>
                  <a:lnTo>
                    <a:pt x="146" y="219"/>
                  </a:lnTo>
                  <a:lnTo>
                    <a:pt x="146" y="446"/>
                  </a:lnTo>
                  <a:lnTo>
                    <a:pt x="222" y="446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6" y="154"/>
                  </a:lnTo>
                  <a:lnTo>
                    <a:pt x="146" y="154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7" name="Freeform 92"/>
            <p:cNvSpPr>
              <a:spLocks/>
            </p:cNvSpPr>
            <p:nvPr/>
          </p:nvSpPr>
          <p:spPr bwMode="auto">
            <a:xfrm>
              <a:off x="7577138" y="2986088"/>
              <a:ext cx="714375" cy="441325"/>
            </a:xfrm>
            <a:custGeom>
              <a:avLst/>
              <a:gdLst>
                <a:gd name="T0" fmla="*/ 937 w 937"/>
                <a:gd name="T1" fmla="*/ 98 h 579"/>
                <a:gd name="T2" fmla="*/ 937 w 937"/>
                <a:gd name="T3" fmla="*/ 579 h 579"/>
                <a:gd name="T4" fmla="*/ 782 w 937"/>
                <a:gd name="T5" fmla="*/ 579 h 579"/>
                <a:gd name="T6" fmla="*/ 782 w 937"/>
                <a:gd name="T7" fmla="*/ 142 h 579"/>
                <a:gd name="T8" fmla="*/ 0 w 937"/>
                <a:gd name="T9" fmla="*/ 142 h 579"/>
                <a:gd name="T10" fmla="*/ 0 w 937"/>
                <a:gd name="T11" fmla="*/ 6 h 579"/>
                <a:gd name="T12" fmla="*/ 845 w 937"/>
                <a:gd name="T13" fmla="*/ 6 h 579"/>
                <a:gd name="T14" fmla="*/ 937 w 937"/>
                <a:gd name="T15" fmla="*/ 98 h 579"/>
                <a:gd name="T16" fmla="*/ 937 w 937"/>
                <a:gd name="T17" fmla="*/ 98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7" h="579">
                  <a:moveTo>
                    <a:pt x="937" y="98"/>
                  </a:moveTo>
                  <a:lnTo>
                    <a:pt x="937" y="579"/>
                  </a:lnTo>
                  <a:lnTo>
                    <a:pt x="782" y="579"/>
                  </a:lnTo>
                  <a:lnTo>
                    <a:pt x="782" y="142"/>
                  </a:lnTo>
                  <a:lnTo>
                    <a:pt x="0" y="142"/>
                  </a:lnTo>
                  <a:lnTo>
                    <a:pt x="0" y="6"/>
                  </a:lnTo>
                  <a:lnTo>
                    <a:pt x="845" y="6"/>
                  </a:lnTo>
                  <a:cubicBezTo>
                    <a:pt x="845" y="6"/>
                    <a:pt x="937" y="0"/>
                    <a:pt x="937" y="98"/>
                  </a:cubicBezTo>
                  <a:lnTo>
                    <a:pt x="937" y="98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8" name="Freeform 93"/>
            <p:cNvSpPr>
              <a:spLocks noEditPoints="1"/>
            </p:cNvSpPr>
            <p:nvPr/>
          </p:nvSpPr>
          <p:spPr bwMode="auto">
            <a:xfrm>
              <a:off x="6688138" y="2943225"/>
              <a:ext cx="827088" cy="947738"/>
            </a:xfrm>
            <a:custGeom>
              <a:avLst/>
              <a:gdLst>
                <a:gd name="T0" fmla="*/ 873 w 1085"/>
                <a:gd name="T1" fmla="*/ 817 h 1244"/>
                <a:gd name="T2" fmla="*/ 54 w 1085"/>
                <a:gd name="T3" fmla="*/ 813 h 1244"/>
                <a:gd name="T4" fmla="*/ 54 w 1085"/>
                <a:gd name="T5" fmla="*/ 949 h 1244"/>
                <a:gd name="T6" fmla="*/ 788 w 1085"/>
                <a:gd name="T7" fmla="*/ 949 h 1244"/>
                <a:gd name="T8" fmla="*/ 788 w 1085"/>
                <a:gd name="T9" fmla="*/ 1244 h 1244"/>
                <a:gd name="T10" fmla="*/ 946 w 1085"/>
                <a:gd name="T11" fmla="*/ 1244 h 1244"/>
                <a:gd name="T12" fmla="*/ 946 w 1085"/>
                <a:gd name="T13" fmla="*/ 877 h 1244"/>
                <a:gd name="T14" fmla="*/ 873 w 1085"/>
                <a:gd name="T15" fmla="*/ 817 h 1244"/>
                <a:gd name="T16" fmla="*/ 943 w 1085"/>
                <a:gd name="T17" fmla="*/ 323 h 1244"/>
                <a:gd name="T18" fmla="*/ 943 w 1085"/>
                <a:gd name="T19" fmla="*/ 44 h 1244"/>
                <a:gd name="T20" fmla="*/ 784 w 1085"/>
                <a:gd name="T21" fmla="*/ 44 h 1244"/>
                <a:gd name="T22" fmla="*/ 784 w 1085"/>
                <a:gd name="T23" fmla="*/ 737 h 1244"/>
                <a:gd name="T24" fmla="*/ 943 w 1085"/>
                <a:gd name="T25" fmla="*/ 737 h 1244"/>
                <a:gd name="T26" fmla="*/ 943 w 1085"/>
                <a:gd name="T27" fmla="*/ 456 h 1244"/>
                <a:gd name="T28" fmla="*/ 1085 w 1085"/>
                <a:gd name="T29" fmla="*/ 456 h 1244"/>
                <a:gd name="T30" fmla="*/ 1085 w 1085"/>
                <a:gd name="T31" fmla="*/ 323 h 1244"/>
                <a:gd name="T32" fmla="*/ 943 w 1085"/>
                <a:gd name="T33" fmla="*/ 323 h 1244"/>
                <a:gd name="T34" fmla="*/ 225 w 1085"/>
                <a:gd name="T35" fmla="*/ 250 h 1244"/>
                <a:gd name="T36" fmla="*/ 16 w 1085"/>
                <a:gd name="T37" fmla="*/ 497 h 1244"/>
                <a:gd name="T38" fmla="*/ 307 w 1085"/>
                <a:gd name="T39" fmla="*/ 753 h 1244"/>
                <a:gd name="T40" fmla="*/ 601 w 1085"/>
                <a:gd name="T41" fmla="*/ 497 h 1244"/>
                <a:gd name="T42" fmla="*/ 373 w 1085"/>
                <a:gd name="T43" fmla="*/ 247 h 1244"/>
                <a:gd name="T44" fmla="*/ 373 w 1085"/>
                <a:gd name="T45" fmla="*/ 212 h 1244"/>
                <a:gd name="T46" fmla="*/ 620 w 1085"/>
                <a:gd name="T47" fmla="*/ 212 h 1244"/>
                <a:gd name="T48" fmla="*/ 620 w 1085"/>
                <a:gd name="T49" fmla="*/ 79 h 1244"/>
                <a:gd name="T50" fmla="*/ 380 w 1085"/>
                <a:gd name="T51" fmla="*/ 79 h 1244"/>
                <a:gd name="T52" fmla="*/ 380 w 1085"/>
                <a:gd name="T53" fmla="*/ 0 h 1244"/>
                <a:gd name="T54" fmla="*/ 225 w 1085"/>
                <a:gd name="T55" fmla="*/ 0 h 1244"/>
                <a:gd name="T56" fmla="*/ 225 w 1085"/>
                <a:gd name="T57" fmla="*/ 79 h 1244"/>
                <a:gd name="T58" fmla="*/ 0 w 1085"/>
                <a:gd name="T59" fmla="*/ 79 h 1244"/>
                <a:gd name="T60" fmla="*/ 0 w 1085"/>
                <a:gd name="T61" fmla="*/ 212 h 1244"/>
                <a:gd name="T62" fmla="*/ 231 w 1085"/>
                <a:gd name="T63" fmla="*/ 212 h 1244"/>
                <a:gd name="T64" fmla="*/ 231 w 1085"/>
                <a:gd name="T65" fmla="*/ 247 h 1244"/>
                <a:gd name="T66" fmla="*/ 225 w 1085"/>
                <a:gd name="T67" fmla="*/ 250 h 1244"/>
                <a:gd name="T68" fmla="*/ 307 w 1085"/>
                <a:gd name="T69" fmla="*/ 370 h 1244"/>
                <a:gd name="T70" fmla="*/ 449 w 1085"/>
                <a:gd name="T71" fmla="*/ 497 h 1244"/>
                <a:gd name="T72" fmla="*/ 307 w 1085"/>
                <a:gd name="T73" fmla="*/ 620 h 1244"/>
                <a:gd name="T74" fmla="*/ 168 w 1085"/>
                <a:gd name="T75" fmla="*/ 497 h 1244"/>
                <a:gd name="T76" fmla="*/ 307 w 1085"/>
                <a:gd name="T77" fmla="*/ 370 h 1244"/>
                <a:gd name="T78" fmla="*/ 307 w 1085"/>
                <a:gd name="T79" fmla="*/ 37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85" h="1244">
                  <a:moveTo>
                    <a:pt x="873" y="817"/>
                  </a:moveTo>
                  <a:lnTo>
                    <a:pt x="54" y="813"/>
                  </a:lnTo>
                  <a:lnTo>
                    <a:pt x="54" y="949"/>
                  </a:lnTo>
                  <a:lnTo>
                    <a:pt x="788" y="949"/>
                  </a:lnTo>
                  <a:lnTo>
                    <a:pt x="788" y="1244"/>
                  </a:lnTo>
                  <a:lnTo>
                    <a:pt x="946" y="1244"/>
                  </a:lnTo>
                  <a:lnTo>
                    <a:pt x="946" y="877"/>
                  </a:lnTo>
                  <a:cubicBezTo>
                    <a:pt x="946" y="807"/>
                    <a:pt x="873" y="817"/>
                    <a:pt x="873" y="817"/>
                  </a:cubicBezTo>
                  <a:close/>
                  <a:moveTo>
                    <a:pt x="943" y="323"/>
                  </a:moveTo>
                  <a:lnTo>
                    <a:pt x="943" y="44"/>
                  </a:lnTo>
                  <a:lnTo>
                    <a:pt x="784" y="44"/>
                  </a:lnTo>
                  <a:lnTo>
                    <a:pt x="784" y="737"/>
                  </a:lnTo>
                  <a:lnTo>
                    <a:pt x="943" y="737"/>
                  </a:lnTo>
                  <a:lnTo>
                    <a:pt x="943" y="456"/>
                  </a:lnTo>
                  <a:lnTo>
                    <a:pt x="1085" y="456"/>
                  </a:lnTo>
                  <a:lnTo>
                    <a:pt x="1085" y="323"/>
                  </a:lnTo>
                  <a:lnTo>
                    <a:pt x="943" y="323"/>
                  </a:lnTo>
                  <a:close/>
                  <a:moveTo>
                    <a:pt x="225" y="250"/>
                  </a:moveTo>
                  <a:cubicBezTo>
                    <a:pt x="104" y="282"/>
                    <a:pt x="16" y="383"/>
                    <a:pt x="16" y="497"/>
                  </a:cubicBezTo>
                  <a:cubicBezTo>
                    <a:pt x="16" y="639"/>
                    <a:pt x="149" y="753"/>
                    <a:pt x="307" y="753"/>
                  </a:cubicBezTo>
                  <a:cubicBezTo>
                    <a:pt x="465" y="753"/>
                    <a:pt x="601" y="639"/>
                    <a:pt x="601" y="497"/>
                  </a:cubicBezTo>
                  <a:cubicBezTo>
                    <a:pt x="601" y="380"/>
                    <a:pt x="503" y="275"/>
                    <a:pt x="373" y="247"/>
                  </a:cubicBezTo>
                  <a:lnTo>
                    <a:pt x="373" y="212"/>
                  </a:lnTo>
                  <a:lnTo>
                    <a:pt x="620" y="212"/>
                  </a:lnTo>
                  <a:lnTo>
                    <a:pt x="620" y="79"/>
                  </a:lnTo>
                  <a:lnTo>
                    <a:pt x="380" y="79"/>
                  </a:lnTo>
                  <a:lnTo>
                    <a:pt x="380" y="0"/>
                  </a:lnTo>
                  <a:lnTo>
                    <a:pt x="225" y="0"/>
                  </a:lnTo>
                  <a:lnTo>
                    <a:pt x="225" y="79"/>
                  </a:lnTo>
                  <a:lnTo>
                    <a:pt x="0" y="79"/>
                  </a:lnTo>
                  <a:lnTo>
                    <a:pt x="0" y="212"/>
                  </a:lnTo>
                  <a:lnTo>
                    <a:pt x="231" y="212"/>
                  </a:lnTo>
                  <a:lnTo>
                    <a:pt x="231" y="247"/>
                  </a:lnTo>
                  <a:lnTo>
                    <a:pt x="225" y="250"/>
                  </a:lnTo>
                  <a:close/>
                  <a:moveTo>
                    <a:pt x="307" y="370"/>
                  </a:moveTo>
                  <a:cubicBezTo>
                    <a:pt x="386" y="370"/>
                    <a:pt x="449" y="427"/>
                    <a:pt x="449" y="497"/>
                  </a:cubicBezTo>
                  <a:cubicBezTo>
                    <a:pt x="449" y="567"/>
                    <a:pt x="386" y="620"/>
                    <a:pt x="307" y="620"/>
                  </a:cubicBezTo>
                  <a:cubicBezTo>
                    <a:pt x="231" y="620"/>
                    <a:pt x="168" y="567"/>
                    <a:pt x="168" y="497"/>
                  </a:cubicBezTo>
                  <a:cubicBezTo>
                    <a:pt x="168" y="427"/>
                    <a:pt x="231" y="370"/>
                    <a:pt x="307" y="370"/>
                  </a:cubicBezTo>
                  <a:lnTo>
                    <a:pt x="307" y="370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9" name="Freeform 94"/>
            <p:cNvSpPr>
              <a:spLocks noEditPoints="1"/>
            </p:cNvSpPr>
            <p:nvPr/>
          </p:nvSpPr>
          <p:spPr bwMode="auto">
            <a:xfrm>
              <a:off x="4222750" y="3449638"/>
              <a:ext cx="601663" cy="436563"/>
            </a:xfrm>
            <a:custGeom>
              <a:avLst/>
              <a:gdLst>
                <a:gd name="T0" fmla="*/ 791 w 791"/>
                <a:gd name="T1" fmla="*/ 288 h 573"/>
                <a:gd name="T2" fmla="*/ 791 w 791"/>
                <a:gd name="T3" fmla="*/ 288 h 573"/>
                <a:gd name="T4" fmla="*/ 395 w 791"/>
                <a:gd name="T5" fmla="*/ 0 h 573"/>
                <a:gd name="T6" fmla="*/ 0 w 791"/>
                <a:gd name="T7" fmla="*/ 288 h 573"/>
                <a:gd name="T8" fmla="*/ 395 w 791"/>
                <a:gd name="T9" fmla="*/ 573 h 573"/>
                <a:gd name="T10" fmla="*/ 791 w 791"/>
                <a:gd name="T11" fmla="*/ 288 h 573"/>
                <a:gd name="T12" fmla="*/ 395 w 791"/>
                <a:gd name="T13" fmla="*/ 449 h 573"/>
                <a:gd name="T14" fmla="*/ 158 w 791"/>
                <a:gd name="T15" fmla="*/ 288 h 573"/>
                <a:gd name="T16" fmla="*/ 395 w 791"/>
                <a:gd name="T17" fmla="*/ 123 h 573"/>
                <a:gd name="T18" fmla="*/ 636 w 791"/>
                <a:gd name="T19" fmla="*/ 288 h 573"/>
                <a:gd name="T20" fmla="*/ 395 w 791"/>
                <a:gd name="T21" fmla="*/ 449 h 573"/>
                <a:gd name="T22" fmla="*/ 395 w 791"/>
                <a:gd name="T23" fmla="*/ 449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1" h="573">
                  <a:moveTo>
                    <a:pt x="791" y="288"/>
                  </a:moveTo>
                  <a:lnTo>
                    <a:pt x="791" y="288"/>
                  </a:lnTo>
                  <a:cubicBezTo>
                    <a:pt x="791" y="129"/>
                    <a:pt x="613" y="0"/>
                    <a:pt x="395" y="0"/>
                  </a:cubicBezTo>
                  <a:cubicBezTo>
                    <a:pt x="177" y="0"/>
                    <a:pt x="0" y="129"/>
                    <a:pt x="0" y="288"/>
                  </a:cubicBezTo>
                  <a:cubicBezTo>
                    <a:pt x="0" y="446"/>
                    <a:pt x="177" y="573"/>
                    <a:pt x="395" y="573"/>
                  </a:cubicBezTo>
                  <a:cubicBezTo>
                    <a:pt x="613" y="573"/>
                    <a:pt x="791" y="446"/>
                    <a:pt x="791" y="288"/>
                  </a:cubicBezTo>
                  <a:close/>
                  <a:moveTo>
                    <a:pt x="395" y="449"/>
                  </a:moveTo>
                  <a:cubicBezTo>
                    <a:pt x="266" y="449"/>
                    <a:pt x="158" y="376"/>
                    <a:pt x="158" y="288"/>
                  </a:cubicBezTo>
                  <a:cubicBezTo>
                    <a:pt x="158" y="199"/>
                    <a:pt x="266" y="123"/>
                    <a:pt x="395" y="123"/>
                  </a:cubicBezTo>
                  <a:cubicBezTo>
                    <a:pt x="503" y="123"/>
                    <a:pt x="636" y="186"/>
                    <a:pt x="636" y="288"/>
                  </a:cubicBezTo>
                  <a:cubicBezTo>
                    <a:pt x="636" y="389"/>
                    <a:pt x="503" y="449"/>
                    <a:pt x="395" y="449"/>
                  </a:cubicBezTo>
                  <a:lnTo>
                    <a:pt x="395" y="449"/>
                  </a:lnTo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0" name="Freeform 95"/>
            <p:cNvSpPr>
              <a:spLocks noEditPoints="1"/>
            </p:cNvSpPr>
            <p:nvPr/>
          </p:nvSpPr>
          <p:spPr bwMode="auto">
            <a:xfrm>
              <a:off x="4067175" y="2971800"/>
              <a:ext cx="752475" cy="492125"/>
            </a:xfrm>
            <a:custGeom>
              <a:avLst/>
              <a:gdLst>
                <a:gd name="T0" fmla="*/ 503 w 987"/>
                <a:gd name="T1" fmla="*/ 19 h 646"/>
                <a:gd name="T2" fmla="*/ 19 w 987"/>
                <a:gd name="T3" fmla="*/ 19 h 646"/>
                <a:gd name="T4" fmla="*/ 19 w 987"/>
                <a:gd name="T5" fmla="*/ 142 h 646"/>
                <a:gd name="T6" fmla="*/ 377 w 987"/>
                <a:gd name="T7" fmla="*/ 142 h 646"/>
                <a:gd name="T8" fmla="*/ 358 w 987"/>
                <a:gd name="T9" fmla="*/ 237 h 646"/>
                <a:gd name="T10" fmla="*/ 0 w 987"/>
                <a:gd name="T11" fmla="*/ 529 h 646"/>
                <a:gd name="T12" fmla="*/ 4 w 987"/>
                <a:gd name="T13" fmla="*/ 646 h 646"/>
                <a:gd name="T14" fmla="*/ 541 w 987"/>
                <a:gd name="T15" fmla="*/ 63 h 646"/>
                <a:gd name="T16" fmla="*/ 503 w 987"/>
                <a:gd name="T17" fmla="*/ 19 h 646"/>
                <a:gd name="T18" fmla="*/ 826 w 987"/>
                <a:gd name="T19" fmla="*/ 0 h 646"/>
                <a:gd name="T20" fmla="*/ 826 w 987"/>
                <a:gd name="T21" fmla="*/ 123 h 646"/>
                <a:gd name="T22" fmla="*/ 579 w 987"/>
                <a:gd name="T23" fmla="*/ 123 h 646"/>
                <a:gd name="T24" fmla="*/ 579 w 987"/>
                <a:gd name="T25" fmla="*/ 259 h 646"/>
                <a:gd name="T26" fmla="*/ 826 w 987"/>
                <a:gd name="T27" fmla="*/ 259 h 646"/>
                <a:gd name="T28" fmla="*/ 826 w 987"/>
                <a:gd name="T29" fmla="*/ 351 h 646"/>
                <a:gd name="T30" fmla="*/ 573 w 987"/>
                <a:gd name="T31" fmla="*/ 351 h 646"/>
                <a:gd name="T32" fmla="*/ 573 w 987"/>
                <a:gd name="T33" fmla="*/ 484 h 646"/>
                <a:gd name="T34" fmla="*/ 826 w 987"/>
                <a:gd name="T35" fmla="*/ 484 h 646"/>
                <a:gd name="T36" fmla="*/ 826 w 987"/>
                <a:gd name="T37" fmla="*/ 639 h 646"/>
                <a:gd name="T38" fmla="*/ 987 w 987"/>
                <a:gd name="T39" fmla="*/ 639 h 646"/>
                <a:gd name="T40" fmla="*/ 987 w 987"/>
                <a:gd name="T41" fmla="*/ 0 h 646"/>
                <a:gd name="T42" fmla="*/ 826 w 987"/>
                <a:gd name="T43" fmla="*/ 0 h 646"/>
                <a:gd name="T44" fmla="*/ 826 w 987"/>
                <a:gd name="T45" fmla="*/ 0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7" h="646">
                  <a:moveTo>
                    <a:pt x="503" y="19"/>
                  </a:moveTo>
                  <a:lnTo>
                    <a:pt x="19" y="19"/>
                  </a:lnTo>
                  <a:lnTo>
                    <a:pt x="19" y="142"/>
                  </a:lnTo>
                  <a:lnTo>
                    <a:pt x="377" y="142"/>
                  </a:lnTo>
                  <a:cubicBezTo>
                    <a:pt x="377" y="161"/>
                    <a:pt x="374" y="193"/>
                    <a:pt x="358" y="237"/>
                  </a:cubicBezTo>
                  <a:cubicBezTo>
                    <a:pt x="276" y="484"/>
                    <a:pt x="0" y="529"/>
                    <a:pt x="0" y="529"/>
                  </a:cubicBezTo>
                  <a:lnTo>
                    <a:pt x="4" y="646"/>
                  </a:lnTo>
                  <a:cubicBezTo>
                    <a:pt x="567" y="566"/>
                    <a:pt x="541" y="63"/>
                    <a:pt x="541" y="63"/>
                  </a:cubicBezTo>
                  <a:cubicBezTo>
                    <a:pt x="541" y="22"/>
                    <a:pt x="503" y="19"/>
                    <a:pt x="503" y="19"/>
                  </a:cubicBezTo>
                  <a:close/>
                  <a:moveTo>
                    <a:pt x="826" y="0"/>
                  </a:moveTo>
                  <a:lnTo>
                    <a:pt x="826" y="123"/>
                  </a:lnTo>
                  <a:lnTo>
                    <a:pt x="579" y="123"/>
                  </a:lnTo>
                  <a:lnTo>
                    <a:pt x="579" y="259"/>
                  </a:lnTo>
                  <a:lnTo>
                    <a:pt x="826" y="259"/>
                  </a:lnTo>
                  <a:lnTo>
                    <a:pt x="826" y="351"/>
                  </a:lnTo>
                  <a:lnTo>
                    <a:pt x="573" y="351"/>
                  </a:lnTo>
                  <a:lnTo>
                    <a:pt x="573" y="484"/>
                  </a:lnTo>
                  <a:lnTo>
                    <a:pt x="826" y="484"/>
                  </a:lnTo>
                  <a:lnTo>
                    <a:pt x="826" y="639"/>
                  </a:lnTo>
                  <a:lnTo>
                    <a:pt x="987" y="639"/>
                  </a:lnTo>
                  <a:lnTo>
                    <a:pt x="987" y="0"/>
                  </a:lnTo>
                  <a:lnTo>
                    <a:pt x="826" y="0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1" name="Freeform 96"/>
            <p:cNvSpPr>
              <a:spLocks noEditPoints="1"/>
            </p:cNvSpPr>
            <p:nvPr/>
          </p:nvSpPr>
          <p:spPr bwMode="auto">
            <a:xfrm>
              <a:off x="755650" y="2960688"/>
              <a:ext cx="2989263" cy="949325"/>
            </a:xfrm>
            <a:custGeom>
              <a:avLst/>
              <a:gdLst>
                <a:gd name="T0" fmla="*/ 395 w 3923"/>
                <a:gd name="T1" fmla="*/ 22 h 1247"/>
                <a:gd name="T2" fmla="*/ 0 w 3923"/>
                <a:gd name="T3" fmla="*/ 22 h 1247"/>
                <a:gd name="T4" fmla="*/ 79 w 3923"/>
                <a:gd name="T5" fmla="*/ 158 h 1247"/>
                <a:gd name="T6" fmla="*/ 79 w 3923"/>
                <a:gd name="T7" fmla="*/ 1222 h 1247"/>
                <a:gd name="T8" fmla="*/ 395 w 3923"/>
                <a:gd name="T9" fmla="*/ 1222 h 1247"/>
                <a:gd name="T10" fmla="*/ 395 w 3923"/>
                <a:gd name="T11" fmla="*/ 22 h 1247"/>
                <a:gd name="T12" fmla="*/ 405 w 3923"/>
                <a:gd name="T13" fmla="*/ 516 h 1247"/>
                <a:gd name="T14" fmla="*/ 943 w 3923"/>
                <a:gd name="T15" fmla="*/ 1231 h 1247"/>
                <a:gd name="T16" fmla="*/ 1310 w 3923"/>
                <a:gd name="T17" fmla="*/ 1231 h 1247"/>
                <a:gd name="T18" fmla="*/ 743 w 3923"/>
                <a:gd name="T19" fmla="*/ 516 h 1247"/>
                <a:gd name="T20" fmla="*/ 1284 w 3923"/>
                <a:gd name="T21" fmla="*/ 19 h 1247"/>
                <a:gd name="T22" fmla="*/ 965 w 3923"/>
                <a:gd name="T23" fmla="*/ 19 h 1247"/>
                <a:gd name="T24" fmla="*/ 408 w 3923"/>
                <a:gd name="T25" fmla="*/ 513 h 1247"/>
                <a:gd name="T26" fmla="*/ 405 w 3923"/>
                <a:gd name="T27" fmla="*/ 516 h 1247"/>
                <a:gd name="T28" fmla="*/ 3923 w 3923"/>
                <a:gd name="T29" fmla="*/ 1225 h 1247"/>
                <a:gd name="T30" fmla="*/ 3923 w 3923"/>
                <a:gd name="T31" fmla="*/ 19 h 1247"/>
                <a:gd name="T32" fmla="*/ 3609 w 3923"/>
                <a:gd name="T33" fmla="*/ 19 h 1247"/>
                <a:gd name="T34" fmla="*/ 3609 w 3923"/>
                <a:gd name="T35" fmla="*/ 1029 h 1247"/>
                <a:gd name="T36" fmla="*/ 3242 w 3923"/>
                <a:gd name="T37" fmla="*/ 1029 h 1247"/>
                <a:gd name="T38" fmla="*/ 3141 w 3923"/>
                <a:gd name="T39" fmla="*/ 902 h 1247"/>
                <a:gd name="T40" fmla="*/ 3141 w 3923"/>
                <a:gd name="T41" fmla="*/ 22 h 1247"/>
                <a:gd name="T42" fmla="*/ 2752 w 3923"/>
                <a:gd name="T43" fmla="*/ 22 h 1247"/>
                <a:gd name="T44" fmla="*/ 2834 w 3923"/>
                <a:gd name="T45" fmla="*/ 155 h 1247"/>
                <a:gd name="T46" fmla="*/ 2834 w 3923"/>
                <a:gd name="T47" fmla="*/ 855 h 1247"/>
                <a:gd name="T48" fmla="*/ 3163 w 3923"/>
                <a:gd name="T49" fmla="*/ 1225 h 1247"/>
                <a:gd name="T50" fmla="*/ 3923 w 3923"/>
                <a:gd name="T51" fmla="*/ 1225 h 1247"/>
                <a:gd name="T52" fmla="*/ 2227 w 3923"/>
                <a:gd name="T53" fmla="*/ 1225 h 1247"/>
                <a:gd name="T54" fmla="*/ 2540 w 3923"/>
                <a:gd name="T55" fmla="*/ 1225 h 1247"/>
                <a:gd name="T56" fmla="*/ 2540 w 3923"/>
                <a:gd name="T57" fmla="*/ 389 h 1247"/>
                <a:gd name="T58" fmla="*/ 2208 w 3923"/>
                <a:gd name="T59" fmla="*/ 19 h 1247"/>
                <a:gd name="T60" fmla="*/ 1367 w 3923"/>
                <a:gd name="T61" fmla="*/ 19 h 1247"/>
                <a:gd name="T62" fmla="*/ 1442 w 3923"/>
                <a:gd name="T63" fmla="*/ 152 h 1247"/>
                <a:gd name="T64" fmla="*/ 1442 w 3923"/>
                <a:gd name="T65" fmla="*/ 1225 h 1247"/>
                <a:gd name="T66" fmla="*/ 1756 w 3923"/>
                <a:gd name="T67" fmla="*/ 1225 h 1247"/>
                <a:gd name="T68" fmla="*/ 1756 w 3923"/>
                <a:gd name="T69" fmla="*/ 215 h 1247"/>
                <a:gd name="T70" fmla="*/ 2123 w 3923"/>
                <a:gd name="T71" fmla="*/ 215 h 1247"/>
                <a:gd name="T72" fmla="*/ 2227 w 3923"/>
                <a:gd name="T73" fmla="*/ 342 h 1247"/>
                <a:gd name="T74" fmla="*/ 2227 w 3923"/>
                <a:gd name="T75" fmla="*/ 1225 h 1247"/>
                <a:gd name="T76" fmla="*/ 2227 w 3923"/>
                <a:gd name="T77" fmla="*/ 1225 h 1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23" h="1247">
                  <a:moveTo>
                    <a:pt x="395" y="22"/>
                  </a:moveTo>
                  <a:lnTo>
                    <a:pt x="0" y="22"/>
                  </a:lnTo>
                  <a:cubicBezTo>
                    <a:pt x="0" y="22"/>
                    <a:pt x="79" y="38"/>
                    <a:pt x="79" y="158"/>
                  </a:cubicBezTo>
                  <a:lnTo>
                    <a:pt x="79" y="1222"/>
                  </a:lnTo>
                  <a:lnTo>
                    <a:pt x="395" y="1222"/>
                  </a:lnTo>
                  <a:lnTo>
                    <a:pt x="395" y="22"/>
                  </a:lnTo>
                  <a:close/>
                  <a:moveTo>
                    <a:pt x="405" y="516"/>
                  </a:moveTo>
                  <a:lnTo>
                    <a:pt x="943" y="1231"/>
                  </a:lnTo>
                  <a:lnTo>
                    <a:pt x="1310" y="1231"/>
                  </a:lnTo>
                  <a:lnTo>
                    <a:pt x="743" y="516"/>
                  </a:lnTo>
                  <a:lnTo>
                    <a:pt x="1284" y="19"/>
                  </a:lnTo>
                  <a:lnTo>
                    <a:pt x="965" y="19"/>
                  </a:lnTo>
                  <a:lnTo>
                    <a:pt x="408" y="513"/>
                  </a:lnTo>
                  <a:lnTo>
                    <a:pt x="405" y="516"/>
                  </a:lnTo>
                  <a:close/>
                  <a:moveTo>
                    <a:pt x="3923" y="1225"/>
                  </a:moveTo>
                  <a:lnTo>
                    <a:pt x="3923" y="19"/>
                  </a:lnTo>
                  <a:lnTo>
                    <a:pt x="3609" y="19"/>
                  </a:lnTo>
                  <a:lnTo>
                    <a:pt x="3609" y="1029"/>
                  </a:lnTo>
                  <a:lnTo>
                    <a:pt x="3242" y="1029"/>
                  </a:lnTo>
                  <a:cubicBezTo>
                    <a:pt x="3208" y="1029"/>
                    <a:pt x="3141" y="1000"/>
                    <a:pt x="3141" y="902"/>
                  </a:cubicBezTo>
                  <a:lnTo>
                    <a:pt x="3141" y="22"/>
                  </a:lnTo>
                  <a:lnTo>
                    <a:pt x="2752" y="22"/>
                  </a:lnTo>
                  <a:cubicBezTo>
                    <a:pt x="2752" y="22"/>
                    <a:pt x="2834" y="38"/>
                    <a:pt x="2834" y="155"/>
                  </a:cubicBezTo>
                  <a:lnTo>
                    <a:pt x="2834" y="855"/>
                  </a:lnTo>
                  <a:cubicBezTo>
                    <a:pt x="2834" y="1247"/>
                    <a:pt x="3163" y="1225"/>
                    <a:pt x="3163" y="1225"/>
                  </a:cubicBezTo>
                  <a:lnTo>
                    <a:pt x="3923" y="1225"/>
                  </a:lnTo>
                  <a:close/>
                  <a:moveTo>
                    <a:pt x="2227" y="1225"/>
                  </a:moveTo>
                  <a:lnTo>
                    <a:pt x="2540" y="1225"/>
                  </a:lnTo>
                  <a:lnTo>
                    <a:pt x="2540" y="389"/>
                  </a:lnTo>
                  <a:cubicBezTo>
                    <a:pt x="2540" y="0"/>
                    <a:pt x="2243" y="19"/>
                    <a:pt x="2208" y="19"/>
                  </a:cubicBezTo>
                  <a:lnTo>
                    <a:pt x="1367" y="19"/>
                  </a:lnTo>
                  <a:cubicBezTo>
                    <a:pt x="1367" y="19"/>
                    <a:pt x="1442" y="48"/>
                    <a:pt x="1442" y="152"/>
                  </a:cubicBezTo>
                  <a:lnTo>
                    <a:pt x="1442" y="1225"/>
                  </a:lnTo>
                  <a:lnTo>
                    <a:pt x="1756" y="1225"/>
                  </a:lnTo>
                  <a:lnTo>
                    <a:pt x="1756" y="215"/>
                  </a:lnTo>
                  <a:lnTo>
                    <a:pt x="2123" y="215"/>
                  </a:lnTo>
                  <a:cubicBezTo>
                    <a:pt x="2157" y="215"/>
                    <a:pt x="2227" y="244"/>
                    <a:pt x="2227" y="342"/>
                  </a:cubicBezTo>
                  <a:lnTo>
                    <a:pt x="2227" y="1225"/>
                  </a:lnTo>
                  <a:lnTo>
                    <a:pt x="2227" y="1225"/>
                  </a:lnTo>
                </a:path>
              </a:pathLst>
            </a:custGeom>
            <a:solidFill>
              <a:srgbClr val="DC1F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9" name="회원가입">
            <a:hlinkClick r:id="" action="ppaction://media"/>
            <a:extLst>
              <a:ext uri="{FF2B5EF4-FFF2-40B4-BE49-F238E27FC236}">
                <a16:creationId xmlns:a16="http://schemas.microsoft.com/office/drawing/2014/main" id="{99F8C452-AACB-4A01-A223-E6C287E882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6170" y="725058"/>
            <a:ext cx="4076035" cy="55070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028CEE-3E17-4D5B-BA44-6D738846BCCA}"/>
              </a:ext>
            </a:extLst>
          </p:cNvPr>
          <p:cNvSpPr txBox="1"/>
          <p:nvPr/>
        </p:nvSpPr>
        <p:spPr>
          <a:xfrm>
            <a:off x="201468" y="1032824"/>
            <a:ext cx="3747004" cy="707886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000" spc="-150" dirty="0"/>
              <a:t>1. </a:t>
            </a:r>
            <a:r>
              <a:rPr lang="ko-KR" altLang="en-US" sz="4000" spc="-150" dirty="0"/>
              <a:t>회원 가입</a:t>
            </a:r>
          </a:p>
        </p:txBody>
      </p:sp>
    </p:spTree>
    <p:extLst>
      <p:ext uri="{BB962C8B-B14F-4D97-AF65-F5344CB8AC3E}">
        <p14:creationId xmlns:p14="http://schemas.microsoft.com/office/powerpoint/2010/main" val="23056097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0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 rot="2638374">
            <a:off x="11366312" y="1220189"/>
            <a:ext cx="331589" cy="4503290"/>
            <a:chOff x="8537123" y="415633"/>
            <a:chExt cx="411450" cy="5587880"/>
          </a:xfrm>
        </p:grpSpPr>
        <p:sp>
          <p:nvSpPr>
            <p:cNvPr id="12" name="자유형 11"/>
            <p:cNvSpPr/>
            <p:nvPr/>
          </p:nvSpPr>
          <p:spPr>
            <a:xfrm>
              <a:off x="8540140" y="415633"/>
              <a:ext cx="408433" cy="5587880"/>
            </a:xfrm>
            <a:custGeom>
              <a:avLst/>
              <a:gdLst>
                <a:gd name="connsiteX0" fmla="*/ 143788 w 862711"/>
                <a:gd name="connsiteY0" fmla="*/ 0 h 15716490"/>
                <a:gd name="connsiteX1" fmla="*/ 718923 w 862711"/>
                <a:gd name="connsiteY1" fmla="*/ 0 h 15716490"/>
                <a:gd name="connsiteX2" fmla="*/ 862711 w 862711"/>
                <a:gd name="connsiteY2" fmla="*/ 143788 h 15716490"/>
                <a:gd name="connsiteX3" fmla="*/ 862711 w 862711"/>
                <a:gd name="connsiteY3" fmla="*/ 14087889 h 15716490"/>
                <a:gd name="connsiteX4" fmla="*/ 774892 w 862711"/>
                <a:gd name="connsiteY4" fmla="*/ 14220377 h 15716490"/>
                <a:gd name="connsiteX5" fmla="*/ 768811 w 862711"/>
                <a:gd name="connsiteY5" fmla="*/ 14221605 h 15716490"/>
                <a:gd name="connsiteX6" fmla="*/ 565336 w 862711"/>
                <a:gd name="connsiteY6" fmla="*/ 15608700 h 15716490"/>
                <a:gd name="connsiteX7" fmla="*/ 563462 w 862711"/>
                <a:gd name="connsiteY7" fmla="*/ 15608700 h 15716490"/>
                <a:gd name="connsiteX8" fmla="*/ 554839 w 862711"/>
                <a:gd name="connsiteY8" fmla="*/ 15644452 h 15716490"/>
                <a:gd name="connsiteX9" fmla="*/ 425000 w 862711"/>
                <a:gd name="connsiteY9" fmla="*/ 15716490 h 15716490"/>
                <a:gd name="connsiteX10" fmla="*/ 284087 w 862711"/>
                <a:gd name="connsiteY10" fmla="*/ 15598540 h 15716490"/>
                <a:gd name="connsiteX11" fmla="*/ 285104 w 862711"/>
                <a:gd name="connsiteY11" fmla="*/ 15594323 h 15716490"/>
                <a:gd name="connsiteX12" fmla="*/ 83090 w 862711"/>
                <a:gd name="connsiteY12" fmla="*/ 14217189 h 15716490"/>
                <a:gd name="connsiteX13" fmla="*/ 42115 w 862711"/>
                <a:gd name="connsiteY13" fmla="*/ 14189562 h 15716490"/>
                <a:gd name="connsiteX14" fmla="*/ 0 w 862711"/>
                <a:gd name="connsiteY14" fmla="*/ 14087889 h 15716490"/>
                <a:gd name="connsiteX15" fmla="*/ 0 w 862711"/>
                <a:gd name="connsiteY15" fmla="*/ 143788 h 15716490"/>
                <a:gd name="connsiteX16" fmla="*/ 143788 w 862711"/>
                <a:gd name="connsiteY16" fmla="*/ 0 h 15716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62711" h="15716490">
                  <a:moveTo>
                    <a:pt x="143788" y="0"/>
                  </a:moveTo>
                  <a:lnTo>
                    <a:pt x="718923" y="0"/>
                  </a:lnTo>
                  <a:cubicBezTo>
                    <a:pt x="798335" y="0"/>
                    <a:pt x="862711" y="64376"/>
                    <a:pt x="862711" y="143788"/>
                  </a:cubicBezTo>
                  <a:lnTo>
                    <a:pt x="862711" y="14087889"/>
                  </a:lnTo>
                  <a:cubicBezTo>
                    <a:pt x="862711" y="14147448"/>
                    <a:pt x="826500" y="14198549"/>
                    <a:pt x="774892" y="14220377"/>
                  </a:cubicBezTo>
                  <a:lnTo>
                    <a:pt x="768811" y="14221605"/>
                  </a:lnTo>
                  <a:lnTo>
                    <a:pt x="565336" y="15608700"/>
                  </a:lnTo>
                  <a:lnTo>
                    <a:pt x="563462" y="15608700"/>
                  </a:lnTo>
                  <a:lnTo>
                    <a:pt x="554839" y="15644452"/>
                  </a:lnTo>
                  <a:cubicBezTo>
                    <a:pt x="533448" y="15686786"/>
                    <a:pt x="483368" y="15716490"/>
                    <a:pt x="425000" y="15716490"/>
                  </a:cubicBezTo>
                  <a:cubicBezTo>
                    <a:pt x="347176" y="15716490"/>
                    <a:pt x="284087" y="15663682"/>
                    <a:pt x="284087" y="15598540"/>
                  </a:cubicBezTo>
                  <a:lnTo>
                    <a:pt x="285104" y="15594323"/>
                  </a:lnTo>
                  <a:lnTo>
                    <a:pt x="83090" y="14217189"/>
                  </a:lnTo>
                  <a:lnTo>
                    <a:pt x="42115" y="14189562"/>
                  </a:lnTo>
                  <a:cubicBezTo>
                    <a:pt x="16094" y="14163542"/>
                    <a:pt x="0" y="14127595"/>
                    <a:pt x="0" y="14087889"/>
                  </a:cubicBezTo>
                  <a:lnTo>
                    <a:pt x="0" y="143788"/>
                  </a:lnTo>
                  <a:cubicBezTo>
                    <a:pt x="0" y="64376"/>
                    <a:pt x="64376" y="0"/>
                    <a:pt x="143788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CCB2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8537123" y="901422"/>
              <a:ext cx="411450" cy="312780"/>
            </a:xfrm>
            <a:prstGeom prst="rect">
              <a:avLst/>
            </a:prstGeom>
            <a:solidFill>
              <a:srgbClr val="E8E8E8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다리꼴 13"/>
            <p:cNvSpPr/>
            <p:nvPr/>
          </p:nvSpPr>
          <p:spPr>
            <a:xfrm rot="10800000">
              <a:off x="8647999" y="5795697"/>
              <a:ext cx="189697" cy="45719"/>
            </a:xfrm>
            <a:prstGeom prst="trapezoid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 14"/>
            <p:cNvSpPr/>
            <p:nvPr/>
          </p:nvSpPr>
          <p:spPr>
            <a:xfrm>
              <a:off x="8540140" y="415633"/>
              <a:ext cx="408433" cy="5587880"/>
            </a:xfrm>
            <a:custGeom>
              <a:avLst/>
              <a:gdLst>
                <a:gd name="connsiteX0" fmla="*/ 143788 w 862711"/>
                <a:gd name="connsiteY0" fmla="*/ 0 h 15716490"/>
                <a:gd name="connsiteX1" fmla="*/ 718923 w 862711"/>
                <a:gd name="connsiteY1" fmla="*/ 0 h 15716490"/>
                <a:gd name="connsiteX2" fmla="*/ 862711 w 862711"/>
                <a:gd name="connsiteY2" fmla="*/ 143788 h 15716490"/>
                <a:gd name="connsiteX3" fmla="*/ 862711 w 862711"/>
                <a:gd name="connsiteY3" fmla="*/ 14087889 h 15716490"/>
                <a:gd name="connsiteX4" fmla="*/ 774892 w 862711"/>
                <a:gd name="connsiteY4" fmla="*/ 14220377 h 15716490"/>
                <a:gd name="connsiteX5" fmla="*/ 768811 w 862711"/>
                <a:gd name="connsiteY5" fmla="*/ 14221605 h 15716490"/>
                <a:gd name="connsiteX6" fmla="*/ 565336 w 862711"/>
                <a:gd name="connsiteY6" fmla="*/ 15608700 h 15716490"/>
                <a:gd name="connsiteX7" fmla="*/ 563462 w 862711"/>
                <a:gd name="connsiteY7" fmla="*/ 15608700 h 15716490"/>
                <a:gd name="connsiteX8" fmla="*/ 554839 w 862711"/>
                <a:gd name="connsiteY8" fmla="*/ 15644452 h 15716490"/>
                <a:gd name="connsiteX9" fmla="*/ 425000 w 862711"/>
                <a:gd name="connsiteY9" fmla="*/ 15716490 h 15716490"/>
                <a:gd name="connsiteX10" fmla="*/ 284087 w 862711"/>
                <a:gd name="connsiteY10" fmla="*/ 15598540 h 15716490"/>
                <a:gd name="connsiteX11" fmla="*/ 285104 w 862711"/>
                <a:gd name="connsiteY11" fmla="*/ 15594323 h 15716490"/>
                <a:gd name="connsiteX12" fmla="*/ 83090 w 862711"/>
                <a:gd name="connsiteY12" fmla="*/ 14217189 h 15716490"/>
                <a:gd name="connsiteX13" fmla="*/ 42115 w 862711"/>
                <a:gd name="connsiteY13" fmla="*/ 14189562 h 15716490"/>
                <a:gd name="connsiteX14" fmla="*/ 0 w 862711"/>
                <a:gd name="connsiteY14" fmla="*/ 14087889 h 15716490"/>
                <a:gd name="connsiteX15" fmla="*/ 0 w 862711"/>
                <a:gd name="connsiteY15" fmla="*/ 143788 h 15716490"/>
                <a:gd name="connsiteX16" fmla="*/ 143788 w 862711"/>
                <a:gd name="connsiteY16" fmla="*/ 0 h 15716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62711" h="15716490">
                  <a:moveTo>
                    <a:pt x="143788" y="0"/>
                  </a:moveTo>
                  <a:lnTo>
                    <a:pt x="718923" y="0"/>
                  </a:lnTo>
                  <a:cubicBezTo>
                    <a:pt x="798335" y="0"/>
                    <a:pt x="862711" y="64376"/>
                    <a:pt x="862711" y="143788"/>
                  </a:cubicBezTo>
                  <a:lnTo>
                    <a:pt x="862711" y="14087889"/>
                  </a:lnTo>
                  <a:cubicBezTo>
                    <a:pt x="862711" y="14147448"/>
                    <a:pt x="826500" y="14198549"/>
                    <a:pt x="774892" y="14220377"/>
                  </a:cubicBezTo>
                  <a:lnTo>
                    <a:pt x="768811" y="14221605"/>
                  </a:lnTo>
                  <a:lnTo>
                    <a:pt x="565336" y="15608700"/>
                  </a:lnTo>
                  <a:lnTo>
                    <a:pt x="563462" y="15608700"/>
                  </a:lnTo>
                  <a:lnTo>
                    <a:pt x="554839" y="15644452"/>
                  </a:lnTo>
                  <a:cubicBezTo>
                    <a:pt x="533448" y="15686786"/>
                    <a:pt x="483368" y="15716490"/>
                    <a:pt x="425000" y="15716490"/>
                  </a:cubicBezTo>
                  <a:cubicBezTo>
                    <a:pt x="347176" y="15716490"/>
                    <a:pt x="284087" y="15663682"/>
                    <a:pt x="284087" y="15598540"/>
                  </a:cubicBezTo>
                  <a:lnTo>
                    <a:pt x="285104" y="15594323"/>
                  </a:lnTo>
                  <a:lnTo>
                    <a:pt x="83090" y="14217189"/>
                  </a:lnTo>
                  <a:lnTo>
                    <a:pt x="42115" y="14189562"/>
                  </a:lnTo>
                  <a:cubicBezTo>
                    <a:pt x="16094" y="14163542"/>
                    <a:pt x="0" y="14127595"/>
                    <a:pt x="0" y="14087889"/>
                  </a:cubicBezTo>
                  <a:lnTo>
                    <a:pt x="0" y="143788"/>
                  </a:lnTo>
                  <a:cubicBezTo>
                    <a:pt x="0" y="64376"/>
                    <a:pt x="64376" y="0"/>
                    <a:pt x="143788" y="0"/>
                  </a:cubicBezTo>
                  <a:close/>
                </a:path>
              </a:pathLst>
            </a:cu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2" name="직사각형 201"/>
          <p:cNvSpPr/>
          <p:nvPr/>
        </p:nvSpPr>
        <p:spPr>
          <a:xfrm rot="21067824">
            <a:off x="-183231" y="-5540344"/>
            <a:ext cx="4422761" cy="6019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직사각형 202"/>
          <p:cNvSpPr/>
          <p:nvPr/>
        </p:nvSpPr>
        <p:spPr>
          <a:xfrm rot="20961367">
            <a:off x="2574065" y="-6641043"/>
            <a:ext cx="305436" cy="1174303"/>
          </a:xfrm>
          <a:prstGeom prst="rect">
            <a:avLst/>
          </a:prstGeom>
          <a:solidFill>
            <a:srgbClr val="BBF05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직사각형 203"/>
          <p:cNvSpPr/>
          <p:nvPr/>
        </p:nvSpPr>
        <p:spPr>
          <a:xfrm rot="21067824">
            <a:off x="-344322" y="-5417620"/>
            <a:ext cx="4422761" cy="6019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직사각형 204"/>
          <p:cNvSpPr/>
          <p:nvPr/>
        </p:nvSpPr>
        <p:spPr>
          <a:xfrm rot="20961367">
            <a:off x="2417266" y="-6518319"/>
            <a:ext cx="305436" cy="1174303"/>
          </a:xfrm>
          <a:prstGeom prst="rect">
            <a:avLst/>
          </a:prstGeom>
          <a:solidFill>
            <a:srgbClr val="FF5B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직사각형 205"/>
          <p:cNvSpPr/>
          <p:nvPr/>
        </p:nvSpPr>
        <p:spPr>
          <a:xfrm rot="21067824">
            <a:off x="-445323" y="-5291948"/>
            <a:ext cx="4422761" cy="6019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7" name="그룹 206"/>
          <p:cNvGrpSpPr/>
          <p:nvPr/>
        </p:nvGrpSpPr>
        <p:grpSpPr>
          <a:xfrm rot="21077374">
            <a:off x="-471966" y="-5059788"/>
            <a:ext cx="4432936" cy="997001"/>
            <a:chOff x="-471966" y="1828426"/>
            <a:chExt cx="4432936" cy="997001"/>
          </a:xfrm>
        </p:grpSpPr>
        <p:sp>
          <p:nvSpPr>
            <p:cNvPr id="208" name="TextBox 207"/>
            <p:cNvSpPr txBox="1"/>
            <p:nvPr/>
          </p:nvSpPr>
          <p:spPr>
            <a:xfrm>
              <a:off x="-471966" y="1828426"/>
              <a:ext cx="4432936" cy="584775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FINANCIAL</a:t>
              </a:r>
              <a:endParaRPr lang="ko-KR" altLang="en-US" sz="3200" dirty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-471966" y="2240652"/>
              <a:ext cx="4432936" cy="584775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ANALYSIS</a:t>
              </a:r>
              <a:endParaRPr lang="ko-KR" altLang="en-US" sz="3200" dirty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cxnSp>
        <p:nvCxnSpPr>
          <p:cNvPr id="210" name="직선 연결선 209"/>
          <p:cNvCxnSpPr/>
          <p:nvPr/>
        </p:nvCxnSpPr>
        <p:spPr>
          <a:xfrm flipV="1">
            <a:off x="-300942" y="-4075874"/>
            <a:ext cx="3307507" cy="5572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1" name="그룹 210"/>
          <p:cNvGrpSpPr/>
          <p:nvPr/>
        </p:nvGrpSpPr>
        <p:grpSpPr>
          <a:xfrm rot="20981113">
            <a:off x="-105415" y="-3645748"/>
            <a:ext cx="3394275" cy="1484736"/>
            <a:chOff x="1005840" y="9501289"/>
            <a:chExt cx="4525283" cy="1867212"/>
          </a:xfrm>
        </p:grpSpPr>
        <p:sp>
          <p:nvSpPr>
            <p:cNvPr id="212" name="직사각형 211"/>
            <p:cNvSpPr/>
            <p:nvPr/>
          </p:nvSpPr>
          <p:spPr>
            <a:xfrm>
              <a:off x="1005840" y="9570720"/>
              <a:ext cx="707448" cy="707448"/>
            </a:xfrm>
            <a:prstGeom prst="rect">
              <a:avLst/>
            </a:prstGeom>
            <a:noFill/>
            <a:ln w="1016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직사각형 212"/>
            <p:cNvSpPr/>
            <p:nvPr/>
          </p:nvSpPr>
          <p:spPr>
            <a:xfrm>
              <a:off x="1005840" y="10595726"/>
              <a:ext cx="707448" cy="707448"/>
            </a:xfrm>
            <a:prstGeom prst="rect">
              <a:avLst/>
            </a:prstGeom>
            <a:noFill/>
            <a:ln w="1016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직사각형 213"/>
            <p:cNvSpPr/>
            <p:nvPr/>
          </p:nvSpPr>
          <p:spPr>
            <a:xfrm>
              <a:off x="2000970" y="9501289"/>
              <a:ext cx="3530153" cy="1612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직사각형 214"/>
            <p:cNvSpPr/>
            <p:nvPr/>
          </p:nvSpPr>
          <p:spPr>
            <a:xfrm>
              <a:off x="2000970" y="9839694"/>
              <a:ext cx="3530153" cy="1612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직사각형 215"/>
            <p:cNvSpPr/>
            <p:nvPr/>
          </p:nvSpPr>
          <p:spPr>
            <a:xfrm>
              <a:off x="2000970" y="10178100"/>
              <a:ext cx="3530153" cy="1612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직사각형 216"/>
            <p:cNvSpPr/>
            <p:nvPr/>
          </p:nvSpPr>
          <p:spPr>
            <a:xfrm>
              <a:off x="2000970" y="10530401"/>
              <a:ext cx="3530153" cy="1612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직사각형 217"/>
            <p:cNvSpPr/>
            <p:nvPr/>
          </p:nvSpPr>
          <p:spPr>
            <a:xfrm>
              <a:off x="2000970" y="10868807"/>
              <a:ext cx="3530153" cy="1612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직사각형 218"/>
            <p:cNvSpPr/>
            <p:nvPr/>
          </p:nvSpPr>
          <p:spPr>
            <a:xfrm>
              <a:off x="2000970" y="11207212"/>
              <a:ext cx="3530153" cy="1612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0" name="그룹 219"/>
          <p:cNvGrpSpPr/>
          <p:nvPr/>
        </p:nvGrpSpPr>
        <p:grpSpPr>
          <a:xfrm rot="20929158">
            <a:off x="285194" y="-1835906"/>
            <a:ext cx="2649649" cy="1946332"/>
            <a:chOff x="-6590957" y="5280661"/>
            <a:chExt cx="2410114" cy="1770379"/>
          </a:xfrm>
        </p:grpSpPr>
        <p:sp>
          <p:nvSpPr>
            <p:cNvPr id="221" name="자유형 220"/>
            <p:cNvSpPr/>
            <p:nvPr/>
          </p:nvSpPr>
          <p:spPr>
            <a:xfrm>
              <a:off x="-6532880" y="5577840"/>
              <a:ext cx="2113280" cy="1264920"/>
            </a:xfrm>
            <a:custGeom>
              <a:avLst/>
              <a:gdLst>
                <a:gd name="connsiteX0" fmla="*/ 0 w 2113280"/>
                <a:gd name="connsiteY0" fmla="*/ 1264920 h 1264920"/>
                <a:gd name="connsiteX1" fmla="*/ 243840 w 2113280"/>
                <a:gd name="connsiteY1" fmla="*/ 1107440 h 1264920"/>
                <a:gd name="connsiteX2" fmla="*/ 447040 w 2113280"/>
                <a:gd name="connsiteY2" fmla="*/ 889000 h 1264920"/>
                <a:gd name="connsiteX3" fmla="*/ 690880 w 2113280"/>
                <a:gd name="connsiteY3" fmla="*/ 1031240 h 1264920"/>
                <a:gd name="connsiteX4" fmla="*/ 894080 w 2113280"/>
                <a:gd name="connsiteY4" fmla="*/ 533400 h 1264920"/>
                <a:gd name="connsiteX5" fmla="*/ 1117600 w 2113280"/>
                <a:gd name="connsiteY5" fmla="*/ 731520 h 1264920"/>
                <a:gd name="connsiteX6" fmla="*/ 1341120 w 2113280"/>
                <a:gd name="connsiteY6" fmla="*/ 955040 h 1264920"/>
                <a:gd name="connsiteX7" fmla="*/ 1564640 w 2113280"/>
                <a:gd name="connsiteY7" fmla="*/ 589280 h 1264920"/>
                <a:gd name="connsiteX8" fmla="*/ 1772920 w 2113280"/>
                <a:gd name="connsiteY8" fmla="*/ 350520 h 1264920"/>
                <a:gd name="connsiteX9" fmla="*/ 2113280 w 2113280"/>
                <a:gd name="connsiteY9" fmla="*/ 0 h 1264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13280" h="1264920">
                  <a:moveTo>
                    <a:pt x="0" y="1264920"/>
                  </a:moveTo>
                  <a:lnTo>
                    <a:pt x="243840" y="1107440"/>
                  </a:lnTo>
                  <a:lnTo>
                    <a:pt x="447040" y="889000"/>
                  </a:lnTo>
                  <a:lnTo>
                    <a:pt x="690880" y="1031240"/>
                  </a:lnTo>
                  <a:lnTo>
                    <a:pt x="894080" y="533400"/>
                  </a:lnTo>
                  <a:lnTo>
                    <a:pt x="1117600" y="731520"/>
                  </a:lnTo>
                  <a:lnTo>
                    <a:pt x="1341120" y="955040"/>
                  </a:lnTo>
                  <a:lnTo>
                    <a:pt x="1564640" y="589280"/>
                  </a:lnTo>
                  <a:lnTo>
                    <a:pt x="1772920" y="350520"/>
                  </a:lnTo>
                  <a:lnTo>
                    <a:pt x="2113280" y="0"/>
                  </a:lnTo>
                </a:path>
              </a:pathLst>
            </a:cu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모서리가 둥근 직사각형 221"/>
            <p:cNvSpPr/>
            <p:nvPr/>
          </p:nvSpPr>
          <p:spPr>
            <a:xfrm>
              <a:off x="-6590955" y="5280661"/>
              <a:ext cx="79118" cy="1732796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모서리가 둥근 직사각형 222"/>
            <p:cNvSpPr/>
            <p:nvPr/>
          </p:nvSpPr>
          <p:spPr>
            <a:xfrm rot="5400000">
              <a:off x="-5421066" y="5810817"/>
              <a:ext cx="70332" cy="241011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타원 223"/>
            <p:cNvSpPr/>
            <p:nvPr/>
          </p:nvSpPr>
          <p:spPr>
            <a:xfrm>
              <a:off x="-6364998" y="6616042"/>
              <a:ext cx="134503" cy="134503"/>
            </a:xfrm>
            <a:prstGeom prst="ellipse">
              <a:avLst/>
            </a:prstGeom>
            <a:solidFill>
              <a:srgbClr val="D4A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5" name="타원 224"/>
            <p:cNvSpPr/>
            <p:nvPr/>
          </p:nvSpPr>
          <p:spPr>
            <a:xfrm>
              <a:off x="-6143589" y="6403411"/>
              <a:ext cx="134503" cy="13450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타원 225"/>
            <p:cNvSpPr/>
            <p:nvPr/>
          </p:nvSpPr>
          <p:spPr>
            <a:xfrm>
              <a:off x="-5922180" y="6537914"/>
              <a:ext cx="134503" cy="134503"/>
            </a:xfrm>
            <a:prstGeom prst="ellipse">
              <a:avLst/>
            </a:prstGeom>
            <a:solidFill>
              <a:srgbClr val="D4A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타원 226"/>
            <p:cNvSpPr/>
            <p:nvPr/>
          </p:nvSpPr>
          <p:spPr>
            <a:xfrm>
              <a:off x="-5700771" y="6053987"/>
              <a:ext cx="134503" cy="134503"/>
            </a:xfrm>
            <a:prstGeom prst="ellipse">
              <a:avLst/>
            </a:prstGeom>
            <a:solidFill>
              <a:srgbClr val="F65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타원 227"/>
            <p:cNvSpPr/>
            <p:nvPr/>
          </p:nvSpPr>
          <p:spPr>
            <a:xfrm>
              <a:off x="-5479362" y="6241837"/>
              <a:ext cx="134503" cy="13450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타원 228"/>
            <p:cNvSpPr/>
            <p:nvPr/>
          </p:nvSpPr>
          <p:spPr>
            <a:xfrm>
              <a:off x="-5257953" y="6464660"/>
              <a:ext cx="134503" cy="134503"/>
            </a:xfrm>
            <a:prstGeom prst="ellipse">
              <a:avLst/>
            </a:prstGeom>
            <a:solidFill>
              <a:srgbClr val="F65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타원 229"/>
            <p:cNvSpPr/>
            <p:nvPr/>
          </p:nvSpPr>
          <p:spPr>
            <a:xfrm>
              <a:off x="-5036544" y="6103620"/>
              <a:ext cx="134503" cy="134503"/>
            </a:xfrm>
            <a:prstGeom prst="ellipse">
              <a:avLst/>
            </a:prstGeom>
            <a:solidFill>
              <a:srgbClr val="D4A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" name="타원 230"/>
            <p:cNvSpPr/>
            <p:nvPr/>
          </p:nvSpPr>
          <p:spPr>
            <a:xfrm>
              <a:off x="-4815137" y="5859670"/>
              <a:ext cx="134503" cy="134503"/>
            </a:xfrm>
            <a:prstGeom prst="ellipse">
              <a:avLst/>
            </a:prstGeom>
            <a:solidFill>
              <a:srgbClr val="F65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이등변 삼각형 231"/>
            <p:cNvSpPr/>
            <p:nvPr/>
          </p:nvSpPr>
          <p:spPr>
            <a:xfrm rot="2029463">
              <a:off x="-4514405" y="5362109"/>
              <a:ext cx="244097" cy="30584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3" name="그룹 232"/>
          <p:cNvGrpSpPr/>
          <p:nvPr/>
        </p:nvGrpSpPr>
        <p:grpSpPr>
          <a:xfrm>
            <a:off x="2773680" y="-7245402"/>
            <a:ext cx="6050280" cy="7565708"/>
            <a:chOff x="2773680" y="-160655"/>
            <a:chExt cx="6050280" cy="7565708"/>
          </a:xfrm>
        </p:grpSpPr>
        <p:sp>
          <p:nvSpPr>
            <p:cNvPr id="234" name="모서리가 둥근 직사각형 233"/>
            <p:cNvSpPr/>
            <p:nvPr/>
          </p:nvSpPr>
          <p:spPr>
            <a:xfrm>
              <a:off x="2773680" y="566737"/>
              <a:ext cx="6050280" cy="6838316"/>
            </a:xfrm>
            <a:prstGeom prst="roundRect">
              <a:avLst>
                <a:gd name="adj" fmla="val 2561"/>
              </a:avLst>
            </a:prstGeom>
            <a:solidFill>
              <a:srgbClr val="6E5847"/>
            </a:solidFill>
            <a:ln>
              <a:noFill/>
            </a:ln>
            <a:effectLst>
              <a:outerShdw blurRad="101600" dist="254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모서리가 둥근 직사각형 234"/>
            <p:cNvSpPr/>
            <p:nvPr/>
          </p:nvSpPr>
          <p:spPr>
            <a:xfrm>
              <a:off x="2953020" y="738186"/>
              <a:ext cx="5691600" cy="6467917"/>
            </a:xfrm>
            <a:prstGeom prst="roundRect">
              <a:avLst>
                <a:gd name="adj" fmla="val 2561"/>
              </a:avLst>
            </a:prstGeom>
            <a:solidFill>
              <a:srgbClr val="A29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" name="직사각형 235"/>
            <p:cNvSpPr/>
            <p:nvPr/>
          </p:nvSpPr>
          <p:spPr>
            <a:xfrm>
              <a:off x="3119860" y="934719"/>
              <a:ext cx="5354220" cy="6119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01600" dist="254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7" name="그룹 236"/>
            <p:cNvGrpSpPr/>
            <p:nvPr/>
          </p:nvGrpSpPr>
          <p:grpSpPr>
            <a:xfrm>
              <a:off x="4415080" y="-160655"/>
              <a:ext cx="2767481" cy="1203996"/>
              <a:chOff x="46575" y="134302"/>
              <a:chExt cx="1847851" cy="803910"/>
            </a:xfrm>
            <a:effectLst>
              <a:outerShdw blurRad="101600" dist="25400" dir="2700000" algn="tl" rotWithShape="0">
                <a:prstClr val="black">
                  <a:alpha val="60000"/>
                </a:prstClr>
              </a:outerShdw>
            </a:effectLst>
          </p:grpSpPr>
          <p:sp>
            <p:nvSpPr>
              <p:cNvPr id="238" name="자유형 237"/>
              <p:cNvSpPr/>
              <p:nvPr/>
            </p:nvSpPr>
            <p:spPr>
              <a:xfrm>
                <a:off x="46575" y="134302"/>
                <a:ext cx="1847850" cy="803910"/>
              </a:xfrm>
              <a:custGeom>
                <a:avLst/>
                <a:gdLst>
                  <a:gd name="connsiteX0" fmla="*/ 922690 w 1847850"/>
                  <a:gd name="connsiteY0" fmla="*/ 130492 h 803910"/>
                  <a:gd name="connsiteX1" fmla="*/ 752097 w 1847850"/>
                  <a:gd name="connsiteY1" fmla="*/ 301085 h 803910"/>
                  <a:gd name="connsiteX2" fmla="*/ 922690 w 1847850"/>
                  <a:gd name="connsiteY2" fmla="*/ 471678 h 803910"/>
                  <a:gd name="connsiteX3" fmla="*/ 1093283 w 1847850"/>
                  <a:gd name="connsiteY3" fmla="*/ 301085 h 803910"/>
                  <a:gd name="connsiteX4" fmla="*/ 922690 w 1847850"/>
                  <a:gd name="connsiteY4" fmla="*/ 130492 h 803910"/>
                  <a:gd name="connsiteX5" fmla="*/ 923925 w 1847850"/>
                  <a:gd name="connsiteY5" fmla="*/ 0 h 803910"/>
                  <a:gd name="connsiteX6" fmla="*/ 1202055 w 1847850"/>
                  <a:gd name="connsiteY6" fmla="*/ 278130 h 803910"/>
                  <a:gd name="connsiteX7" fmla="*/ 1202055 w 1847850"/>
                  <a:gd name="connsiteY7" fmla="*/ 549894 h 803910"/>
                  <a:gd name="connsiteX8" fmla="*/ 1796417 w 1847850"/>
                  <a:gd name="connsiteY8" fmla="*/ 681990 h 803910"/>
                  <a:gd name="connsiteX9" fmla="*/ 1827530 w 1847850"/>
                  <a:gd name="connsiteY9" fmla="*/ 681990 h 803910"/>
                  <a:gd name="connsiteX10" fmla="*/ 1847850 w 1847850"/>
                  <a:gd name="connsiteY10" fmla="*/ 702310 h 803910"/>
                  <a:gd name="connsiteX11" fmla="*/ 1847850 w 1847850"/>
                  <a:gd name="connsiteY11" fmla="*/ 783590 h 803910"/>
                  <a:gd name="connsiteX12" fmla="*/ 1827530 w 1847850"/>
                  <a:gd name="connsiteY12" fmla="*/ 803910 h 803910"/>
                  <a:gd name="connsiteX13" fmla="*/ 20320 w 1847850"/>
                  <a:gd name="connsiteY13" fmla="*/ 803910 h 803910"/>
                  <a:gd name="connsiteX14" fmla="*/ 0 w 1847850"/>
                  <a:gd name="connsiteY14" fmla="*/ 783590 h 803910"/>
                  <a:gd name="connsiteX15" fmla="*/ 0 w 1847850"/>
                  <a:gd name="connsiteY15" fmla="*/ 702310 h 803910"/>
                  <a:gd name="connsiteX16" fmla="*/ 20320 w 1847850"/>
                  <a:gd name="connsiteY16" fmla="*/ 681990 h 803910"/>
                  <a:gd name="connsiteX17" fmla="*/ 32383 w 1847850"/>
                  <a:gd name="connsiteY17" fmla="*/ 681990 h 803910"/>
                  <a:gd name="connsiteX18" fmla="*/ 645795 w 1847850"/>
                  <a:gd name="connsiteY18" fmla="*/ 545661 h 803910"/>
                  <a:gd name="connsiteX19" fmla="*/ 645795 w 1847850"/>
                  <a:gd name="connsiteY19" fmla="*/ 278130 h 803910"/>
                  <a:gd name="connsiteX20" fmla="*/ 923925 w 1847850"/>
                  <a:gd name="connsiteY20" fmla="*/ 0 h 803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847850" h="803910">
                    <a:moveTo>
                      <a:pt x="922690" y="130492"/>
                    </a:moveTo>
                    <a:cubicBezTo>
                      <a:pt x="828474" y="130492"/>
                      <a:pt x="752097" y="206869"/>
                      <a:pt x="752097" y="301085"/>
                    </a:cubicBezTo>
                    <a:cubicBezTo>
                      <a:pt x="752097" y="395301"/>
                      <a:pt x="828474" y="471678"/>
                      <a:pt x="922690" y="471678"/>
                    </a:cubicBezTo>
                    <a:cubicBezTo>
                      <a:pt x="1016906" y="471678"/>
                      <a:pt x="1093283" y="395301"/>
                      <a:pt x="1093283" y="301085"/>
                    </a:cubicBezTo>
                    <a:cubicBezTo>
                      <a:pt x="1093283" y="206869"/>
                      <a:pt x="1016906" y="130492"/>
                      <a:pt x="922690" y="130492"/>
                    </a:cubicBezTo>
                    <a:close/>
                    <a:moveTo>
                      <a:pt x="923925" y="0"/>
                    </a:moveTo>
                    <a:cubicBezTo>
                      <a:pt x="1077532" y="0"/>
                      <a:pt x="1202055" y="124523"/>
                      <a:pt x="1202055" y="278130"/>
                    </a:cubicBezTo>
                    <a:lnTo>
                      <a:pt x="1202055" y="549894"/>
                    </a:lnTo>
                    <a:lnTo>
                      <a:pt x="1796417" y="681990"/>
                    </a:lnTo>
                    <a:lnTo>
                      <a:pt x="1827530" y="681990"/>
                    </a:lnTo>
                    <a:cubicBezTo>
                      <a:pt x="1838752" y="681990"/>
                      <a:pt x="1847850" y="691088"/>
                      <a:pt x="1847850" y="702310"/>
                    </a:cubicBezTo>
                    <a:lnTo>
                      <a:pt x="1847850" y="783590"/>
                    </a:lnTo>
                    <a:cubicBezTo>
                      <a:pt x="1847850" y="794812"/>
                      <a:pt x="1838752" y="803910"/>
                      <a:pt x="1827530" y="803910"/>
                    </a:cubicBezTo>
                    <a:lnTo>
                      <a:pt x="20320" y="803910"/>
                    </a:lnTo>
                    <a:cubicBezTo>
                      <a:pt x="9098" y="803910"/>
                      <a:pt x="0" y="794812"/>
                      <a:pt x="0" y="783590"/>
                    </a:cubicBezTo>
                    <a:lnTo>
                      <a:pt x="0" y="702310"/>
                    </a:lnTo>
                    <a:cubicBezTo>
                      <a:pt x="0" y="691088"/>
                      <a:pt x="9098" y="681990"/>
                      <a:pt x="20320" y="681990"/>
                    </a:cubicBezTo>
                    <a:lnTo>
                      <a:pt x="32383" y="681990"/>
                    </a:lnTo>
                    <a:lnTo>
                      <a:pt x="645795" y="545661"/>
                    </a:lnTo>
                    <a:lnTo>
                      <a:pt x="645795" y="278130"/>
                    </a:lnTo>
                    <a:cubicBezTo>
                      <a:pt x="645795" y="124523"/>
                      <a:pt x="770318" y="0"/>
                      <a:pt x="923925" y="0"/>
                    </a:cubicBez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자유형 238"/>
              <p:cNvSpPr/>
              <p:nvPr/>
            </p:nvSpPr>
            <p:spPr>
              <a:xfrm>
                <a:off x="969265" y="134302"/>
                <a:ext cx="925161" cy="803910"/>
              </a:xfrm>
              <a:custGeom>
                <a:avLst/>
                <a:gdLst>
                  <a:gd name="connsiteX0" fmla="*/ 1236 w 925161"/>
                  <a:gd name="connsiteY0" fmla="*/ 0 h 803910"/>
                  <a:gd name="connsiteX1" fmla="*/ 279366 w 925161"/>
                  <a:gd name="connsiteY1" fmla="*/ 278130 h 803910"/>
                  <a:gd name="connsiteX2" fmla="*/ 279366 w 925161"/>
                  <a:gd name="connsiteY2" fmla="*/ 549894 h 803910"/>
                  <a:gd name="connsiteX3" fmla="*/ 873728 w 925161"/>
                  <a:gd name="connsiteY3" fmla="*/ 681990 h 803910"/>
                  <a:gd name="connsiteX4" fmla="*/ 904841 w 925161"/>
                  <a:gd name="connsiteY4" fmla="*/ 681990 h 803910"/>
                  <a:gd name="connsiteX5" fmla="*/ 925161 w 925161"/>
                  <a:gd name="connsiteY5" fmla="*/ 702310 h 803910"/>
                  <a:gd name="connsiteX6" fmla="*/ 925161 w 925161"/>
                  <a:gd name="connsiteY6" fmla="*/ 783590 h 803910"/>
                  <a:gd name="connsiteX7" fmla="*/ 904841 w 925161"/>
                  <a:gd name="connsiteY7" fmla="*/ 803910 h 803910"/>
                  <a:gd name="connsiteX8" fmla="*/ 0 w 925161"/>
                  <a:gd name="connsiteY8" fmla="*/ 803910 h 803910"/>
                  <a:gd name="connsiteX9" fmla="*/ 0 w 925161"/>
                  <a:gd name="connsiteY9" fmla="*/ 471678 h 803910"/>
                  <a:gd name="connsiteX10" fmla="*/ 170593 w 925161"/>
                  <a:gd name="connsiteY10" fmla="*/ 301085 h 803910"/>
                  <a:gd name="connsiteX11" fmla="*/ 0 w 925161"/>
                  <a:gd name="connsiteY11" fmla="*/ 130492 h 803910"/>
                  <a:gd name="connsiteX12" fmla="*/ 0 w 925161"/>
                  <a:gd name="connsiteY12" fmla="*/ 125 h 803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25161" h="803910">
                    <a:moveTo>
                      <a:pt x="1236" y="0"/>
                    </a:moveTo>
                    <a:cubicBezTo>
                      <a:pt x="154843" y="0"/>
                      <a:pt x="279366" y="124523"/>
                      <a:pt x="279366" y="278130"/>
                    </a:cubicBezTo>
                    <a:lnTo>
                      <a:pt x="279366" y="549894"/>
                    </a:lnTo>
                    <a:lnTo>
                      <a:pt x="873728" y="681990"/>
                    </a:lnTo>
                    <a:lnTo>
                      <a:pt x="904841" y="681990"/>
                    </a:lnTo>
                    <a:cubicBezTo>
                      <a:pt x="916063" y="681990"/>
                      <a:pt x="925161" y="691088"/>
                      <a:pt x="925161" y="702310"/>
                    </a:cubicBezTo>
                    <a:lnTo>
                      <a:pt x="925161" y="783590"/>
                    </a:lnTo>
                    <a:cubicBezTo>
                      <a:pt x="925161" y="794812"/>
                      <a:pt x="916063" y="803910"/>
                      <a:pt x="904841" y="803910"/>
                    </a:cubicBezTo>
                    <a:lnTo>
                      <a:pt x="0" y="803910"/>
                    </a:lnTo>
                    <a:lnTo>
                      <a:pt x="0" y="471678"/>
                    </a:lnTo>
                    <a:cubicBezTo>
                      <a:pt x="94216" y="471678"/>
                      <a:pt x="170593" y="395301"/>
                      <a:pt x="170593" y="301085"/>
                    </a:cubicBezTo>
                    <a:cubicBezTo>
                      <a:pt x="170593" y="206869"/>
                      <a:pt x="94216" y="130492"/>
                      <a:pt x="0" y="130492"/>
                    </a:cubicBezTo>
                    <a:lnTo>
                      <a:pt x="0" y="125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40" name="그룹 239"/>
          <p:cNvGrpSpPr/>
          <p:nvPr/>
        </p:nvGrpSpPr>
        <p:grpSpPr>
          <a:xfrm>
            <a:off x="637204" y="-2864897"/>
            <a:ext cx="3293112" cy="4693922"/>
            <a:chOff x="2090063" y="4912152"/>
            <a:chExt cx="3293112" cy="4693922"/>
          </a:xfrm>
        </p:grpSpPr>
        <p:sp>
          <p:nvSpPr>
            <p:cNvPr id="241" name="타원 240"/>
            <p:cNvSpPr/>
            <p:nvPr/>
          </p:nvSpPr>
          <p:spPr>
            <a:xfrm rot="18900000">
              <a:off x="2090063" y="5332347"/>
              <a:ext cx="2372051" cy="2372051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2" name="그룹 241"/>
            <p:cNvGrpSpPr/>
            <p:nvPr/>
          </p:nvGrpSpPr>
          <p:grpSpPr>
            <a:xfrm rot="18900000">
              <a:off x="2775859" y="4912152"/>
              <a:ext cx="2607316" cy="4693922"/>
              <a:chOff x="858520" y="4419599"/>
              <a:chExt cx="2607316" cy="4693922"/>
            </a:xfr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243" name="도넛 242"/>
              <p:cNvSpPr/>
              <p:nvPr/>
            </p:nvSpPr>
            <p:spPr>
              <a:xfrm>
                <a:off x="858520" y="4419599"/>
                <a:ext cx="2518663" cy="2546987"/>
              </a:xfrm>
              <a:prstGeom prst="donut">
                <a:avLst>
                  <a:gd name="adj" fmla="val 6347"/>
                </a:avLst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44" name="그룹 243"/>
              <p:cNvGrpSpPr/>
              <p:nvPr/>
            </p:nvGrpSpPr>
            <p:grpSpPr>
              <a:xfrm>
                <a:off x="1878108" y="6858000"/>
                <a:ext cx="483851" cy="472761"/>
                <a:chOff x="1808245" y="6858000"/>
                <a:chExt cx="623575" cy="472761"/>
              </a:xfrm>
              <a:solidFill>
                <a:srgbClr val="7F7F7F"/>
              </a:solidFill>
            </p:grpSpPr>
            <p:sp>
              <p:nvSpPr>
                <p:cNvPr id="249" name="양쪽 모서리가 둥근 사각형 248"/>
                <p:cNvSpPr/>
                <p:nvPr/>
              </p:nvSpPr>
              <p:spPr>
                <a:xfrm rot="10800000">
                  <a:off x="1808245" y="6858000"/>
                  <a:ext cx="623575" cy="237744"/>
                </a:xfrm>
                <a:prstGeom prst="round2SameRect">
                  <a:avLst>
                    <a:gd name="adj1" fmla="val 12394"/>
                    <a:gd name="adj2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0" name="직사각형 249"/>
                <p:cNvSpPr/>
                <p:nvPr/>
              </p:nvSpPr>
              <p:spPr>
                <a:xfrm>
                  <a:off x="1901652" y="7009570"/>
                  <a:ext cx="444693" cy="32119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45" name="막힌 원호 244"/>
              <p:cNvSpPr/>
              <p:nvPr/>
            </p:nvSpPr>
            <p:spPr>
              <a:xfrm rot="16200000">
                <a:off x="888686" y="4389435"/>
                <a:ext cx="2546986" cy="2607315"/>
              </a:xfrm>
              <a:prstGeom prst="blockArc">
                <a:avLst>
                  <a:gd name="adj1" fmla="val 10865360"/>
                  <a:gd name="adj2" fmla="val 21490120"/>
                  <a:gd name="adj3" fmla="val 5635"/>
                </a:avLst>
              </a:prstGeom>
              <a:solidFill>
                <a:srgbClr val="6D6D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6" name="자유형 245"/>
              <p:cNvSpPr/>
              <p:nvPr/>
            </p:nvSpPr>
            <p:spPr>
              <a:xfrm rot="10800000">
                <a:off x="1878107" y="6852611"/>
                <a:ext cx="257806" cy="472761"/>
              </a:xfrm>
              <a:custGeom>
                <a:avLst/>
                <a:gdLst>
                  <a:gd name="connsiteX0" fmla="*/ 257806 w 257806"/>
                  <a:gd name="connsiteY0" fmla="*/ 472761 h 472761"/>
                  <a:gd name="connsiteX1" fmla="*/ 0 w 257806"/>
                  <a:gd name="connsiteY1" fmla="*/ 472761 h 472761"/>
                  <a:gd name="connsiteX2" fmla="*/ 0 w 257806"/>
                  <a:gd name="connsiteY2" fmla="*/ 0 h 472761"/>
                  <a:gd name="connsiteX3" fmla="*/ 185329 w 257806"/>
                  <a:gd name="connsiteY3" fmla="*/ 0 h 472761"/>
                  <a:gd name="connsiteX4" fmla="*/ 185329 w 257806"/>
                  <a:gd name="connsiteY4" fmla="*/ 235017 h 472761"/>
                  <a:gd name="connsiteX5" fmla="*/ 228340 w 257806"/>
                  <a:gd name="connsiteY5" fmla="*/ 235017 h 472761"/>
                  <a:gd name="connsiteX6" fmla="*/ 257806 w 257806"/>
                  <a:gd name="connsiteY6" fmla="*/ 264483 h 472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7806" h="472761">
                    <a:moveTo>
                      <a:pt x="257806" y="472761"/>
                    </a:moveTo>
                    <a:lnTo>
                      <a:pt x="0" y="472761"/>
                    </a:lnTo>
                    <a:lnTo>
                      <a:pt x="0" y="0"/>
                    </a:lnTo>
                    <a:lnTo>
                      <a:pt x="185329" y="0"/>
                    </a:lnTo>
                    <a:lnTo>
                      <a:pt x="185329" y="235017"/>
                    </a:lnTo>
                    <a:lnTo>
                      <a:pt x="228340" y="235017"/>
                    </a:lnTo>
                    <a:cubicBezTo>
                      <a:pt x="244614" y="235017"/>
                      <a:pt x="257806" y="248209"/>
                      <a:pt x="257806" y="264483"/>
                    </a:cubicBez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모서리가 둥근 직사각형 246"/>
              <p:cNvSpPr/>
              <p:nvPr/>
            </p:nvSpPr>
            <p:spPr>
              <a:xfrm>
                <a:off x="1878108" y="7219039"/>
                <a:ext cx="483851" cy="1894482"/>
              </a:xfrm>
              <a:prstGeom prst="roundRect">
                <a:avLst>
                  <a:gd name="adj" fmla="val 5118"/>
                </a:avLst>
              </a:prstGeom>
              <a:solidFill>
                <a:srgbClr val="C48B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8" name="양쪽 모서리가 둥근 사각형 247"/>
              <p:cNvSpPr/>
              <p:nvPr/>
            </p:nvSpPr>
            <p:spPr>
              <a:xfrm rot="16200000">
                <a:off x="1059769" y="8037377"/>
                <a:ext cx="1894482" cy="257806"/>
              </a:xfrm>
              <a:prstGeom prst="round2SameRect">
                <a:avLst>
                  <a:gd name="adj1" fmla="val 9684"/>
                  <a:gd name="adj2" fmla="val 0"/>
                </a:avLst>
              </a:prstGeom>
              <a:solidFill>
                <a:srgbClr val="9E71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 rot="5400000">
            <a:off x="3479107" y="1248259"/>
            <a:ext cx="6329576" cy="4511222"/>
            <a:chOff x="12463942" y="5617945"/>
            <a:chExt cx="6904797" cy="4921194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12463942" y="5617945"/>
              <a:ext cx="6904797" cy="4921194"/>
            </a:xfrm>
            <a:prstGeom prst="roundRect">
              <a:avLst>
                <a:gd name="adj" fmla="val 2914"/>
              </a:avLst>
            </a:prstGeom>
            <a:solidFill>
              <a:schemeClr val="bg1"/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127000" sx="101000" sy="101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/>
            <p:cNvSpPr/>
            <p:nvPr/>
          </p:nvSpPr>
          <p:spPr>
            <a:xfrm>
              <a:off x="18969622" y="7994446"/>
              <a:ext cx="255006" cy="25500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12664295" y="8084437"/>
              <a:ext cx="80058" cy="80058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12944706" y="5942629"/>
              <a:ext cx="5878812" cy="4358640"/>
            </a:xfrm>
            <a:prstGeom prst="roundRect">
              <a:avLst>
                <a:gd name="adj" fmla="val 1508"/>
              </a:avLst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1" name="그룹 270"/>
          <p:cNvGrpSpPr/>
          <p:nvPr/>
        </p:nvGrpSpPr>
        <p:grpSpPr>
          <a:xfrm>
            <a:off x="201468" y="255444"/>
            <a:ext cx="1636568" cy="208160"/>
            <a:chOff x="755650" y="2943225"/>
            <a:chExt cx="7600950" cy="966788"/>
          </a:xfrm>
        </p:grpSpPr>
        <p:sp>
          <p:nvSpPr>
            <p:cNvPr id="272" name="Freeform 87"/>
            <p:cNvSpPr>
              <a:spLocks/>
            </p:cNvSpPr>
            <p:nvPr/>
          </p:nvSpPr>
          <p:spPr bwMode="auto">
            <a:xfrm>
              <a:off x="5810250" y="2986088"/>
              <a:ext cx="354013" cy="673100"/>
            </a:xfrm>
            <a:custGeom>
              <a:avLst/>
              <a:gdLst>
                <a:gd name="T0" fmla="*/ 111 w 465"/>
                <a:gd name="T1" fmla="*/ 883 h 883"/>
                <a:gd name="T2" fmla="*/ 465 w 465"/>
                <a:gd name="T3" fmla="*/ 883 h 883"/>
                <a:gd name="T4" fmla="*/ 465 w 465"/>
                <a:gd name="T5" fmla="*/ 747 h 883"/>
                <a:gd name="T6" fmla="*/ 162 w 465"/>
                <a:gd name="T7" fmla="*/ 747 h 883"/>
                <a:gd name="T8" fmla="*/ 162 w 465"/>
                <a:gd name="T9" fmla="*/ 136 h 883"/>
                <a:gd name="T10" fmla="*/ 450 w 465"/>
                <a:gd name="T11" fmla="*/ 136 h 883"/>
                <a:gd name="T12" fmla="*/ 450 w 465"/>
                <a:gd name="T13" fmla="*/ 0 h 883"/>
                <a:gd name="T14" fmla="*/ 4 w 465"/>
                <a:gd name="T15" fmla="*/ 0 h 883"/>
                <a:gd name="T16" fmla="*/ 4 w 465"/>
                <a:gd name="T17" fmla="*/ 782 h 883"/>
                <a:gd name="T18" fmla="*/ 111 w 465"/>
                <a:gd name="T19" fmla="*/ 883 h 883"/>
                <a:gd name="T20" fmla="*/ 111 w 465"/>
                <a:gd name="T21" fmla="*/ 883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5" h="883">
                  <a:moveTo>
                    <a:pt x="111" y="883"/>
                  </a:moveTo>
                  <a:lnTo>
                    <a:pt x="465" y="883"/>
                  </a:lnTo>
                  <a:lnTo>
                    <a:pt x="465" y="747"/>
                  </a:lnTo>
                  <a:lnTo>
                    <a:pt x="162" y="747"/>
                  </a:lnTo>
                  <a:lnTo>
                    <a:pt x="162" y="136"/>
                  </a:lnTo>
                  <a:lnTo>
                    <a:pt x="450" y="136"/>
                  </a:lnTo>
                  <a:lnTo>
                    <a:pt x="450" y="0"/>
                  </a:lnTo>
                  <a:lnTo>
                    <a:pt x="4" y="0"/>
                  </a:lnTo>
                  <a:lnTo>
                    <a:pt x="4" y="782"/>
                  </a:lnTo>
                  <a:cubicBezTo>
                    <a:pt x="4" y="782"/>
                    <a:pt x="0" y="883"/>
                    <a:pt x="111" y="883"/>
                  </a:cubicBezTo>
                  <a:lnTo>
                    <a:pt x="111" y="883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3" name="Freeform 88"/>
            <p:cNvSpPr>
              <a:spLocks/>
            </p:cNvSpPr>
            <p:nvPr/>
          </p:nvSpPr>
          <p:spPr bwMode="auto">
            <a:xfrm>
              <a:off x="7534275" y="3263900"/>
              <a:ext cx="822325" cy="407988"/>
            </a:xfrm>
            <a:custGeom>
              <a:avLst/>
              <a:gdLst>
                <a:gd name="T0" fmla="*/ 334 w 518"/>
                <a:gd name="T1" fmla="*/ 193 h 257"/>
                <a:gd name="T2" fmla="*/ 334 w 518"/>
                <a:gd name="T3" fmla="*/ 0 h 257"/>
                <a:gd name="T4" fmla="*/ 260 w 518"/>
                <a:gd name="T5" fmla="*/ 0 h 257"/>
                <a:gd name="T6" fmla="*/ 260 w 518"/>
                <a:gd name="T7" fmla="*/ 193 h 257"/>
                <a:gd name="T8" fmla="*/ 176 w 518"/>
                <a:gd name="T9" fmla="*/ 193 h 257"/>
                <a:gd name="T10" fmla="*/ 176 w 518"/>
                <a:gd name="T11" fmla="*/ 0 h 257"/>
                <a:gd name="T12" fmla="*/ 100 w 518"/>
                <a:gd name="T13" fmla="*/ 0 h 257"/>
                <a:gd name="T14" fmla="*/ 100 w 518"/>
                <a:gd name="T15" fmla="*/ 193 h 257"/>
                <a:gd name="T16" fmla="*/ 0 w 518"/>
                <a:gd name="T17" fmla="*/ 193 h 257"/>
                <a:gd name="T18" fmla="*/ 0 w 518"/>
                <a:gd name="T19" fmla="*/ 257 h 257"/>
                <a:gd name="T20" fmla="*/ 518 w 518"/>
                <a:gd name="T21" fmla="*/ 257 h 257"/>
                <a:gd name="T22" fmla="*/ 518 w 518"/>
                <a:gd name="T23" fmla="*/ 193 h 257"/>
                <a:gd name="T24" fmla="*/ 334 w 518"/>
                <a:gd name="T25" fmla="*/ 193 h 257"/>
                <a:gd name="T26" fmla="*/ 334 w 518"/>
                <a:gd name="T27" fmla="*/ 193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8" h="257">
                  <a:moveTo>
                    <a:pt x="334" y="193"/>
                  </a:moveTo>
                  <a:lnTo>
                    <a:pt x="334" y="0"/>
                  </a:lnTo>
                  <a:lnTo>
                    <a:pt x="260" y="0"/>
                  </a:lnTo>
                  <a:lnTo>
                    <a:pt x="260" y="193"/>
                  </a:lnTo>
                  <a:lnTo>
                    <a:pt x="176" y="193"/>
                  </a:lnTo>
                  <a:lnTo>
                    <a:pt x="176" y="0"/>
                  </a:lnTo>
                  <a:lnTo>
                    <a:pt x="100" y="0"/>
                  </a:lnTo>
                  <a:lnTo>
                    <a:pt x="100" y="193"/>
                  </a:lnTo>
                  <a:lnTo>
                    <a:pt x="0" y="193"/>
                  </a:lnTo>
                  <a:lnTo>
                    <a:pt x="0" y="257"/>
                  </a:lnTo>
                  <a:lnTo>
                    <a:pt x="518" y="257"/>
                  </a:lnTo>
                  <a:lnTo>
                    <a:pt x="518" y="193"/>
                  </a:lnTo>
                  <a:lnTo>
                    <a:pt x="334" y="193"/>
                  </a:lnTo>
                  <a:lnTo>
                    <a:pt x="334" y="193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4" name="Freeform 89"/>
            <p:cNvSpPr>
              <a:spLocks/>
            </p:cNvSpPr>
            <p:nvPr/>
          </p:nvSpPr>
          <p:spPr bwMode="auto">
            <a:xfrm>
              <a:off x="4926013" y="3371850"/>
              <a:ext cx="784225" cy="517525"/>
            </a:xfrm>
            <a:custGeom>
              <a:avLst/>
              <a:gdLst>
                <a:gd name="T0" fmla="*/ 964 w 1028"/>
                <a:gd name="T1" fmla="*/ 311 h 678"/>
                <a:gd name="T2" fmla="*/ 964 w 1028"/>
                <a:gd name="T3" fmla="*/ 678 h 678"/>
                <a:gd name="T4" fmla="*/ 806 w 1028"/>
                <a:gd name="T5" fmla="*/ 678 h 678"/>
                <a:gd name="T6" fmla="*/ 806 w 1028"/>
                <a:gd name="T7" fmla="*/ 367 h 678"/>
                <a:gd name="T8" fmla="*/ 53 w 1028"/>
                <a:gd name="T9" fmla="*/ 367 h 678"/>
                <a:gd name="T10" fmla="*/ 53 w 1028"/>
                <a:gd name="T11" fmla="*/ 235 h 678"/>
                <a:gd name="T12" fmla="*/ 427 w 1028"/>
                <a:gd name="T13" fmla="*/ 235 h 678"/>
                <a:gd name="T14" fmla="*/ 427 w 1028"/>
                <a:gd name="T15" fmla="*/ 124 h 678"/>
                <a:gd name="T16" fmla="*/ 0 w 1028"/>
                <a:gd name="T17" fmla="*/ 124 h 678"/>
                <a:gd name="T18" fmla="*/ 0 w 1028"/>
                <a:gd name="T19" fmla="*/ 0 h 678"/>
                <a:gd name="T20" fmla="*/ 1028 w 1028"/>
                <a:gd name="T21" fmla="*/ 0 h 678"/>
                <a:gd name="T22" fmla="*/ 1028 w 1028"/>
                <a:gd name="T23" fmla="*/ 124 h 678"/>
                <a:gd name="T24" fmla="*/ 585 w 1028"/>
                <a:gd name="T25" fmla="*/ 124 h 678"/>
                <a:gd name="T26" fmla="*/ 585 w 1028"/>
                <a:gd name="T27" fmla="*/ 235 h 678"/>
                <a:gd name="T28" fmla="*/ 895 w 1028"/>
                <a:gd name="T29" fmla="*/ 235 h 678"/>
                <a:gd name="T30" fmla="*/ 964 w 1028"/>
                <a:gd name="T31" fmla="*/ 311 h 678"/>
                <a:gd name="T32" fmla="*/ 964 w 1028"/>
                <a:gd name="T33" fmla="*/ 311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8" h="678">
                  <a:moveTo>
                    <a:pt x="964" y="311"/>
                  </a:moveTo>
                  <a:lnTo>
                    <a:pt x="964" y="678"/>
                  </a:lnTo>
                  <a:lnTo>
                    <a:pt x="806" y="678"/>
                  </a:lnTo>
                  <a:lnTo>
                    <a:pt x="806" y="367"/>
                  </a:lnTo>
                  <a:lnTo>
                    <a:pt x="53" y="367"/>
                  </a:lnTo>
                  <a:lnTo>
                    <a:pt x="53" y="235"/>
                  </a:lnTo>
                  <a:lnTo>
                    <a:pt x="427" y="235"/>
                  </a:lnTo>
                  <a:lnTo>
                    <a:pt x="42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028" y="0"/>
                  </a:lnTo>
                  <a:lnTo>
                    <a:pt x="1028" y="124"/>
                  </a:lnTo>
                  <a:lnTo>
                    <a:pt x="585" y="124"/>
                  </a:lnTo>
                  <a:lnTo>
                    <a:pt x="585" y="235"/>
                  </a:lnTo>
                  <a:lnTo>
                    <a:pt x="895" y="235"/>
                  </a:lnTo>
                  <a:cubicBezTo>
                    <a:pt x="895" y="235"/>
                    <a:pt x="964" y="235"/>
                    <a:pt x="964" y="311"/>
                  </a:cubicBezTo>
                  <a:lnTo>
                    <a:pt x="964" y="311"/>
                  </a:lnTo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5" name="Freeform 90"/>
            <p:cNvSpPr>
              <a:spLocks noEditPoints="1"/>
            </p:cNvSpPr>
            <p:nvPr/>
          </p:nvSpPr>
          <p:spPr bwMode="auto">
            <a:xfrm>
              <a:off x="4967288" y="2979738"/>
              <a:ext cx="693738" cy="323850"/>
            </a:xfrm>
            <a:custGeom>
              <a:avLst/>
              <a:gdLst>
                <a:gd name="T0" fmla="*/ 64 w 911"/>
                <a:gd name="T1" fmla="*/ 425 h 425"/>
                <a:gd name="T2" fmla="*/ 911 w 911"/>
                <a:gd name="T3" fmla="*/ 425 h 425"/>
                <a:gd name="T4" fmla="*/ 911 w 911"/>
                <a:gd name="T5" fmla="*/ 0 h 425"/>
                <a:gd name="T6" fmla="*/ 753 w 911"/>
                <a:gd name="T7" fmla="*/ 0 h 425"/>
                <a:gd name="T8" fmla="*/ 753 w 911"/>
                <a:gd name="T9" fmla="*/ 89 h 425"/>
                <a:gd name="T10" fmla="*/ 162 w 911"/>
                <a:gd name="T11" fmla="*/ 89 h 425"/>
                <a:gd name="T12" fmla="*/ 162 w 911"/>
                <a:gd name="T13" fmla="*/ 0 h 425"/>
                <a:gd name="T14" fmla="*/ 3 w 911"/>
                <a:gd name="T15" fmla="*/ 0 h 425"/>
                <a:gd name="T16" fmla="*/ 3 w 911"/>
                <a:gd name="T17" fmla="*/ 361 h 425"/>
                <a:gd name="T18" fmla="*/ 64 w 911"/>
                <a:gd name="T19" fmla="*/ 425 h 425"/>
                <a:gd name="T20" fmla="*/ 753 w 911"/>
                <a:gd name="T21" fmla="*/ 212 h 425"/>
                <a:gd name="T22" fmla="*/ 753 w 911"/>
                <a:gd name="T23" fmla="*/ 295 h 425"/>
                <a:gd name="T24" fmla="*/ 162 w 911"/>
                <a:gd name="T25" fmla="*/ 295 h 425"/>
                <a:gd name="T26" fmla="*/ 162 w 911"/>
                <a:gd name="T27" fmla="*/ 212 h 425"/>
                <a:gd name="T28" fmla="*/ 753 w 911"/>
                <a:gd name="T29" fmla="*/ 212 h 425"/>
                <a:gd name="T30" fmla="*/ 753 w 911"/>
                <a:gd name="T31" fmla="*/ 212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11" h="425">
                  <a:moveTo>
                    <a:pt x="64" y="425"/>
                  </a:moveTo>
                  <a:lnTo>
                    <a:pt x="911" y="425"/>
                  </a:lnTo>
                  <a:lnTo>
                    <a:pt x="911" y="0"/>
                  </a:lnTo>
                  <a:lnTo>
                    <a:pt x="753" y="0"/>
                  </a:lnTo>
                  <a:lnTo>
                    <a:pt x="753" y="89"/>
                  </a:lnTo>
                  <a:lnTo>
                    <a:pt x="162" y="89"/>
                  </a:lnTo>
                  <a:lnTo>
                    <a:pt x="162" y="0"/>
                  </a:lnTo>
                  <a:lnTo>
                    <a:pt x="3" y="0"/>
                  </a:lnTo>
                  <a:lnTo>
                    <a:pt x="3" y="361"/>
                  </a:lnTo>
                  <a:cubicBezTo>
                    <a:pt x="3" y="361"/>
                    <a:pt x="0" y="425"/>
                    <a:pt x="64" y="425"/>
                  </a:cubicBezTo>
                  <a:close/>
                  <a:moveTo>
                    <a:pt x="753" y="212"/>
                  </a:moveTo>
                  <a:lnTo>
                    <a:pt x="753" y="295"/>
                  </a:lnTo>
                  <a:lnTo>
                    <a:pt x="162" y="295"/>
                  </a:lnTo>
                  <a:lnTo>
                    <a:pt x="162" y="212"/>
                  </a:lnTo>
                  <a:lnTo>
                    <a:pt x="753" y="212"/>
                  </a:lnTo>
                  <a:lnTo>
                    <a:pt x="753" y="212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" name="Freeform 91"/>
            <p:cNvSpPr>
              <a:spLocks/>
            </p:cNvSpPr>
            <p:nvPr/>
          </p:nvSpPr>
          <p:spPr bwMode="auto">
            <a:xfrm>
              <a:off x="6218238" y="2976563"/>
              <a:ext cx="352425" cy="708025"/>
            </a:xfrm>
            <a:custGeom>
              <a:avLst/>
              <a:gdLst>
                <a:gd name="T0" fmla="*/ 146 w 222"/>
                <a:gd name="T1" fmla="*/ 154 h 446"/>
                <a:gd name="T2" fmla="*/ 76 w 222"/>
                <a:gd name="T3" fmla="*/ 154 h 446"/>
                <a:gd name="T4" fmla="*/ 76 w 222"/>
                <a:gd name="T5" fmla="*/ 0 h 446"/>
                <a:gd name="T6" fmla="*/ 0 w 222"/>
                <a:gd name="T7" fmla="*/ 0 h 446"/>
                <a:gd name="T8" fmla="*/ 0 w 222"/>
                <a:gd name="T9" fmla="*/ 446 h 446"/>
                <a:gd name="T10" fmla="*/ 76 w 222"/>
                <a:gd name="T11" fmla="*/ 446 h 446"/>
                <a:gd name="T12" fmla="*/ 76 w 222"/>
                <a:gd name="T13" fmla="*/ 219 h 446"/>
                <a:gd name="T14" fmla="*/ 146 w 222"/>
                <a:gd name="T15" fmla="*/ 219 h 446"/>
                <a:gd name="T16" fmla="*/ 146 w 222"/>
                <a:gd name="T17" fmla="*/ 446 h 446"/>
                <a:gd name="T18" fmla="*/ 222 w 222"/>
                <a:gd name="T19" fmla="*/ 446 h 446"/>
                <a:gd name="T20" fmla="*/ 222 w 222"/>
                <a:gd name="T21" fmla="*/ 0 h 446"/>
                <a:gd name="T22" fmla="*/ 146 w 222"/>
                <a:gd name="T23" fmla="*/ 0 h 446"/>
                <a:gd name="T24" fmla="*/ 146 w 222"/>
                <a:gd name="T25" fmla="*/ 154 h 446"/>
                <a:gd name="T26" fmla="*/ 146 w 222"/>
                <a:gd name="T27" fmla="*/ 154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2" h="446">
                  <a:moveTo>
                    <a:pt x="146" y="154"/>
                  </a:moveTo>
                  <a:lnTo>
                    <a:pt x="76" y="154"/>
                  </a:lnTo>
                  <a:lnTo>
                    <a:pt x="76" y="0"/>
                  </a:lnTo>
                  <a:lnTo>
                    <a:pt x="0" y="0"/>
                  </a:lnTo>
                  <a:lnTo>
                    <a:pt x="0" y="446"/>
                  </a:lnTo>
                  <a:lnTo>
                    <a:pt x="76" y="446"/>
                  </a:lnTo>
                  <a:lnTo>
                    <a:pt x="76" y="219"/>
                  </a:lnTo>
                  <a:lnTo>
                    <a:pt x="146" y="219"/>
                  </a:lnTo>
                  <a:lnTo>
                    <a:pt x="146" y="446"/>
                  </a:lnTo>
                  <a:lnTo>
                    <a:pt x="222" y="446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6" y="154"/>
                  </a:lnTo>
                  <a:lnTo>
                    <a:pt x="146" y="154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7" name="Freeform 92"/>
            <p:cNvSpPr>
              <a:spLocks/>
            </p:cNvSpPr>
            <p:nvPr/>
          </p:nvSpPr>
          <p:spPr bwMode="auto">
            <a:xfrm>
              <a:off x="7577138" y="2986088"/>
              <a:ext cx="714375" cy="441325"/>
            </a:xfrm>
            <a:custGeom>
              <a:avLst/>
              <a:gdLst>
                <a:gd name="T0" fmla="*/ 937 w 937"/>
                <a:gd name="T1" fmla="*/ 98 h 579"/>
                <a:gd name="T2" fmla="*/ 937 w 937"/>
                <a:gd name="T3" fmla="*/ 579 h 579"/>
                <a:gd name="T4" fmla="*/ 782 w 937"/>
                <a:gd name="T5" fmla="*/ 579 h 579"/>
                <a:gd name="T6" fmla="*/ 782 w 937"/>
                <a:gd name="T7" fmla="*/ 142 h 579"/>
                <a:gd name="T8" fmla="*/ 0 w 937"/>
                <a:gd name="T9" fmla="*/ 142 h 579"/>
                <a:gd name="T10" fmla="*/ 0 w 937"/>
                <a:gd name="T11" fmla="*/ 6 h 579"/>
                <a:gd name="T12" fmla="*/ 845 w 937"/>
                <a:gd name="T13" fmla="*/ 6 h 579"/>
                <a:gd name="T14" fmla="*/ 937 w 937"/>
                <a:gd name="T15" fmla="*/ 98 h 579"/>
                <a:gd name="T16" fmla="*/ 937 w 937"/>
                <a:gd name="T17" fmla="*/ 98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7" h="579">
                  <a:moveTo>
                    <a:pt x="937" y="98"/>
                  </a:moveTo>
                  <a:lnTo>
                    <a:pt x="937" y="579"/>
                  </a:lnTo>
                  <a:lnTo>
                    <a:pt x="782" y="579"/>
                  </a:lnTo>
                  <a:lnTo>
                    <a:pt x="782" y="142"/>
                  </a:lnTo>
                  <a:lnTo>
                    <a:pt x="0" y="142"/>
                  </a:lnTo>
                  <a:lnTo>
                    <a:pt x="0" y="6"/>
                  </a:lnTo>
                  <a:lnTo>
                    <a:pt x="845" y="6"/>
                  </a:lnTo>
                  <a:cubicBezTo>
                    <a:pt x="845" y="6"/>
                    <a:pt x="937" y="0"/>
                    <a:pt x="937" y="98"/>
                  </a:cubicBezTo>
                  <a:lnTo>
                    <a:pt x="937" y="98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8" name="Freeform 93"/>
            <p:cNvSpPr>
              <a:spLocks noEditPoints="1"/>
            </p:cNvSpPr>
            <p:nvPr/>
          </p:nvSpPr>
          <p:spPr bwMode="auto">
            <a:xfrm>
              <a:off x="6688138" y="2943225"/>
              <a:ext cx="827088" cy="947738"/>
            </a:xfrm>
            <a:custGeom>
              <a:avLst/>
              <a:gdLst>
                <a:gd name="T0" fmla="*/ 873 w 1085"/>
                <a:gd name="T1" fmla="*/ 817 h 1244"/>
                <a:gd name="T2" fmla="*/ 54 w 1085"/>
                <a:gd name="T3" fmla="*/ 813 h 1244"/>
                <a:gd name="T4" fmla="*/ 54 w 1085"/>
                <a:gd name="T5" fmla="*/ 949 h 1244"/>
                <a:gd name="T6" fmla="*/ 788 w 1085"/>
                <a:gd name="T7" fmla="*/ 949 h 1244"/>
                <a:gd name="T8" fmla="*/ 788 w 1085"/>
                <a:gd name="T9" fmla="*/ 1244 h 1244"/>
                <a:gd name="T10" fmla="*/ 946 w 1085"/>
                <a:gd name="T11" fmla="*/ 1244 h 1244"/>
                <a:gd name="T12" fmla="*/ 946 w 1085"/>
                <a:gd name="T13" fmla="*/ 877 h 1244"/>
                <a:gd name="T14" fmla="*/ 873 w 1085"/>
                <a:gd name="T15" fmla="*/ 817 h 1244"/>
                <a:gd name="T16" fmla="*/ 943 w 1085"/>
                <a:gd name="T17" fmla="*/ 323 h 1244"/>
                <a:gd name="T18" fmla="*/ 943 w 1085"/>
                <a:gd name="T19" fmla="*/ 44 h 1244"/>
                <a:gd name="T20" fmla="*/ 784 w 1085"/>
                <a:gd name="T21" fmla="*/ 44 h 1244"/>
                <a:gd name="T22" fmla="*/ 784 w 1085"/>
                <a:gd name="T23" fmla="*/ 737 h 1244"/>
                <a:gd name="T24" fmla="*/ 943 w 1085"/>
                <a:gd name="T25" fmla="*/ 737 h 1244"/>
                <a:gd name="T26" fmla="*/ 943 w 1085"/>
                <a:gd name="T27" fmla="*/ 456 h 1244"/>
                <a:gd name="T28" fmla="*/ 1085 w 1085"/>
                <a:gd name="T29" fmla="*/ 456 h 1244"/>
                <a:gd name="T30" fmla="*/ 1085 w 1085"/>
                <a:gd name="T31" fmla="*/ 323 h 1244"/>
                <a:gd name="T32" fmla="*/ 943 w 1085"/>
                <a:gd name="T33" fmla="*/ 323 h 1244"/>
                <a:gd name="T34" fmla="*/ 225 w 1085"/>
                <a:gd name="T35" fmla="*/ 250 h 1244"/>
                <a:gd name="T36" fmla="*/ 16 w 1085"/>
                <a:gd name="T37" fmla="*/ 497 h 1244"/>
                <a:gd name="T38" fmla="*/ 307 w 1085"/>
                <a:gd name="T39" fmla="*/ 753 h 1244"/>
                <a:gd name="T40" fmla="*/ 601 w 1085"/>
                <a:gd name="T41" fmla="*/ 497 h 1244"/>
                <a:gd name="T42" fmla="*/ 373 w 1085"/>
                <a:gd name="T43" fmla="*/ 247 h 1244"/>
                <a:gd name="T44" fmla="*/ 373 w 1085"/>
                <a:gd name="T45" fmla="*/ 212 h 1244"/>
                <a:gd name="T46" fmla="*/ 620 w 1085"/>
                <a:gd name="T47" fmla="*/ 212 h 1244"/>
                <a:gd name="T48" fmla="*/ 620 w 1085"/>
                <a:gd name="T49" fmla="*/ 79 h 1244"/>
                <a:gd name="T50" fmla="*/ 380 w 1085"/>
                <a:gd name="T51" fmla="*/ 79 h 1244"/>
                <a:gd name="T52" fmla="*/ 380 w 1085"/>
                <a:gd name="T53" fmla="*/ 0 h 1244"/>
                <a:gd name="T54" fmla="*/ 225 w 1085"/>
                <a:gd name="T55" fmla="*/ 0 h 1244"/>
                <a:gd name="T56" fmla="*/ 225 w 1085"/>
                <a:gd name="T57" fmla="*/ 79 h 1244"/>
                <a:gd name="T58" fmla="*/ 0 w 1085"/>
                <a:gd name="T59" fmla="*/ 79 h 1244"/>
                <a:gd name="T60" fmla="*/ 0 w 1085"/>
                <a:gd name="T61" fmla="*/ 212 h 1244"/>
                <a:gd name="T62" fmla="*/ 231 w 1085"/>
                <a:gd name="T63" fmla="*/ 212 h 1244"/>
                <a:gd name="T64" fmla="*/ 231 w 1085"/>
                <a:gd name="T65" fmla="*/ 247 h 1244"/>
                <a:gd name="T66" fmla="*/ 225 w 1085"/>
                <a:gd name="T67" fmla="*/ 250 h 1244"/>
                <a:gd name="T68" fmla="*/ 307 w 1085"/>
                <a:gd name="T69" fmla="*/ 370 h 1244"/>
                <a:gd name="T70" fmla="*/ 449 w 1085"/>
                <a:gd name="T71" fmla="*/ 497 h 1244"/>
                <a:gd name="T72" fmla="*/ 307 w 1085"/>
                <a:gd name="T73" fmla="*/ 620 h 1244"/>
                <a:gd name="T74" fmla="*/ 168 w 1085"/>
                <a:gd name="T75" fmla="*/ 497 h 1244"/>
                <a:gd name="T76" fmla="*/ 307 w 1085"/>
                <a:gd name="T77" fmla="*/ 370 h 1244"/>
                <a:gd name="T78" fmla="*/ 307 w 1085"/>
                <a:gd name="T79" fmla="*/ 37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85" h="1244">
                  <a:moveTo>
                    <a:pt x="873" y="817"/>
                  </a:moveTo>
                  <a:lnTo>
                    <a:pt x="54" y="813"/>
                  </a:lnTo>
                  <a:lnTo>
                    <a:pt x="54" y="949"/>
                  </a:lnTo>
                  <a:lnTo>
                    <a:pt x="788" y="949"/>
                  </a:lnTo>
                  <a:lnTo>
                    <a:pt x="788" y="1244"/>
                  </a:lnTo>
                  <a:lnTo>
                    <a:pt x="946" y="1244"/>
                  </a:lnTo>
                  <a:lnTo>
                    <a:pt x="946" y="877"/>
                  </a:lnTo>
                  <a:cubicBezTo>
                    <a:pt x="946" y="807"/>
                    <a:pt x="873" y="817"/>
                    <a:pt x="873" y="817"/>
                  </a:cubicBezTo>
                  <a:close/>
                  <a:moveTo>
                    <a:pt x="943" y="323"/>
                  </a:moveTo>
                  <a:lnTo>
                    <a:pt x="943" y="44"/>
                  </a:lnTo>
                  <a:lnTo>
                    <a:pt x="784" y="44"/>
                  </a:lnTo>
                  <a:lnTo>
                    <a:pt x="784" y="737"/>
                  </a:lnTo>
                  <a:lnTo>
                    <a:pt x="943" y="737"/>
                  </a:lnTo>
                  <a:lnTo>
                    <a:pt x="943" y="456"/>
                  </a:lnTo>
                  <a:lnTo>
                    <a:pt x="1085" y="456"/>
                  </a:lnTo>
                  <a:lnTo>
                    <a:pt x="1085" y="323"/>
                  </a:lnTo>
                  <a:lnTo>
                    <a:pt x="943" y="323"/>
                  </a:lnTo>
                  <a:close/>
                  <a:moveTo>
                    <a:pt x="225" y="250"/>
                  </a:moveTo>
                  <a:cubicBezTo>
                    <a:pt x="104" y="282"/>
                    <a:pt x="16" y="383"/>
                    <a:pt x="16" y="497"/>
                  </a:cubicBezTo>
                  <a:cubicBezTo>
                    <a:pt x="16" y="639"/>
                    <a:pt x="149" y="753"/>
                    <a:pt x="307" y="753"/>
                  </a:cubicBezTo>
                  <a:cubicBezTo>
                    <a:pt x="465" y="753"/>
                    <a:pt x="601" y="639"/>
                    <a:pt x="601" y="497"/>
                  </a:cubicBezTo>
                  <a:cubicBezTo>
                    <a:pt x="601" y="380"/>
                    <a:pt x="503" y="275"/>
                    <a:pt x="373" y="247"/>
                  </a:cubicBezTo>
                  <a:lnTo>
                    <a:pt x="373" y="212"/>
                  </a:lnTo>
                  <a:lnTo>
                    <a:pt x="620" y="212"/>
                  </a:lnTo>
                  <a:lnTo>
                    <a:pt x="620" y="79"/>
                  </a:lnTo>
                  <a:lnTo>
                    <a:pt x="380" y="79"/>
                  </a:lnTo>
                  <a:lnTo>
                    <a:pt x="380" y="0"/>
                  </a:lnTo>
                  <a:lnTo>
                    <a:pt x="225" y="0"/>
                  </a:lnTo>
                  <a:lnTo>
                    <a:pt x="225" y="79"/>
                  </a:lnTo>
                  <a:lnTo>
                    <a:pt x="0" y="79"/>
                  </a:lnTo>
                  <a:lnTo>
                    <a:pt x="0" y="212"/>
                  </a:lnTo>
                  <a:lnTo>
                    <a:pt x="231" y="212"/>
                  </a:lnTo>
                  <a:lnTo>
                    <a:pt x="231" y="247"/>
                  </a:lnTo>
                  <a:lnTo>
                    <a:pt x="225" y="250"/>
                  </a:lnTo>
                  <a:close/>
                  <a:moveTo>
                    <a:pt x="307" y="370"/>
                  </a:moveTo>
                  <a:cubicBezTo>
                    <a:pt x="386" y="370"/>
                    <a:pt x="449" y="427"/>
                    <a:pt x="449" y="497"/>
                  </a:cubicBezTo>
                  <a:cubicBezTo>
                    <a:pt x="449" y="567"/>
                    <a:pt x="386" y="620"/>
                    <a:pt x="307" y="620"/>
                  </a:cubicBezTo>
                  <a:cubicBezTo>
                    <a:pt x="231" y="620"/>
                    <a:pt x="168" y="567"/>
                    <a:pt x="168" y="497"/>
                  </a:cubicBezTo>
                  <a:cubicBezTo>
                    <a:pt x="168" y="427"/>
                    <a:pt x="231" y="370"/>
                    <a:pt x="307" y="370"/>
                  </a:cubicBezTo>
                  <a:lnTo>
                    <a:pt x="307" y="370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9" name="Freeform 94"/>
            <p:cNvSpPr>
              <a:spLocks noEditPoints="1"/>
            </p:cNvSpPr>
            <p:nvPr/>
          </p:nvSpPr>
          <p:spPr bwMode="auto">
            <a:xfrm>
              <a:off x="4222750" y="3449638"/>
              <a:ext cx="601663" cy="436563"/>
            </a:xfrm>
            <a:custGeom>
              <a:avLst/>
              <a:gdLst>
                <a:gd name="T0" fmla="*/ 791 w 791"/>
                <a:gd name="T1" fmla="*/ 288 h 573"/>
                <a:gd name="T2" fmla="*/ 791 w 791"/>
                <a:gd name="T3" fmla="*/ 288 h 573"/>
                <a:gd name="T4" fmla="*/ 395 w 791"/>
                <a:gd name="T5" fmla="*/ 0 h 573"/>
                <a:gd name="T6" fmla="*/ 0 w 791"/>
                <a:gd name="T7" fmla="*/ 288 h 573"/>
                <a:gd name="T8" fmla="*/ 395 w 791"/>
                <a:gd name="T9" fmla="*/ 573 h 573"/>
                <a:gd name="T10" fmla="*/ 791 w 791"/>
                <a:gd name="T11" fmla="*/ 288 h 573"/>
                <a:gd name="T12" fmla="*/ 395 w 791"/>
                <a:gd name="T13" fmla="*/ 449 h 573"/>
                <a:gd name="T14" fmla="*/ 158 w 791"/>
                <a:gd name="T15" fmla="*/ 288 h 573"/>
                <a:gd name="T16" fmla="*/ 395 w 791"/>
                <a:gd name="T17" fmla="*/ 123 h 573"/>
                <a:gd name="T18" fmla="*/ 636 w 791"/>
                <a:gd name="T19" fmla="*/ 288 h 573"/>
                <a:gd name="T20" fmla="*/ 395 w 791"/>
                <a:gd name="T21" fmla="*/ 449 h 573"/>
                <a:gd name="T22" fmla="*/ 395 w 791"/>
                <a:gd name="T23" fmla="*/ 449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1" h="573">
                  <a:moveTo>
                    <a:pt x="791" y="288"/>
                  </a:moveTo>
                  <a:lnTo>
                    <a:pt x="791" y="288"/>
                  </a:lnTo>
                  <a:cubicBezTo>
                    <a:pt x="791" y="129"/>
                    <a:pt x="613" y="0"/>
                    <a:pt x="395" y="0"/>
                  </a:cubicBezTo>
                  <a:cubicBezTo>
                    <a:pt x="177" y="0"/>
                    <a:pt x="0" y="129"/>
                    <a:pt x="0" y="288"/>
                  </a:cubicBezTo>
                  <a:cubicBezTo>
                    <a:pt x="0" y="446"/>
                    <a:pt x="177" y="573"/>
                    <a:pt x="395" y="573"/>
                  </a:cubicBezTo>
                  <a:cubicBezTo>
                    <a:pt x="613" y="573"/>
                    <a:pt x="791" y="446"/>
                    <a:pt x="791" y="288"/>
                  </a:cubicBezTo>
                  <a:close/>
                  <a:moveTo>
                    <a:pt x="395" y="449"/>
                  </a:moveTo>
                  <a:cubicBezTo>
                    <a:pt x="266" y="449"/>
                    <a:pt x="158" y="376"/>
                    <a:pt x="158" y="288"/>
                  </a:cubicBezTo>
                  <a:cubicBezTo>
                    <a:pt x="158" y="199"/>
                    <a:pt x="266" y="123"/>
                    <a:pt x="395" y="123"/>
                  </a:cubicBezTo>
                  <a:cubicBezTo>
                    <a:pt x="503" y="123"/>
                    <a:pt x="636" y="186"/>
                    <a:pt x="636" y="288"/>
                  </a:cubicBezTo>
                  <a:cubicBezTo>
                    <a:pt x="636" y="389"/>
                    <a:pt x="503" y="449"/>
                    <a:pt x="395" y="449"/>
                  </a:cubicBezTo>
                  <a:lnTo>
                    <a:pt x="395" y="449"/>
                  </a:lnTo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0" name="Freeform 95"/>
            <p:cNvSpPr>
              <a:spLocks noEditPoints="1"/>
            </p:cNvSpPr>
            <p:nvPr/>
          </p:nvSpPr>
          <p:spPr bwMode="auto">
            <a:xfrm>
              <a:off x="4067175" y="2971800"/>
              <a:ext cx="752475" cy="492125"/>
            </a:xfrm>
            <a:custGeom>
              <a:avLst/>
              <a:gdLst>
                <a:gd name="T0" fmla="*/ 503 w 987"/>
                <a:gd name="T1" fmla="*/ 19 h 646"/>
                <a:gd name="T2" fmla="*/ 19 w 987"/>
                <a:gd name="T3" fmla="*/ 19 h 646"/>
                <a:gd name="T4" fmla="*/ 19 w 987"/>
                <a:gd name="T5" fmla="*/ 142 h 646"/>
                <a:gd name="T6" fmla="*/ 377 w 987"/>
                <a:gd name="T7" fmla="*/ 142 h 646"/>
                <a:gd name="T8" fmla="*/ 358 w 987"/>
                <a:gd name="T9" fmla="*/ 237 h 646"/>
                <a:gd name="T10" fmla="*/ 0 w 987"/>
                <a:gd name="T11" fmla="*/ 529 h 646"/>
                <a:gd name="T12" fmla="*/ 4 w 987"/>
                <a:gd name="T13" fmla="*/ 646 h 646"/>
                <a:gd name="T14" fmla="*/ 541 w 987"/>
                <a:gd name="T15" fmla="*/ 63 h 646"/>
                <a:gd name="T16" fmla="*/ 503 w 987"/>
                <a:gd name="T17" fmla="*/ 19 h 646"/>
                <a:gd name="T18" fmla="*/ 826 w 987"/>
                <a:gd name="T19" fmla="*/ 0 h 646"/>
                <a:gd name="T20" fmla="*/ 826 w 987"/>
                <a:gd name="T21" fmla="*/ 123 h 646"/>
                <a:gd name="T22" fmla="*/ 579 w 987"/>
                <a:gd name="T23" fmla="*/ 123 h 646"/>
                <a:gd name="T24" fmla="*/ 579 w 987"/>
                <a:gd name="T25" fmla="*/ 259 h 646"/>
                <a:gd name="T26" fmla="*/ 826 w 987"/>
                <a:gd name="T27" fmla="*/ 259 h 646"/>
                <a:gd name="T28" fmla="*/ 826 w 987"/>
                <a:gd name="T29" fmla="*/ 351 h 646"/>
                <a:gd name="T30" fmla="*/ 573 w 987"/>
                <a:gd name="T31" fmla="*/ 351 h 646"/>
                <a:gd name="T32" fmla="*/ 573 w 987"/>
                <a:gd name="T33" fmla="*/ 484 h 646"/>
                <a:gd name="T34" fmla="*/ 826 w 987"/>
                <a:gd name="T35" fmla="*/ 484 h 646"/>
                <a:gd name="T36" fmla="*/ 826 w 987"/>
                <a:gd name="T37" fmla="*/ 639 h 646"/>
                <a:gd name="T38" fmla="*/ 987 w 987"/>
                <a:gd name="T39" fmla="*/ 639 h 646"/>
                <a:gd name="T40" fmla="*/ 987 w 987"/>
                <a:gd name="T41" fmla="*/ 0 h 646"/>
                <a:gd name="T42" fmla="*/ 826 w 987"/>
                <a:gd name="T43" fmla="*/ 0 h 646"/>
                <a:gd name="T44" fmla="*/ 826 w 987"/>
                <a:gd name="T45" fmla="*/ 0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7" h="646">
                  <a:moveTo>
                    <a:pt x="503" y="19"/>
                  </a:moveTo>
                  <a:lnTo>
                    <a:pt x="19" y="19"/>
                  </a:lnTo>
                  <a:lnTo>
                    <a:pt x="19" y="142"/>
                  </a:lnTo>
                  <a:lnTo>
                    <a:pt x="377" y="142"/>
                  </a:lnTo>
                  <a:cubicBezTo>
                    <a:pt x="377" y="161"/>
                    <a:pt x="374" y="193"/>
                    <a:pt x="358" y="237"/>
                  </a:cubicBezTo>
                  <a:cubicBezTo>
                    <a:pt x="276" y="484"/>
                    <a:pt x="0" y="529"/>
                    <a:pt x="0" y="529"/>
                  </a:cubicBezTo>
                  <a:lnTo>
                    <a:pt x="4" y="646"/>
                  </a:lnTo>
                  <a:cubicBezTo>
                    <a:pt x="567" y="566"/>
                    <a:pt x="541" y="63"/>
                    <a:pt x="541" y="63"/>
                  </a:cubicBezTo>
                  <a:cubicBezTo>
                    <a:pt x="541" y="22"/>
                    <a:pt x="503" y="19"/>
                    <a:pt x="503" y="19"/>
                  </a:cubicBezTo>
                  <a:close/>
                  <a:moveTo>
                    <a:pt x="826" y="0"/>
                  </a:moveTo>
                  <a:lnTo>
                    <a:pt x="826" y="123"/>
                  </a:lnTo>
                  <a:lnTo>
                    <a:pt x="579" y="123"/>
                  </a:lnTo>
                  <a:lnTo>
                    <a:pt x="579" y="259"/>
                  </a:lnTo>
                  <a:lnTo>
                    <a:pt x="826" y="259"/>
                  </a:lnTo>
                  <a:lnTo>
                    <a:pt x="826" y="351"/>
                  </a:lnTo>
                  <a:lnTo>
                    <a:pt x="573" y="351"/>
                  </a:lnTo>
                  <a:lnTo>
                    <a:pt x="573" y="484"/>
                  </a:lnTo>
                  <a:lnTo>
                    <a:pt x="826" y="484"/>
                  </a:lnTo>
                  <a:lnTo>
                    <a:pt x="826" y="639"/>
                  </a:lnTo>
                  <a:lnTo>
                    <a:pt x="987" y="639"/>
                  </a:lnTo>
                  <a:lnTo>
                    <a:pt x="987" y="0"/>
                  </a:lnTo>
                  <a:lnTo>
                    <a:pt x="826" y="0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1" name="Freeform 96"/>
            <p:cNvSpPr>
              <a:spLocks noEditPoints="1"/>
            </p:cNvSpPr>
            <p:nvPr/>
          </p:nvSpPr>
          <p:spPr bwMode="auto">
            <a:xfrm>
              <a:off x="755650" y="2960688"/>
              <a:ext cx="2989263" cy="949325"/>
            </a:xfrm>
            <a:custGeom>
              <a:avLst/>
              <a:gdLst>
                <a:gd name="T0" fmla="*/ 395 w 3923"/>
                <a:gd name="T1" fmla="*/ 22 h 1247"/>
                <a:gd name="T2" fmla="*/ 0 w 3923"/>
                <a:gd name="T3" fmla="*/ 22 h 1247"/>
                <a:gd name="T4" fmla="*/ 79 w 3923"/>
                <a:gd name="T5" fmla="*/ 158 h 1247"/>
                <a:gd name="T6" fmla="*/ 79 w 3923"/>
                <a:gd name="T7" fmla="*/ 1222 h 1247"/>
                <a:gd name="T8" fmla="*/ 395 w 3923"/>
                <a:gd name="T9" fmla="*/ 1222 h 1247"/>
                <a:gd name="T10" fmla="*/ 395 w 3923"/>
                <a:gd name="T11" fmla="*/ 22 h 1247"/>
                <a:gd name="T12" fmla="*/ 405 w 3923"/>
                <a:gd name="T13" fmla="*/ 516 h 1247"/>
                <a:gd name="T14" fmla="*/ 943 w 3923"/>
                <a:gd name="T15" fmla="*/ 1231 h 1247"/>
                <a:gd name="T16" fmla="*/ 1310 w 3923"/>
                <a:gd name="T17" fmla="*/ 1231 h 1247"/>
                <a:gd name="T18" fmla="*/ 743 w 3923"/>
                <a:gd name="T19" fmla="*/ 516 h 1247"/>
                <a:gd name="T20" fmla="*/ 1284 w 3923"/>
                <a:gd name="T21" fmla="*/ 19 h 1247"/>
                <a:gd name="T22" fmla="*/ 965 w 3923"/>
                <a:gd name="T23" fmla="*/ 19 h 1247"/>
                <a:gd name="T24" fmla="*/ 408 w 3923"/>
                <a:gd name="T25" fmla="*/ 513 h 1247"/>
                <a:gd name="T26" fmla="*/ 405 w 3923"/>
                <a:gd name="T27" fmla="*/ 516 h 1247"/>
                <a:gd name="T28" fmla="*/ 3923 w 3923"/>
                <a:gd name="T29" fmla="*/ 1225 h 1247"/>
                <a:gd name="T30" fmla="*/ 3923 w 3923"/>
                <a:gd name="T31" fmla="*/ 19 h 1247"/>
                <a:gd name="T32" fmla="*/ 3609 w 3923"/>
                <a:gd name="T33" fmla="*/ 19 h 1247"/>
                <a:gd name="T34" fmla="*/ 3609 w 3923"/>
                <a:gd name="T35" fmla="*/ 1029 h 1247"/>
                <a:gd name="T36" fmla="*/ 3242 w 3923"/>
                <a:gd name="T37" fmla="*/ 1029 h 1247"/>
                <a:gd name="T38" fmla="*/ 3141 w 3923"/>
                <a:gd name="T39" fmla="*/ 902 h 1247"/>
                <a:gd name="T40" fmla="*/ 3141 w 3923"/>
                <a:gd name="T41" fmla="*/ 22 h 1247"/>
                <a:gd name="T42" fmla="*/ 2752 w 3923"/>
                <a:gd name="T43" fmla="*/ 22 h 1247"/>
                <a:gd name="T44" fmla="*/ 2834 w 3923"/>
                <a:gd name="T45" fmla="*/ 155 h 1247"/>
                <a:gd name="T46" fmla="*/ 2834 w 3923"/>
                <a:gd name="T47" fmla="*/ 855 h 1247"/>
                <a:gd name="T48" fmla="*/ 3163 w 3923"/>
                <a:gd name="T49" fmla="*/ 1225 h 1247"/>
                <a:gd name="T50" fmla="*/ 3923 w 3923"/>
                <a:gd name="T51" fmla="*/ 1225 h 1247"/>
                <a:gd name="T52" fmla="*/ 2227 w 3923"/>
                <a:gd name="T53" fmla="*/ 1225 h 1247"/>
                <a:gd name="T54" fmla="*/ 2540 w 3923"/>
                <a:gd name="T55" fmla="*/ 1225 h 1247"/>
                <a:gd name="T56" fmla="*/ 2540 w 3923"/>
                <a:gd name="T57" fmla="*/ 389 h 1247"/>
                <a:gd name="T58" fmla="*/ 2208 w 3923"/>
                <a:gd name="T59" fmla="*/ 19 h 1247"/>
                <a:gd name="T60" fmla="*/ 1367 w 3923"/>
                <a:gd name="T61" fmla="*/ 19 h 1247"/>
                <a:gd name="T62" fmla="*/ 1442 w 3923"/>
                <a:gd name="T63" fmla="*/ 152 h 1247"/>
                <a:gd name="T64" fmla="*/ 1442 w 3923"/>
                <a:gd name="T65" fmla="*/ 1225 h 1247"/>
                <a:gd name="T66" fmla="*/ 1756 w 3923"/>
                <a:gd name="T67" fmla="*/ 1225 h 1247"/>
                <a:gd name="T68" fmla="*/ 1756 w 3923"/>
                <a:gd name="T69" fmla="*/ 215 h 1247"/>
                <a:gd name="T70" fmla="*/ 2123 w 3923"/>
                <a:gd name="T71" fmla="*/ 215 h 1247"/>
                <a:gd name="T72" fmla="*/ 2227 w 3923"/>
                <a:gd name="T73" fmla="*/ 342 h 1247"/>
                <a:gd name="T74" fmla="*/ 2227 w 3923"/>
                <a:gd name="T75" fmla="*/ 1225 h 1247"/>
                <a:gd name="T76" fmla="*/ 2227 w 3923"/>
                <a:gd name="T77" fmla="*/ 1225 h 1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23" h="1247">
                  <a:moveTo>
                    <a:pt x="395" y="22"/>
                  </a:moveTo>
                  <a:lnTo>
                    <a:pt x="0" y="22"/>
                  </a:lnTo>
                  <a:cubicBezTo>
                    <a:pt x="0" y="22"/>
                    <a:pt x="79" y="38"/>
                    <a:pt x="79" y="158"/>
                  </a:cubicBezTo>
                  <a:lnTo>
                    <a:pt x="79" y="1222"/>
                  </a:lnTo>
                  <a:lnTo>
                    <a:pt x="395" y="1222"/>
                  </a:lnTo>
                  <a:lnTo>
                    <a:pt x="395" y="22"/>
                  </a:lnTo>
                  <a:close/>
                  <a:moveTo>
                    <a:pt x="405" y="516"/>
                  </a:moveTo>
                  <a:lnTo>
                    <a:pt x="943" y="1231"/>
                  </a:lnTo>
                  <a:lnTo>
                    <a:pt x="1310" y="1231"/>
                  </a:lnTo>
                  <a:lnTo>
                    <a:pt x="743" y="516"/>
                  </a:lnTo>
                  <a:lnTo>
                    <a:pt x="1284" y="19"/>
                  </a:lnTo>
                  <a:lnTo>
                    <a:pt x="965" y="19"/>
                  </a:lnTo>
                  <a:lnTo>
                    <a:pt x="408" y="513"/>
                  </a:lnTo>
                  <a:lnTo>
                    <a:pt x="405" y="516"/>
                  </a:lnTo>
                  <a:close/>
                  <a:moveTo>
                    <a:pt x="3923" y="1225"/>
                  </a:moveTo>
                  <a:lnTo>
                    <a:pt x="3923" y="19"/>
                  </a:lnTo>
                  <a:lnTo>
                    <a:pt x="3609" y="19"/>
                  </a:lnTo>
                  <a:lnTo>
                    <a:pt x="3609" y="1029"/>
                  </a:lnTo>
                  <a:lnTo>
                    <a:pt x="3242" y="1029"/>
                  </a:lnTo>
                  <a:cubicBezTo>
                    <a:pt x="3208" y="1029"/>
                    <a:pt x="3141" y="1000"/>
                    <a:pt x="3141" y="902"/>
                  </a:cubicBezTo>
                  <a:lnTo>
                    <a:pt x="3141" y="22"/>
                  </a:lnTo>
                  <a:lnTo>
                    <a:pt x="2752" y="22"/>
                  </a:lnTo>
                  <a:cubicBezTo>
                    <a:pt x="2752" y="22"/>
                    <a:pt x="2834" y="38"/>
                    <a:pt x="2834" y="155"/>
                  </a:cubicBezTo>
                  <a:lnTo>
                    <a:pt x="2834" y="855"/>
                  </a:lnTo>
                  <a:cubicBezTo>
                    <a:pt x="2834" y="1247"/>
                    <a:pt x="3163" y="1225"/>
                    <a:pt x="3163" y="1225"/>
                  </a:cubicBezTo>
                  <a:lnTo>
                    <a:pt x="3923" y="1225"/>
                  </a:lnTo>
                  <a:close/>
                  <a:moveTo>
                    <a:pt x="2227" y="1225"/>
                  </a:moveTo>
                  <a:lnTo>
                    <a:pt x="2540" y="1225"/>
                  </a:lnTo>
                  <a:lnTo>
                    <a:pt x="2540" y="389"/>
                  </a:lnTo>
                  <a:cubicBezTo>
                    <a:pt x="2540" y="0"/>
                    <a:pt x="2243" y="19"/>
                    <a:pt x="2208" y="19"/>
                  </a:cubicBezTo>
                  <a:lnTo>
                    <a:pt x="1367" y="19"/>
                  </a:lnTo>
                  <a:cubicBezTo>
                    <a:pt x="1367" y="19"/>
                    <a:pt x="1442" y="48"/>
                    <a:pt x="1442" y="152"/>
                  </a:cubicBezTo>
                  <a:lnTo>
                    <a:pt x="1442" y="1225"/>
                  </a:lnTo>
                  <a:lnTo>
                    <a:pt x="1756" y="1225"/>
                  </a:lnTo>
                  <a:lnTo>
                    <a:pt x="1756" y="215"/>
                  </a:lnTo>
                  <a:lnTo>
                    <a:pt x="2123" y="215"/>
                  </a:lnTo>
                  <a:cubicBezTo>
                    <a:pt x="2157" y="215"/>
                    <a:pt x="2227" y="244"/>
                    <a:pt x="2227" y="342"/>
                  </a:cubicBezTo>
                  <a:lnTo>
                    <a:pt x="2227" y="1225"/>
                  </a:lnTo>
                  <a:lnTo>
                    <a:pt x="2227" y="1225"/>
                  </a:lnTo>
                </a:path>
              </a:pathLst>
            </a:custGeom>
            <a:solidFill>
              <a:srgbClr val="DC1F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8" name="로그인">
            <a:hlinkClick r:id="" action="ppaction://media"/>
            <a:extLst>
              <a:ext uri="{FF2B5EF4-FFF2-40B4-BE49-F238E27FC236}">
                <a16:creationId xmlns:a16="http://schemas.microsoft.com/office/drawing/2014/main" id="{85AE394D-CF5A-4B20-B74B-3287057F85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04741" y="743834"/>
            <a:ext cx="3997130" cy="546975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2681E71-4C72-44C6-B3DB-464D67ADA7CC}"/>
              </a:ext>
            </a:extLst>
          </p:cNvPr>
          <p:cNvSpPr txBox="1"/>
          <p:nvPr/>
        </p:nvSpPr>
        <p:spPr>
          <a:xfrm>
            <a:off x="201468" y="1032824"/>
            <a:ext cx="3747004" cy="707886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000" spc="-150" dirty="0"/>
              <a:t>2. </a:t>
            </a:r>
            <a:r>
              <a:rPr lang="ko-KR" altLang="en-US" sz="4000" spc="-150" dirty="0"/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15006229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 rot="2638374">
            <a:off x="11366312" y="1220189"/>
            <a:ext cx="331589" cy="4503290"/>
            <a:chOff x="8537123" y="415633"/>
            <a:chExt cx="411450" cy="5587880"/>
          </a:xfrm>
        </p:grpSpPr>
        <p:sp>
          <p:nvSpPr>
            <p:cNvPr id="12" name="자유형 11"/>
            <p:cNvSpPr/>
            <p:nvPr/>
          </p:nvSpPr>
          <p:spPr>
            <a:xfrm>
              <a:off x="8540140" y="415633"/>
              <a:ext cx="408433" cy="5587880"/>
            </a:xfrm>
            <a:custGeom>
              <a:avLst/>
              <a:gdLst>
                <a:gd name="connsiteX0" fmla="*/ 143788 w 862711"/>
                <a:gd name="connsiteY0" fmla="*/ 0 h 15716490"/>
                <a:gd name="connsiteX1" fmla="*/ 718923 w 862711"/>
                <a:gd name="connsiteY1" fmla="*/ 0 h 15716490"/>
                <a:gd name="connsiteX2" fmla="*/ 862711 w 862711"/>
                <a:gd name="connsiteY2" fmla="*/ 143788 h 15716490"/>
                <a:gd name="connsiteX3" fmla="*/ 862711 w 862711"/>
                <a:gd name="connsiteY3" fmla="*/ 14087889 h 15716490"/>
                <a:gd name="connsiteX4" fmla="*/ 774892 w 862711"/>
                <a:gd name="connsiteY4" fmla="*/ 14220377 h 15716490"/>
                <a:gd name="connsiteX5" fmla="*/ 768811 w 862711"/>
                <a:gd name="connsiteY5" fmla="*/ 14221605 h 15716490"/>
                <a:gd name="connsiteX6" fmla="*/ 565336 w 862711"/>
                <a:gd name="connsiteY6" fmla="*/ 15608700 h 15716490"/>
                <a:gd name="connsiteX7" fmla="*/ 563462 w 862711"/>
                <a:gd name="connsiteY7" fmla="*/ 15608700 h 15716490"/>
                <a:gd name="connsiteX8" fmla="*/ 554839 w 862711"/>
                <a:gd name="connsiteY8" fmla="*/ 15644452 h 15716490"/>
                <a:gd name="connsiteX9" fmla="*/ 425000 w 862711"/>
                <a:gd name="connsiteY9" fmla="*/ 15716490 h 15716490"/>
                <a:gd name="connsiteX10" fmla="*/ 284087 w 862711"/>
                <a:gd name="connsiteY10" fmla="*/ 15598540 h 15716490"/>
                <a:gd name="connsiteX11" fmla="*/ 285104 w 862711"/>
                <a:gd name="connsiteY11" fmla="*/ 15594323 h 15716490"/>
                <a:gd name="connsiteX12" fmla="*/ 83090 w 862711"/>
                <a:gd name="connsiteY12" fmla="*/ 14217189 h 15716490"/>
                <a:gd name="connsiteX13" fmla="*/ 42115 w 862711"/>
                <a:gd name="connsiteY13" fmla="*/ 14189562 h 15716490"/>
                <a:gd name="connsiteX14" fmla="*/ 0 w 862711"/>
                <a:gd name="connsiteY14" fmla="*/ 14087889 h 15716490"/>
                <a:gd name="connsiteX15" fmla="*/ 0 w 862711"/>
                <a:gd name="connsiteY15" fmla="*/ 143788 h 15716490"/>
                <a:gd name="connsiteX16" fmla="*/ 143788 w 862711"/>
                <a:gd name="connsiteY16" fmla="*/ 0 h 15716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62711" h="15716490">
                  <a:moveTo>
                    <a:pt x="143788" y="0"/>
                  </a:moveTo>
                  <a:lnTo>
                    <a:pt x="718923" y="0"/>
                  </a:lnTo>
                  <a:cubicBezTo>
                    <a:pt x="798335" y="0"/>
                    <a:pt x="862711" y="64376"/>
                    <a:pt x="862711" y="143788"/>
                  </a:cubicBezTo>
                  <a:lnTo>
                    <a:pt x="862711" y="14087889"/>
                  </a:lnTo>
                  <a:cubicBezTo>
                    <a:pt x="862711" y="14147448"/>
                    <a:pt x="826500" y="14198549"/>
                    <a:pt x="774892" y="14220377"/>
                  </a:cubicBezTo>
                  <a:lnTo>
                    <a:pt x="768811" y="14221605"/>
                  </a:lnTo>
                  <a:lnTo>
                    <a:pt x="565336" y="15608700"/>
                  </a:lnTo>
                  <a:lnTo>
                    <a:pt x="563462" y="15608700"/>
                  </a:lnTo>
                  <a:lnTo>
                    <a:pt x="554839" y="15644452"/>
                  </a:lnTo>
                  <a:cubicBezTo>
                    <a:pt x="533448" y="15686786"/>
                    <a:pt x="483368" y="15716490"/>
                    <a:pt x="425000" y="15716490"/>
                  </a:cubicBezTo>
                  <a:cubicBezTo>
                    <a:pt x="347176" y="15716490"/>
                    <a:pt x="284087" y="15663682"/>
                    <a:pt x="284087" y="15598540"/>
                  </a:cubicBezTo>
                  <a:lnTo>
                    <a:pt x="285104" y="15594323"/>
                  </a:lnTo>
                  <a:lnTo>
                    <a:pt x="83090" y="14217189"/>
                  </a:lnTo>
                  <a:lnTo>
                    <a:pt x="42115" y="14189562"/>
                  </a:lnTo>
                  <a:cubicBezTo>
                    <a:pt x="16094" y="14163542"/>
                    <a:pt x="0" y="14127595"/>
                    <a:pt x="0" y="14087889"/>
                  </a:cubicBezTo>
                  <a:lnTo>
                    <a:pt x="0" y="143788"/>
                  </a:lnTo>
                  <a:cubicBezTo>
                    <a:pt x="0" y="64376"/>
                    <a:pt x="64376" y="0"/>
                    <a:pt x="143788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CCB2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8537123" y="901422"/>
              <a:ext cx="411450" cy="312780"/>
            </a:xfrm>
            <a:prstGeom prst="rect">
              <a:avLst/>
            </a:prstGeom>
            <a:solidFill>
              <a:srgbClr val="E8E8E8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다리꼴 13"/>
            <p:cNvSpPr/>
            <p:nvPr/>
          </p:nvSpPr>
          <p:spPr>
            <a:xfrm rot="10800000">
              <a:off x="8647999" y="5795697"/>
              <a:ext cx="189697" cy="45719"/>
            </a:xfrm>
            <a:prstGeom prst="trapezoid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 14"/>
            <p:cNvSpPr/>
            <p:nvPr/>
          </p:nvSpPr>
          <p:spPr>
            <a:xfrm>
              <a:off x="8540140" y="415633"/>
              <a:ext cx="408433" cy="5587880"/>
            </a:xfrm>
            <a:custGeom>
              <a:avLst/>
              <a:gdLst>
                <a:gd name="connsiteX0" fmla="*/ 143788 w 862711"/>
                <a:gd name="connsiteY0" fmla="*/ 0 h 15716490"/>
                <a:gd name="connsiteX1" fmla="*/ 718923 w 862711"/>
                <a:gd name="connsiteY1" fmla="*/ 0 h 15716490"/>
                <a:gd name="connsiteX2" fmla="*/ 862711 w 862711"/>
                <a:gd name="connsiteY2" fmla="*/ 143788 h 15716490"/>
                <a:gd name="connsiteX3" fmla="*/ 862711 w 862711"/>
                <a:gd name="connsiteY3" fmla="*/ 14087889 h 15716490"/>
                <a:gd name="connsiteX4" fmla="*/ 774892 w 862711"/>
                <a:gd name="connsiteY4" fmla="*/ 14220377 h 15716490"/>
                <a:gd name="connsiteX5" fmla="*/ 768811 w 862711"/>
                <a:gd name="connsiteY5" fmla="*/ 14221605 h 15716490"/>
                <a:gd name="connsiteX6" fmla="*/ 565336 w 862711"/>
                <a:gd name="connsiteY6" fmla="*/ 15608700 h 15716490"/>
                <a:gd name="connsiteX7" fmla="*/ 563462 w 862711"/>
                <a:gd name="connsiteY7" fmla="*/ 15608700 h 15716490"/>
                <a:gd name="connsiteX8" fmla="*/ 554839 w 862711"/>
                <a:gd name="connsiteY8" fmla="*/ 15644452 h 15716490"/>
                <a:gd name="connsiteX9" fmla="*/ 425000 w 862711"/>
                <a:gd name="connsiteY9" fmla="*/ 15716490 h 15716490"/>
                <a:gd name="connsiteX10" fmla="*/ 284087 w 862711"/>
                <a:gd name="connsiteY10" fmla="*/ 15598540 h 15716490"/>
                <a:gd name="connsiteX11" fmla="*/ 285104 w 862711"/>
                <a:gd name="connsiteY11" fmla="*/ 15594323 h 15716490"/>
                <a:gd name="connsiteX12" fmla="*/ 83090 w 862711"/>
                <a:gd name="connsiteY12" fmla="*/ 14217189 h 15716490"/>
                <a:gd name="connsiteX13" fmla="*/ 42115 w 862711"/>
                <a:gd name="connsiteY13" fmla="*/ 14189562 h 15716490"/>
                <a:gd name="connsiteX14" fmla="*/ 0 w 862711"/>
                <a:gd name="connsiteY14" fmla="*/ 14087889 h 15716490"/>
                <a:gd name="connsiteX15" fmla="*/ 0 w 862711"/>
                <a:gd name="connsiteY15" fmla="*/ 143788 h 15716490"/>
                <a:gd name="connsiteX16" fmla="*/ 143788 w 862711"/>
                <a:gd name="connsiteY16" fmla="*/ 0 h 15716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62711" h="15716490">
                  <a:moveTo>
                    <a:pt x="143788" y="0"/>
                  </a:moveTo>
                  <a:lnTo>
                    <a:pt x="718923" y="0"/>
                  </a:lnTo>
                  <a:cubicBezTo>
                    <a:pt x="798335" y="0"/>
                    <a:pt x="862711" y="64376"/>
                    <a:pt x="862711" y="143788"/>
                  </a:cubicBezTo>
                  <a:lnTo>
                    <a:pt x="862711" y="14087889"/>
                  </a:lnTo>
                  <a:cubicBezTo>
                    <a:pt x="862711" y="14147448"/>
                    <a:pt x="826500" y="14198549"/>
                    <a:pt x="774892" y="14220377"/>
                  </a:cubicBezTo>
                  <a:lnTo>
                    <a:pt x="768811" y="14221605"/>
                  </a:lnTo>
                  <a:lnTo>
                    <a:pt x="565336" y="15608700"/>
                  </a:lnTo>
                  <a:lnTo>
                    <a:pt x="563462" y="15608700"/>
                  </a:lnTo>
                  <a:lnTo>
                    <a:pt x="554839" y="15644452"/>
                  </a:lnTo>
                  <a:cubicBezTo>
                    <a:pt x="533448" y="15686786"/>
                    <a:pt x="483368" y="15716490"/>
                    <a:pt x="425000" y="15716490"/>
                  </a:cubicBezTo>
                  <a:cubicBezTo>
                    <a:pt x="347176" y="15716490"/>
                    <a:pt x="284087" y="15663682"/>
                    <a:pt x="284087" y="15598540"/>
                  </a:cubicBezTo>
                  <a:lnTo>
                    <a:pt x="285104" y="15594323"/>
                  </a:lnTo>
                  <a:lnTo>
                    <a:pt x="83090" y="14217189"/>
                  </a:lnTo>
                  <a:lnTo>
                    <a:pt x="42115" y="14189562"/>
                  </a:lnTo>
                  <a:cubicBezTo>
                    <a:pt x="16094" y="14163542"/>
                    <a:pt x="0" y="14127595"/>
                    <a:pt x="0" y="14087889"/>
                  </a:cubicBezTo>
                  <a:lnTo>
                    <a:pt x="0" y="143788"/>
                  </a:lnTo>
                  <a:cubicBezTo>
                    <a:pt x="0" y="64376"/>
                    <a:pt x="64376" y="0"/>
                    <a:pt x="143788" y="0"/>
                  </a:cubicBezTo>
                  <a:close/>
                </a:path>
              </a:pathLst>
            </a:cu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2" name="직사각형 201"/>
          <p:cNvSpPr/>
          <p:nvPr/>
        </p:nvSpPr>
        <p:spPr>
          <a:xfrm rot="21067824">
            <a:off x="-183231" y="-5540344"/>
            <a:ext cx="4422761" cy="6019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직사각형 202"/>
          <p:cNvSpPr/>
          <p:nvPr/>
        </p:nvSpPr>
        <p:spPr>
          <a:xfrm rot="20961367">
            <a:off x="2574065" y="-6641043"/>
            <a:ext cx="305436" cy="1174303"/>
          </a:xfrm>
          <a:prstGeom prst="rect">
            <a:avLst/>
          </a:prstGeom>
          <a:solidFill>
            <a:srgbClr val="BBF05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직사각형 203"/>
          <p:cNvSpPr/>
          <p:nvPr/>
        </p:nvSpPr>
        <p:spPr>
          <a:xfrm rot="21067824">
            <a:off x="-344322" y="-5417620"/>
            <a:ext cx="4422761" cy="6019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직사각형 204"/>
          <p:cNvSpPr/>
          <p:nvPr/>
        </p:nvSpPr>
        <p:spPr>
          <a:xfrm rot="20961367">
            <a:off x="2417266" y="-6518319"/>
            <a:ext cx="305436" cy="1174303"/>
          </a:xfrm>
          <a:prstGeom prst="rect">
            <a:avLst/>
          </a:prstGeom>
          <a:solidFill>
            <a:srgbClr val="FF5B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직사각형 205"/>
          <p:cNvSpPr/>
          <p:nvPr/>
        </p:nvSpPr>
        <p:spPr>
          <a:xfrm rot="21067824">
            <a:off x="-445323" y="-5291948"/>
            <a:ext cx="4422761" cy="6019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7" name="그룹 206"/>
          <p:cNvGrpSpPr/>
          <p:nvPr/>
        </p:nvGrpSpPr>
        <p:grpSpPr>
          <a:xfrm rot="21077374">
            <a:off x="-471966" y="-5059788"/>
            <a:ext cx="4432936" cy="997001"/>
            <a:chOff x="-471966" y="1828426"/>
            <a:chExt cx="4432936" cy="997001"/>
          </a:xfrm>
        </p:grpSpPr>
        <p:sp>
          <p:nvSpPr>
            <p:cNvPr id="208" name="TextBox 207"/>
            <p:cNvSpPr txBox="1"/>
            <p:nvPr/>
          </p:nvSpPr>
          <p:spPr>
            <a:xfrm>
              <a:off x="-471966" y="1828426"/>
              <a:ext cx="4432936" cy="584775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FINANCIAL</a:t>
              </a:r>
              <a:endParaRPr lang="ko-KR" altLang="en-US" sz="3200" dirty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-471966" y="2240652"/>
              <a:ext cx="4432936" cy="584775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ANALYSIS</a:t>
              </a:r>
              <a:endParaRPr lang="ko-KR" altLang="en-US" sz="3200" dirty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cxnSp>
        <p:nvCxnSpPr>
          <p:cNvPr id="210" name="직선 연결선 209"/>
          <p:cNvCxnSpPr/>
          <p:nvPr/>
        </p:nvCxnSpPr>
        <p:spPr>
          <a:xfrm flipV="1">
            <a:off x="-300942" y="-4075874"/>
            <a:ext cx="3307507" cy="5572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1" name="그룹 210"/>
          <p:cNvGrpSpPr/>
          <p:nvPr/>
        </p:nvGrpSpPr>
        <p:grpSpPr>
          <a:xfrm rot="20981113">
            <a:off x="-105415" y="-3645748"/>
            <a:ext cx="3394275" cy="1484736"/>
            <a:chOff x="1005840" y="9501289"/>
            <a:chExt cx="4525283" cy="1867212"/>
          </a:xfrm>
        </p:grpSpPr>
        <p:sp>
          <p:nvSpPr>
            <p:cNvPr id="212" name="직사각형 211"/>
            <p:cNvSpPr/>
            <p:nvPr/>
          </p:nvSpPr>
          <p:spPr>
            <a:xfrm>
              <a:off x="1005840" y="9570720"/>
              <a:ext cx="707448" cy="707448"/>
            </a:xfrm>
            <a:prstGeom prst="rect">
              <a:avLst/>
            </a:prstGeom>
            <a:noFill/>
            <a:ln w="1016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직사각형 212"/>
            <p:cNvSpPr/>
            <p:nvPr/>
          </p:nvSpPr>
          <p:spPr>
            <a:xfrm>
              <a:off x="1005840" y="10595726"/>
              <a:ext cx="707448" cy="707448"/>
            </a:xfrm>
            <a:prstGeom prst="rect">
              <a:avLst/>
            </a:prstGeom>
            <a:noFill/>
            <a:ln w="1016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직사각형 213"/>
            <p:cNvSpPr/>
            <p:nvPr/>
          </p:nvSpPr>
          <p:spPr>
            <a:xfrm>
              <a:off x="2000970" y="9501289"/>
              <a:ext cx="3530153" cy="1612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직사각형 214"/>
            <p:cNvSpPr/>
            <p:nvPr/>
          </p:nvSpPr>
          <p:spPr>
            <a:xfrm>
              <a:off x="2000970" y="9839694"/>
              <a:ext cx="3530153" cy="1612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직사각형 215"/>
            <p:cNvSpPr/>
            <p:nvPr/>
          </p:nvSpPr>
          <p:spPr>
            <a:xfrm>
              <a:off x="2000970" y="10178100"/>
              <a:ext cx="3530153" cy="1612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직사각형 216"/>
            <p:cNvSpPr/>
            <p:nvPr/>
          </p:nvSpPr>
          <p:spPr>
            <a:xfrm>
              <a:off x="2000970" y="10530401"/>
              <a:ext cx="3530153" cy="1612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직사각형 217"/>
            <p:cNvSpPr/>
            <p:nvPr/>
          </p:nvSpPr>
          <p:spPr>
            <a:xfrm>
              <a:off x="2000970" y="10868807"/>
              <a:ext cx="3530153" cy="1612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직사각형 218"/>
            <p:cNvSpPr/>
            <p:nvPr/>
          </p:nvSpPr>
          <p:spPr>
            <a:xfrm>
              <a:off x="2000970" y="11207212"/>
              <a:ext cx="3530153" cy="1612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0" name="그룹 219"/>
          <p:cNvGrpSpPr/>
          <p:nvPr/>
        </p:nvGrpSpPr>
        <p:grpSpPr>
          <a:xfrm rot="20929158">
            <a:off x="285194" y="-1835906"/>
            <a:ext cx="2649649" cy="1946332"/>
            <a:chOff x="-6590957" y="5280661"/>
            <a:chExt cx="2410114" cy="1770379"/>
          </a:xfrm>
        </p:grpSpPr>
        <p:sp>
          <p:nvSpPr>
            <p:cNvPr id="221" name="자유형 220"/>
            <p:cNvSpPr/>
            <p:nvPr/>
          </p:nvSpPr>
          <p:spPr>
            <a:xfrm>
              <a:off x="-6532880" y="5577840"/>
              <a:ext cx="2113280" cy="1264920"/>
            </a:xfrm>
            <a:custGeom>
              <a:avLst/>
              <a:gdLst>
                <a:gd name="connsiteX0" fmla="*/ 0 w 2113280"/>
                <a:gd name="connsiteY0" fmla="*/ 1264920 h 1264920"/>
                <a:gd name="connsiteX1" fmla="*/ 243840 w 2113280"/>
                <a:gd name="connsiteY1" fmla="*/ 1107440 h 1264920"/>
                <a:gd name="connsiteX2" fmla="*/ 447040 w 2113280"/>
                <a:gd name="connsiteY2" fmla="*/ 889000 h 1264920"/>
                <a:gd name="connsiteX3" fmla="*/ 690880 w 2113280"/>
                <a:gd name="connsiteY3" fmla="*/ 1031240 h 1264920"/>
                <a:gd name="connsiteX4" fmla="*/ 894080 w 2113280"/>
                <a:gd name="connsiteY4" fmla="*/ 533400 h 1264920"/>
                <a:gd name="connsiteX5" fmla="*/ 1117600 w 2113280"/>
                <a:gd name="connsiteY5" fmla="*/ 731520 h 1264920"/>
                <a:gd name="connsiteX6" fmla="*/ 1341120 w 2113280"/>
                <a:gd name="connsiteY6" fmla="*/ 955040 h 1264920"/>
                <a:gd name="connsiteX7" fmla="*/ 1564640 w 2113280"/>
                <a:gd name="connsiteY7" fmla="*/ 589280 h 1264920"/>
                <a:gd name="connsiteX8" fmla="*/ 1772920 w 2113280"/>
                <a:gd name="connsiteY8" fmla="*/ 350520 h 1264920"/>
                <a:gd name="connsiteX9" fmla="*/ 2113280 w 2113280"/>
                <a:gd name="connsiteY9" fmla="*/ 0 h 1264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13280" h="1264920">
                  <a:moveTo>
                    <a:pt x="0" y="1264920"/>
                  </a:moveTo>
                  <a:lnTo>
                    <a:pt x="243840" y="1107440"/>
                  </a:lnTo>
                  <a:lnTo>
                    <a:pt x="447040" y="889000"/>
                  </a:lnTo>
                  <a:lnTo>
                    <a:pt x="690880" y="1031240"/>
                  </a:lnTo>
                  <a:lnTo>
                    <a:pt x="894080" y="533400"/>
                  </a:lnTo>
                  <a:lnTo>
                    <a:pt x="1117600" y="731520"/>
                  </a:lnTo>
                  <a:lnTo>
                    <a:pt x="1341120" y="955040"/>
                  </a:lnTo>
                  <a:lnTo>
                    <a:pt x="1564640" y="589280"/>
                  </a:lnTo>
                  <a:lnTo>
                    <a:pt x="1772920" y="350520"/>
                  </a:lnTo>
                  <a:lnTo>
                    <a:pt x="2113280" y="0"/>
                  </a:lnTo>
                </a:path>
              </a:pathLst>
            </a:cu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모서리가 둥근 직사각형 221"/>
            <p:cNvSpPr/>
            <p:nvPr/>
          </p:nvSpPr>
          <p:spPr>
            <a:xfrm>
              <a:off x="-6590955" y="5280661"/>
              <a:ext cx="79118" cy="1732796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모서리가 둥근 직사각형 222"/>
            <p:cNvSpPr/>
            <p:nvPr/>
          </p:nvSpPr>
          <p:spPr>
            <a:xfrm rot="5400000">
              <a:off x="-5421066" y="5810817"/>
              <a:ext cx="70332" cy="241011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타원 223"/>
            <p:cNvSpPr/>
            <p:nvPr/>
          </p:nvSpPr>
          <p:spPr>
            <a:xfrm>
              <a:off x="-6364998" y="6616042"/>
              <a:ext cx="134503" cy="134503"/>
            </a:xfrm>
            <a:prstGeom prst="ellipse">
              <a:avLst/>
            </a:prstGeom>
            <a:solidFill>
              <a:srgbClr val="D4A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5" name="타원 224"/>
            <p:cNvSpPr/>
            <p:nvPr/>
          </p:nvSpPr>
          <p:spPr>
            <a:xfrm>
              <a:off x="-6143589" y="6403411"/>
              <a:ext cx="134503" cy="13450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타원 225"/>
            <p:cNvSpPr/>
            <p:nvPr/>
          </p:nvSpPr>
          <p:spPr>
            <a:xfrm>
              <a:off x="-5922180" y="6537914"/>
              <a:ext cx="134503" cy="134503"/>
            </a:xfrm>
            <a:prstGeom prst="ellipse">
              <a:avLst/>
            </a:prstGeom>
            <a:solidFill>
              <a:srgbClr val="D4A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타원 226"/>
            <p:cNvSpPr/>
            <p:nvPr/>
          </p:nvSpPr>
          <p:spPr>
            <a:xfrm>
              <a:off x="-5700771" y="6053987"/>
              <a:ext cx="134503" cy="134503"/>
            </a:xfrm>
            <a:prstGeom prst="ellipse">
              <a:avLst/>
            </a:prstGeom>
            <a:solidFill>
              <a:srgbClr val="F65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타원 227"/>
            <p:cNvSpPr/>
            <p:nvPr/>
          </p:nvSpPr>
          <p:spPr>
            <a:xfrm>
              <a:off x="-5479362" y="6241837"/>
              <a:ext cx="134503" cy="13450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타원 228"/>
            <p:cNvSpPr/>
            <p:nvPr/>
          </p:nvSpPr>
          <p:spPr>
            <a:xfrm>
              <a:off x="-5257953" y="6464660"/>
              <a:ext cx="134503" cy="134503"/>
            </a:xfrm>
            <a:prstGeom prst="ellipse">
              <a:avLst/>
            </a:prstGeom>
            <a:solidFill>
              <a:srgbClr val="F65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타원 229"/>
            <p:cNvSpPr/>
            <p:nvPr/>
          </p:nvSpPr>
          <p:spPr>
            <a:xfrm>
              <a:off x="-5036544" y="6103620"/>
              <a:ext cx="134503" cy="134503"/>
            </a:xfrm>
            <a:prstGeom prst="ellipse">
              <a:avLst/>
            </a:prstGeom>
            <a:solidFill>
              <a:srgbClr val="D4A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" name="타원 230"/>
            <p:cNvSpPr/>
            <p:nvPr/>
          </p:nvSpPr>
          <p:spPr>
            <a:xfrm>
              <a:off x="-4815137" y="5859670"/>
              <a:ext cx="134503" cy="134503"/>
            </a:xfrm>
            <a:prstGeom prst="ellipse">
              <a:avLst/>
            </a:prstGeom>
            <a:solidFill>
              <a:srgbClr val="F65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이등변 삼각형 231"/>
            <p:cNvSpPr/>
            <p:nvPr/>
          </p:nvSpPr>
          <p:spPr>
            <a:xfrm rot="2029463">
              <a:off x="-4514405" y="5362109"/>
              <a:ext cx="244097" cy="30584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3" name="그룹 232"/>
          <p:cNvGrpSpPr/>
          <p:nvPr/>
        </p:nvGrpSpPr>
        <p:grpSpPr>
          <a:xfrm>
            <a:off x="2773680" y="-7245402"/>
            <a:ext cx="6050280" cy="7565708"/>
            <a:chOff x="2773680" y="-160655"/>
            <a:chExt cx="6050280" cy="7565708"/>
          </a:xfrm>
        </p:grpSpPr>
        <p:sp>
          <p:nvSpPr>
            <p:cNvPr id="234" name="모서리가 둥근 직사각형 233"/>
            <p:cNvSpPr/>
            <p:nvPr/>
          </p:nvSpPr>
          <p:spPr>
            <a:xfrm>
              <a:off x="2773680" y="566737"/>
              <a:ext cx="6050280" cy="6838316"/>
            </a:xfrm>
            <a:prstGeom prst="roundRect">
              <a:avLst>
                <a:gd name="adj" fmla="val 2561"/>
              </a:avLst>
            </a:prstGeom>
            <a:solidFill>
              <a:srgbClr val="6E5847"/>
            </a:solidFill>
            <a:ln>
              <a:noFill/>
            </a:ln>
            <a:effectLst>
              <a:outerShdw blurRad="101600" dist="254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모서리가 둥근 직사각형 234"/>
            <p:cNvSpPr/>
            <p:nvPr/>
          </p:nvSpPr>
          <p:spPr>
            <a:xfrm>
              <a:off x="2953020" y="738186"/>
              <a:ext cx="5691600" cy="6467917"/>
            </a:xfrm>
            <a:prstGeom prst="roundRect">
              <a:avLst>
                <a:gd name="adj" fmla="val 2561"/>
              </a:avLst>
            </a:prstGeom>
            <a:solidFill>
              <a:srgbClr val="A29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" name="직사각형 235"/>
            <p:cNvSpPr/>
            <p:nvPr/>
          </p:nvSpPr>
          <p:spPr>
            <a:xfrm>
              <a:off x="3119860" y="934719"/>
              <a:ext cx="5354220" cy="6119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01600" dist="254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7" name="그룹 236"/>
            <p:cNvGrpSpPr/>
            <p:nvPr/>
          </p:nvGrpSpPr>
          <p:grpSpPr>
            <a:xfrm>
              <a:off x="4415080" y="-160655"/>
              <a:ext cx="2767481" cy="1203996"/>
              <a:chOff x="46575" y="134302"/>
              <a:chExt cx="1847851" cy="803910"/>
            </a:xfrm>
            <a:effectLst>
              <a:outerShdw blurRad="101600" dist="25400" dir="2700000" algn="tl" rotWithShape="0">
                <a:prstClr val="black">
                  <a:alpha val="60000"/>
                </a:prstClr>
              </a:outerShdw>
            </a:effectLst>
          </p:grpSpPr>
          <p:sp>
            <p:nvSpPr>
              <p:cNvPr id="238" name="자유형 237"/>
              <p:cNvSpPr/>
              <p:nvPr/>
            </p:nvSpPr>
            <p:spPr>
              <a:xfrm>
                <a:off x="46575" y="134302"/>
                <a:ext cx="1847850" cy="803910"/>
              </a:xfrm>
              <a:custGeom>
                <a:avLst/>
                <a:gdLst>
                  <a:gd name="connsiteX0" fmla="*/ 922690 w 1847850"/>
                  <a:gd name="connsiteY0" fmla="*/ 130492 h 803910"/>
                  <a:gd name="connsiteX1" fmla="*/ 752097 w 1847850"/>
                  <a:gd name="connsiteY1" fmla="*/ 301085 h 803910"/>
                  <a:gd name="connsiteX2" fmla="*/ 922690 w 1847850"/>
                  <a:gd name="connsiteY2" fmla="*/ 471678 h 803910"/>
                  <a:gd name="connsiteX3" fmla="*/ 1093283 w 1847850"/>
                  <a:gd name="connsiteY3" fmla="*/ 301085 h 803910"/>
                  <a:gd name="connsiteX4" fmla="*/ 922690 w 1847850"/>
                  <a:gd name="connsiteY4" fmla="*/ 130492 h 803910"/>
                  <a:gd name="connsiteX5" fmla="*/ 923925 w 1847850"/>
                  <a:gd name="connsiteY5" fmla="*/ 0 h 803910"/>
                  <a:gd name="connsiteX6" fmla="*/ 1202055 w 1847850"/>
                  <a:gd name="connsiteY6" fmla="*/ 278130 h 803910"/>
                  <a:gd name="connsiteX7" fmla="*/ 1202055 w 1847850"/>
                  <a:gd name="connsiteY7" fmla="*/ 549894 h 803910"/>
                  <a:gd name="connsiteX8" fmla="*/ 1796417 w 1847850"/>
                  <a:gd name="connsiteY8" fmla="*/ 681990 h 803910"/>
                  <a:gd name="connsiteX9" fmla="*/ 1827530 w 1847850"/>
                  <a:gd name="connsiteY9" fmla="*/ 681990 h 803910"/>
                  <a:gd name="connsiteX10" fmla="*/ 1847850 w 1847850"/>
                  <a:gd name="connsiteY10" fmla="*/ 702310 h 803910"/>
                  <a:gd name="connsiteX11" fmla="*/ 1847850 w 1847850"/>
                  <a:gd name="connsiteY11" fmla="*/ 783590 h 803910"/>
                  <a:gd name="connsiteX12" fmla="*/ 1827530 w 1847850"/>
                  <a:gd name="connsiteY12" fmla="*/ 803910 h 803910"/>
                  <a:gd name="connsiteX13" fmla="*/ 20320 w 1847850"/>
                  <a:gd name="connsiteY13" fmla="*/ 803910 h 803910"/>
                  <a:gd name="connsiteX14" fmla="*/ 0 w 1847850"/>
                  <a:gd name="connsiteY14" fmla="*/ 783590 h 803910"/>
                  <a:gd name="connsiteX15" fmla="*/ 0 w 1847850"/>
                  <a:gd name="connsiteY15" fmla="*/ 702310 h 803910"/>
                  <a:gd name="connsiteX16" fmla="*/ 20320 w 1847850"/>
                  <a:gd name="connsiteY16" fmla="*/ 681990 h 803910"/>
                  <a:gd name="connsiteX17" fmla="*/ 32383 w 1847850"/>
                  <a:gd name="connsiteY17" fmla="*/ 681990 h 803910"/>
                  <a:gd name="connsiteX18" fmla="*/ 645795 w 1847850"/>
                  <a:gd name="connsiteY18" fmla="*/ 545661 h 803910"/>
                  <a:gd name="connsiteX19" fmla="*/ 645795 w 1847850"/>
                  <a:gd name="connsiteY19" fmla="*/ 278130 h 803910"/>
                  <a:gd name="connsiteX20" fmla="*/ 923925 w 1847850"/>
                  <a:gd name="connsiteY20" fmla="*/ 0 h 803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847850" h="803910">
                    <a:moveTo>
                      <a:pt x="922690" y="130492"/>
                    </a:moveTo>
                    <a:cubicBezTo>
                      <a:pt x="828474" y="130492"/>
                      <a:pt x="752097" y="206869"/>
                      <a:pt x="752097" y="301085"/>
                    </a:cubicBezTo>
                    <a:cubicBezTo>
                      <a:pt x="752097" y="395301"/>
                      <a:pt x="828474" y="471678"/>
                      <a:pt x="922690" y="471678"/>
                    </a:cubicBezTo>
                    <a:cubicBezTo>
                      <a:pt x="1016906" y="471678"/>
                      <a:pt x="1093283" y="395301"/>
                      <a:pt x="1093283" y="301085"/>
                    </a:cubicBezTo>
                    <a:cubicBezTo>
                      <a:pt x="1093283" y="206869"/>
                      <a:pt x="1016906" y="130492"/>
                      <a:pt x="922690" y="130492"/>
                    </a:cubicBezTo>
                    <a:close/>
                    <a:moveTo>
                      <a:pt x="923925" y="0"/>
                    </a:moveTo>
                    <a:cubicBezTo>
                      <a:pt x="1077532" y="0"/>
                      <a:pt x="1202055" y="124523"/>
                      <a:pt x="1202055" y="278130"/>
                    </a:cubicBezTo>
                    <a:lnTo>
                      <a:pt x="1202055" y="549894"/>
                    </a:lnTo>
                    <a:lnTo>
                      <a:pt x="1796417" y="681990"/>
                    </a:lnTo>
                    <a:lnTo>
                      <a:pt x="1827530" y="681990"/>
                    </a:lnTo>
                    <a:cubicBezTo>
                      <a:pt x="1838752" y="681990"/>
                      <a:pt x="1847850" y="691088"/>
                      <a:pt x="1847850" y="702310"/>
                    </a:cubicBezTo>
                    <a:lnTo>
                      <a:pt x="1847850" y="783590"/>
                    </a:lnTo>
                    <a:cubicBezTo>
                      <a:pt x="1847850" y="794812"/>
                      <a:pt x="1838752" y="803910"/>
                      <a:pt x="1827530" y="803910"/>
                    </a:cubicBezTo>
                    <a:lnTo>
                      <a:pt x="20320" y="803910"/>
                    </a:lnTo>
                    <a:cubicBezTo>
                      <a:pt x="9098" y="803910"/>
                      <a:pt x="0" y="794812"/>
                      <a:pt x="0" y="783590"/>
                    </a:cubicBezTo>
                    <a:lnTo>
                      <a:pt x="0" y="702310"/>
                    </a:lnTo>
                    <a:cubicBezTo>
                      <a:pt x="0" y="691088"/>
                      <a:pt x="9098" y="681990"/>
                      <a:pt x="20320" y="681990"/>
                    </a:cubicBezTo>
                    <a:lnTo>
                      <a:pt x="32383" y="681990"/>
                    </a:lnTo>
                    <a:lnTo>
                      <a:pt x="645795" y="545661"/>
                    </a:lnTo>
                    <a:lnTo>
                      <a:pt x="645795" y="278130"/>
                    </a:lnTo>
                    <a:cubicBezTo>
                      <a:pt x="645795" y="124523"/>
                      <a:pt x="770318" y="0"/>
                      <a:pt x="923925" y="0"/>
                    </a:cubicBez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자유형 238"/>
              <p:cNvSpPr/>
              <p:nvPr/>
            </p:nvSpPr>
            <p:spPr>
              <a:xfrm>
                <a:off x="969265" y="134302"/>
                <a:ext cx="925161" cy="803910"/>
              </a:xfrm>
              <a:custGeom>
                <a:avLst/>
                <a:gdLst>
                  <a:gd name="connsiteX0" fmla="*/ 1236 w 925161"/>
                  <a:gd name="connsiteY0" fmla="*/ 0 h 803910"/>
                  <a:gd name="connsiteX1" fmla="*/ 279366 w 925161"/>
                  <a:gd name="connsiteY1" fmla="*/ 278130 h 803910"/>
                  <a:gd name="connsiteX2" fmla="*/ 279366 w 925161"/>
                  <a:gd name="connsiteY2" fmla="*/ 549894 h 803910"/>
                  <a:gd name="connsiteX3" fmla="*/ 873728 w 925161"/>
                  <a:gd name="connsiteY3" fmla="*/ 681990 h 803910"/>
                  <a:gd name="connsiteX4" fmla="*/ 904841 w 925161"/>
                  <a:gd name="connsiteY4" fmla="*/ 681990 h 803910"/>
                  <a:gd name="connsiteX5" fmla="*/ 925161 w 925161"/>
                  <a:gd name="connsiteY5" fmla="*/ 702310 h 803910"/>
                  <a:gd name="connsiteX6" fmla="*/ 925161 w 925161"/>
                  <a:gd name="connsiteY6" fmla="*/ 783590 h 803910"/>
                  <a:gd name="connsiteX7" fmla="*/ 904841 w 925161"/>
                  <a:gd name="connsiteY7" fmla="*/ 803910 h 803910"/>
                  <a:gd name="connsiteX8" fmla="*/ 0 w 925161"/>
                  <a:gd name="connsiteY8" fmla="*/ 803910 h 803910"/>
                  <a:gd name="connsiteX9" fmla="*/ 0 w 925161"/>
                  <a:gd name="connsiteY9" fmla="*/ 471678 h 803910"/>
                  <a:gd name="connsiteX10" fmla="*/ 170593 w 925161"/>
                  <a:gd name="connsiteY10" fmla="*/ 301085 h 803910"/>
                  <a:gd name="connsiteX11" fmla="*/ 0 w 925161"/>
                  <a:gd name="connsiteY11" fmla="*/ 130492 h 803910"/>
                  <a:gd name="connsiteX12" fmla="*/ 0 w 925161"/>
                  <a:gd name="connsiteY12" fmla="*/ 125 h 803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25161" h="803910">
                    <a:moveTo>
                      <a:pt x="1236" y="0"/>
                    </a:moveTo>
                    <a:cubicBezTo>
                      <a:pt x="154843" y="0"/>
                      <a:pt x="279366" y="124523"/>
                      <a:pt x="279366" y="278130"/>
                    </a:cubicBezTo>
                    <a:lnTo>
                      <a:pt x="279366" y="549894"/>
                    </a:lnTo>
                    <a:lnTo>
                      <a:pt x="873728" y="681990"/>
                    </a:lnTo>
                    <a:lnTo>
                      <a:pt x="904841" y="681990"/>
                    </a:lnTo>
                    <a:cubicBezTo>
                      <a:pt x="916063" y="681990"/>
                      <a:pt x="925161" y="691088"/>
                      <a:pt x="925161" y="702310"/>
                    </a:cubicBezTo>
                    <a:lnTo>
                      <a:pt x="925161" y="783590"/>
                    </a:lnTo>
                    <a:cubicBezTo>
                      <a:pt x="925161" y="794812"/>
                      <a:pt x="916063" y="803910"/>
                      <a:pt x="904841" y="803910"/>
                    </a:cubicBezTo>
                    <a:lnTo>
                      <a:pt x="0" y="803910"/>
                    </a:lnTo>
                    <a:lnTo>
                      <a:pt x="0" y="471678"/>
                    </a:lnTo>
                    <a:cubicBezTo>
                      <a:pt x="94216" y="471678"/>
                      <a:pt x="170593" y="395301"/>
                      <a:pt x="170593" y="301085"/>
                    </a:cubicBezTo>
                    <a:cubicBezTo>
                      <a:pt x="170593" y="206869"/>
                      <a:pt x="94216" y="130492"/>
                      <a:pt x="0" y="130492"/>
                    </a:cubicBezTo>
                    <a:lnTo>
                      <a:pt x="0" y="125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40" name="그룹 239"/>
          <p:cNvGrpSpPr/>
          <p:nvPr/>
        </p:nvGrpSpPr>
        <p:grpSpPr>
          <a:xfrm>
            <a:off x="637204" y="-2864897"/>
            <a:ext cx="3293112" cy="4693922"/>
            <a:chOff x="2090063" y="4912152"/>
            <a:chExt cx="3293112" cy="4693922"/>
          </a:xfrm>
        </p:grpSpPr>
        <p:sp>
          <p:nvSpPr>
            <p:cNvPr id="241" name="타원 240"/>
            <p:cNvSpPr/>
            <p:nvPr/>
          </p:nvSpPr>
          <p:spPr>
            <a:xfrm rot="18900000">
              <a:off x="2090063" y="5332347"/>
              <a:ext cx="2372051" cy="2372051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2" name="그룹 241"/>
            <p:cNvGrpSpPr/>
            <p:nvPr/>
          </p:nvGrpSpPr>
          <p:grpSpPr>
            <a:xfrm rot="18900000">
              <a:off x="2775859" y="4912152"/>
              <a:ext cx="2607316" cy="4693922"/>
              <a:chOff x="858520" y="4419599"/>
              <a:chExt cx="2607316" cy="4693922"/>
            </a:xfr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243" name="도넛 242"/>
              <p:cNvSpPr/>
              <p:nvPr/>
            </p:nvSpPr>
            <p:spPr>
              <a:xfrm>
                <a:off x="858520" y="4419599"/>
                <a:ext cx="2518663" cy="2546987"/>
              </a:xfrm>
              <a:prstGeom prst="donut">
                <a:avLst>
                  <a:gd name="adj" fmla="val 6347"/>
                </a:avLst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44" name="그룹 243"/>
              <p:cNvGrpSpPr/>
              <p:nvPr/>
            </p:nvGrpSpPr>
            <p:grpSpPr>
              <a:xfrm>
                <a:off x="1878108" y="6858000"/>
                <a:ext cx="483851" cy="472761"/>
                <a:chOff x="1808245" y="6858000"/>
                <a:chExt cx="623575" cy="472761"/>
              </a:xfrm>
              <a:solidFill>
                <a:srgbClr val="7F7F7F"/>
              </a:solidFill>
            </p:grpSpPr>
            <p:sp>
              <p:nvSpPr>
                <p:cNvPr id="249" name="양쪽 모서리가 둥근 사각형 248"/>
                <p:cNvSpPr/>
                <p:nvPr/>
              </p:nvSpPr>
              <p:spPr>
                <a:xfrm rot="10800000">
                  <a:off x="1808245" y="6858000"/>
                  <a:ext cx="623575" cy="237744"/>
                </a:xfrm>
                <a:prstGeom prst="round2SameRect">
                  <a:avLst>
                    <a:gd name="adj1" fmla="val 12394"/>
                    <a:gd name="adj2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0" name="직사각형 249"/>
                <p:cNvSpPr/>
                <p:nvPr/>
              </p:nvSpPr>
              <p:spPr>
                <a:xfrm>
                  <a:off x="1901652" y="7009570"/>
                  <a:ext cx="444693" cy="32119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45" name="막힌 원호 244"/>
              <p:cNvSpPr/>
              <p:nvPr/>
            </p:nvSpPr>
            <p:spPr>
              <a:xfrm rot="16200000">
                <a:off x="888686" y="4389435"/>
                <a:ext cx="2546986" cy="2607315"/>
              </a:xfrm>
              <a:prstGeom prst="blockArc">
                <a:avLst>
                  <a:gd name="adj1" fmla="val 10865360"/>
                  <a:gd name="adj2" fmla="val 21490120"/>
                  <a:gd name="adj3" fmla="val 5635"/>
                </a:avLst>
              </a:prstGeom>
              <a:solidFill>
                <a:srgbClr val="6D6D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6" name="자유형 245"/>
              <p:cNvSpPr/>
              <p:nvPr/>
            </p:nvSpPr>
            <p:spPr>
              <a:xfrm rot="10800000">
                <a:off x="1878107" y="6852611"/>
                <a:ext cx="257806" cy="472761"/>
              </a:xfrm>
              <a:custGeom>
                <a:avLst/>
                <a:gdLst>
                  <a:gd name="connsiteX0" fmla="*/ 257806 w 257806"/>
                  <a:gd name="connsiteY0" fmla="*/ 472761 h 472761"/>
                  <a:gd name="connsiteX1" fmla="*/ 0 w 257806"/>
                  <a:gd name="connsiteY1" fmla="*/ 472761 h 472761"/>
                  <a:gd name="connsiteX2" fmla="*/ 0 w 257806"/>
                  <a:gd name="connsiteY2" fmla="*/ 0 h 472761"/>
                  <a:gd name="connsiteX3" fmla="*/ 185329 w 257806"/>
                  <a:gd name="connsiteY3" fmla="*/ 0 h 472761"/>
                  <a:gd name="connsiteX4" fmla="*/ 185329 w 257806"/>
                  <a:gd name="connsiteY4" fmla="*/ 235017 h 472761"/>
                  <a:gd name="connsiteX5" fmla="*/ 228340 w 257806"/>
                  <a:gd name="connsiteY5" fmla="*/ 235017 h 472761"/>
                  <a:gd name="connsiteX6" fmla="*/ 257806 w 257806"/>
                  <a:gd name="connsiteY6" fmla="*/ 264483 h 472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7806" h="472761">
                    <a:moveTo>
                      <a:pt x="257806" y="472761"/>
                    </a:moveTo>
                    <a:lnTo>
                      <a:pt x="0" y="472761"/>
                    </a:lnTo>
                    <a:lnTo>
                      <a:pt x="0" y="0"/>
                    </a:lnTo>
                    <a:lnTo>
                      <a:pt x="185329" y="0"/>
                    </a:lnTo>
                    <a:lnTo>
                      <a:pt x="185329" y="235017"/>
                    </a:lnTo>
                    <a:lnTo>
                      <a:pt x="228340" y="235017"/>
                    </a:lnTo>
                    <a:cubicBezTo>
                      <a:pt x="244614" y="235017"/>
                      <a:pt x="257806" y="248209"/>
                      <a:pt x="257806" y="264483"/>
                    </a:cubicBez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모서리가 둥근 직사각형 246"/>
              <p:cNvSpPr/>
              <p:nvPr/>
            </p:nvSpPr>
            <p:spPr>
              <a:xfrm>
                <a:off x="1878108" y="7219039"/>
                <a:ext cx="483851" cy="1894482"/>
              </a:xfrm>
              <a:prstGeom prst="roundRect">
                <a:avLst>
                  <a:gd name="adj" fmla="val 5118"/>
                </a:avLst>
              </a:prstGeom>
              <a:solidFill>
                <a:srgbClr val="C48B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8" name="양쪽 모서리가 둥근 사각형 247"/>
              <p:cNvSpPr/>
              <p:nvPr/>
            </p:nvSpPr>
            <p:spPr>
              <a:xfrm rot="16200000">
                <a:off x="1059769" y="8037377"/>
                <a:ext cx="1894482" cy="257806"/>
              </a:xfrm>
              <a:prstGeom prst="round2SameRect">
                <a:avLst>
                  <a:gd name="adj1" fmla="val 9684"/>
                  <a:gd name="adj2" fmla="val 0"/>
                </a:avLst>
              </a:prstGeom>
              <a:solidFill>
                <a:srgbClr val="9E71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1108280" y="892889"/>
            <a:ext cx="7679451" cy="5473306"/>
            <a:chOff x="12463942" y="5617945"/>
            <a:chExt cx="6904797" cy="4921194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12463942" y="5617945"/>
              <a:ext cx="6904797" cy="4921194"/>
            </a:xfrm>
            <a:prstGeom prst="roundRect">
              <a:avLst>
                <a:gd name="adj" fmla="val 2914"/>
              </a:avLst>
            </a:prstGeom>
            <a:solidFill>
              <a:schemeClr val="bg1"/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127000" sx="101000" sy="101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/>
            <p:cNvSpPr/>
            <p:nvPr/>
          </p:nvSpPr>
          <p:spPr>
            <a:xfrm>
              <a:off x="18969622" y="7994446"/>
              <a:ext cx="255006" cy="25500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12664295" y="8084437"/>
              <a:ext cx="80058" cy="80058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12944706" y="5942629"/>
              <a:ext cx="5878812" cy="4358640"/>
            </a:xfrm>
            <a:prstGeom prst="roundRect">
              <a:avLst>
                <a:gd name="adj" fmla="val 1508"/>
              </a:avLst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1" name="그룹 270"/>
          <p:cNvGrpSpPr/>
          <p:nvPr/>
        </p:nvGrpSpPr>
        <p:grpSpPr>
          <a:xfrm>
            <a:off x="201468" y="255444"/>
            <a:ext cx="1636568" cy="208160"/>
            <a:chOff x="755650" y="2943225"/>
            <a:chExt cx="7600950" cy="966788"/>
          </a:xfrm>
        </p:grpSpPr>
        <p:sp>
          <p:nvSpPr>
            <p:cNvPr id="272" name="Freeform 87"/>
            <p:cNvSpPr>
              <a:spLocks/>
            </p:cNvSpPr>
            <p:nvPr/>
          </p:nvSpPr>
          <p:spPr bwMode="auto">
            <a:xfrm>
              <a:off x="5810250" y="2986088"/>
              <a:ext cx="354013" cy="673100"/>
            </a:xfrm>
            <a:custGeom>
              <a:avLst/>
              <a:gdLst>
                <a:gd name="T0" fmla="*/ 111 w 465"/>
                <a:gd name="T1" fmla="*/ 883 h 883"/>
                <a:gd name="T2" fmla="*/ 465 w 465"/>
                <a:gd name="T3" fmla="*/ 883 h 883"/>
                <a:gd name="T4" fmla="*/ 465 w 465"/>
                <a:gd name="T5" fmla="*/ 747 h 883"/>
                <a:gd name="T6" fmla="*/ 162 w 465"/>
                <a:gd name="T7" fmla="*/ 747 h 883"/>
                <a:gd name="T8" fmla="*/ 162 w 465"/>
                <a:gd name="T9" fmla="*/ 136 h 883"/>
                <a:gd name="T10" fmla="*/ 450 w 465"/>
                <a:gd name="T11" fmla="*/ 136 h 883"/>
                <a:gd name="T12" fmla="*/ 450 w 465"/>
                <a:gd name="T13" fmla="*/ 0 h 883"/>
                <a:gd name="T14" fmla="*/ 4 w 465"/>
                <a:gd name="T15" fmla="*/ 0 h 883"/>
                <a:gd name="T16" fmla="*/ 4 w 465"/>
                <a:gd name="T17" fmla="*/ 782 h 883"/>
                <a:gd name="T18" fmla="*/ 111 w 465"/>
                <a:gd name="T19" fmla="*/ 883 h 883"/>
                <a:gd name="T20" fmla="*/ 111 w 465"/>
                <a:gd name="T21" fmla="*/ 883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5" h="883">
                  <a:moveTo>
                    <a:pt x="111" y="883"/>
                  </a:moveTo>
                  <a:lnTo>
                    <a:pt x="465" y="883"/>
                  </a:lnTo>
                  <a:lnTo>
                    <a:pt x="465" y="747"/>
                  </a:lnTo>
                  <a:lnTo>
                    <a:pt x="162" y="747"/>
                  </a:lnTo>
                  <a:lnTo>
                    <a:pt x="162" y="136"/>
                  </a:lnTo>
                  <a:lnTo>
                    <a:pt x="450" y="136"/>
                  </a:lnTo>
                  <a:lnTo>
                    <a:pt x="450" y="0"/>
                  </a:lnTo>
                  <a:lnTo>
                    <a:pt x="4" y="0"/>
                  </a:lnTo>
                  <a:lnTo>
                    <a:pt x="4" y="782"/>
                  </a:lnTo>
                  <a:cubicBezTo>
                    <a:pt x="4" y="782"/>
                    <a:pt x="0" y="883"/>
                    <a:pt x="111" y="883"/>
                  </a:cubicBezTo>
                  <a:lnTo>
                    <a:pt x="111" y="883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3" name="Freeform 88"/>
            <p:cNvSpPr>
              <a:spLocks/>
            </p:cNvSpPr>
            <p:nvPr/>
          </p:nvSpPr>
          <p:spPr bwMode="auto">
            <a:xfrm>
              <a:off x="7534275" y="3263900"/>
              <a:ext cx="822325" cy="407988"/>
            </a:xfrm>
            <a:custGeom>
              <a:avLst/>
              <a:gdLst>
                <a:gd name="T0" fmla="*/ 334 w 518"/>
                <a:gd name="T1" fmla="*/ 193 h 257"/>
                <a:gd name="T2" fmla="*/ 334 w 518"/>
                <a:gd name="T3" fmla="*/ 0 h 257"/>
                <a:gd name="T4" fmla="*/ 260 w 518"/>
                <a:gd name="T5" fmla="*/ 0 h 257"/>
                <a:gd name="T6" fmla="*/ 260 w 518"/>
                <a:gd name="T7" fmla="*/ 193 h 257"/>
                <a:gd name="T8" fmla="*/ 176 w 518"/>
                <a:gd name="T9" fmla="*/ 193 h 257"/>
                <a:gd name="T10" fmla="*/ 176 w 518"/>
                <a:gd name="T11" fmla="*/ 0 h 257"/>
                <a:gd name="T12" fmla="*/ 100 w 518"/>
                <a:gd name="T13" fmla="*/ 0 h 257"/>
                <a:gd name="T14" fmla="*/ 100 w 518"/>
                <a:gd name="T15" fmla="*/ 193 h 257"/>
                <a:gd name="T16" fmla="*/ 0 w 518"/>
                <a:gd name="T17" fmla="*/ 193 h 257"/>
                <a:gd name="T18" fmla="*/ 0 w 518"/>
                <a:gd name="T19" fmla="*/ 257 h 257"/>
                <a:gd name="T20" fmla="*/ 518 w 518"/>
                <a:gd name="T21" fmla="*/ 257 h 257"/>
                <a:gd name="T22" fmla="*/ 518 w 518"/>
                <a:gd name="T23" fmla="*/ 193 h 257"/>
                <a:gd name="T24" fmla="*/ 334 w 518"/>
                <a:gd name="T25" fmla="*/ 193 h 257"/>
                <a:gd name="T26" fmla="*/ 334 w 518"/>
                <a:gd name="T27" fmla="*/ 193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8" h="257">
                  <a:moveTo>
                    <a:pt x="334" y="193"/>
                  </a:moveTo>
                  <a:lnTo>
                    <a:pt x="334" y="0"/>
                  </a:lnTo>
                  <a:lnTo>
                    <a:pt x="260" y="0"/>
                  </a:lnTo>
                  <a:lnTo>
                    <a:pt x="260" y="193"/>
                  </a:lnTo>
                  <a:lnTo>
                    <a:pt x="176" y="193"/>
                  </a:lnTo>
                  <a:lnTo>
                    <a:pt x="176" y="0"/>
                  </a:lnTo>
                  <a:lnTo>
                    <a:pt x="100" y="0"/>
                  </a:lnTo>
                  <a:lnTo>
                    <a:pt x="100" y="193"/>
                  </a:lnTo>
                  <a:lnTo>
                    <a:pt x="0" y="193"/>
                  </a:lnTo>
                  <a:lnTo>
                    <a:pt x="0" y="257"/>
                  </a:lnTo>
                  <a:lnTo>
                    <a:pt x="518" y="257"/>
                  </a:lnTo>
                  <a:lnTo>
                    <a:pt x="518" y="193"/>
                  </a:lnTo>
                  <a:lnTo>
                    <a:pt x="334" y="193"/>
                  </a:lnTo>
                  <a:lnTo>
                    <a:pt x="334" y="193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4" name="Freeform 89"/>
            <p:cNvSpPr>
              <a:spLocks/>
            </p:cNvSpPr>
            <p:nvPr/>
          </p:nvSpPr>
          <p:spPr bwMode="auto">
            <a:xfrm>
              <a:off x="4926013" y="3371850"/>
              <a:ext cx="784225" cy="517525"/>
            </a:xfrm>
            <a:custGeom>
              <a:avLst/>
              <a:gdLst>
                <a:gd name="T0" fmla="*/ 964 w 1028"/>
                <a:gd name="T1" fmla="*/ 311 h 678"/>
                <a:gd name="T2" fmla="*/ 964 w 1028"/>
                <a:gd name="T3" fmla="*/ 678 h 678"/>
                <a:gd name="T4" fmla="*/ 806 w 1028"/>
                <a:gd name="T5" fmla="*/ 678 h 678"/>
                <a:gd name="T6" fmla="*/ 806 w 1028"/>
                <a:gd name="T7" fmla="*/ 367 h 678"/>
                <a:gd name="T8" fmla="*/ 53 w 1028"/>
                <a:gd name="T9" fmla="*/ 367 h 678"/>
                <a:gd name="T10" fmla="*/ 53 w 1028"/>
                <a:gd name="T11" fmla="*/ 235 h 678"/>
                <a:gd name="T12" fmla="*/ 427 w 1028"/>
                <a:gd name="T13" fmla="*/ 235 h 678"/>
                <a:gd name="T14" fmla="*/ 427 w 1028"/>
                <a:gd name="T15" fmla="*/ 124 h 678"/>
                <a:gd name="T16" fmla="*/ 0 w 1028"/>
                <a:gd name="T17" fmla="*/ 124 h 678"/>
                <a:gd name="T18" fmla="*/ 0 w 1028"/>
                <a:gd name="T19" fmla="*/ 0 h 678"/>
                <a:gd name="T20" fmla="*/ 1028 w 1028"/>
                <a:gd name="T21" fmla="*/ 0 h 678"/>
                <a:gd name="T22" fmla="*/ 1028 w 1028"/>
                <a:gd name="T23" fmla="*/ 124 h 678"/>
                <a:gd name="T24" fmla="*/ 585 w 1028"/>
                <a:gd name="T25" fmla="*/ 124 h 678"/>
                <a:gd name="T26" fmla="*/ 585 w 1028"/>
                <a:gd name="T27" fmla="*/ 235 h 678"/>
                <a:gd name="T28" fmla="*/ 895 w 1028"/>
                <a:gd name="T29" fmla="*/ 235 h 678"/>
                <a:gd name="T30" fmla="*/ 964 w 1028"/>
                <a:gd name="T31" fmla="*/ 311 h 678"/>
                <a:gd name="T32" fmla="*/ 964 w 1028"/>
                <a:gd name="T33" fmla="*/ 311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8" h="678">
                  <a:moveTo>
                    <a:pt x="964" y="311"/>
                  </a:moveTo>
                  <a:lnTo>
                    <a:pt x="964" y="678"/>
                  </a:lnTo>
                  <a:lnTo>
                    <a:pt x="806" y="678"/>
                  </a:lnTo>
                  <a:lnTo>
                    <a:pt x="806" y="367"/>
                  </a:lnTo>
                  <a:lnTo>
                    <a:pt x="53" y="367"/>
                  </a:lnTo>
                  <a:lnTo>
                    <a:pt x="53" y="235"/>
                  </a:lnTo>
                  <a:lnTo>
                    <a:pt x="427" y="235"/>
                  </a:lnTo>
                  <a:lnTo>
                    <a:pt x="42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028" y="0"/>
                  </a:lnTo>
                  <a:lnTo>
                    <a:pt x="1028" y="124"/>
                  </a:lnTo>
                  <a:lnTo>
                    <a:pt x="585" y="124"/>
                  </a:lnTo>
                  <a:lnTo>
                    <a:pt x="585" y="235"/>
                  </a:lnTo>
                  <a:lnTo>
                    <a:pt x="895" y="235"/>
                  </a:lnTo>
                  <a:cubicBezTo>
                    <a:pt x="895" y="235"/>
                    <a:pt x="964" y="235"/>
                    <a:pt x="964" y="311"/>
                  </a:cubicBezTo>
                  <a:lnTo>
                    <a:pt x="964" y="311"/>
                  </a:lnTo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5" name="Freeform 90"/>
            <p:cNvSpPr>
              <a:spLocks noEditPoints="1"/>
            </p:cNvSpPr>
            <p:nvPr/>
          </p:nvSpPr>
          <p:spPr bwMode="auto">
            <a:xfrm>
              <a:off x="4967288" y="2979738"/>
              <a:ext cx="693738" cy="323850"/>
            </a:xfrm>
            <a:custGeom>
              <a:avLst/>
              <a:gdLst>
                <a:gd name="T0" fmla="*/ 64 w 911"/>
                <a:gd name="T1" fmla="*/ 425 h 425"/>
                <a:gd name="T2" fmla="*/ 911 w 911"/>
                <a:gd name="T3" fmla="*/ 425 h 425"/>
                <a:gd name="T4" fmla="*/ 911 w 911"/>
                <a:gd name="T5" fmla="*/ 0 h 425"/>
                <a:gd name="T6" fmla="*/ 753 w 911"/>
                <a:gd name="T7" fmla="*/ 0 h 425"/>
                <a:gd name="T8" fmla="*/ 753 w 911"/>
                <a:gd name="T9" fmla="*/ 89 h 425"/>
                <a:gd name="T10" fmla="*/ 162 w 911"/>
                <a:gd name="T11" fmla="*/ 89 h 425"/>
                <a:gd name="T12" fmla="*/ 162 w 911"/>
                <a:gd name="T13" fmla="*/ 0 h 425"/>
                <a:gd name="T14" fmla="*/ 3 w 911"/>
                <a:gd name="T15" fmla="*/ 0 h 425"/>
                <a:gd name="T16" fmla="*/ 3 w 911"/>
                <a:gd name="T17" fmla="*/ 361 h 425"/>
                <a:gd name="T18" fmla="*/ 64 w 911"/>
                <a:gd name="T19" fmla="*/ 425 h 425"/>
                <a:gd name="T20" fmla="*/ 753 w 911"/>
                <a:gd name="T21" fmla="*/ 212 h 425"/>
                <a:gd name="T22" fmla="*/ 753 w 911"/>
                <a:gd name="T23" fmla="*/ 295 h 425"/>
                <a:gd name="T24" fmla="*/ 162 w 911"/>
                <a:gd name="T25" fmla="*/ 295 h 425"/>
                <a:gd name="T26" fmla="*/ 162 w 911"/>
                <a:gd name="T27" fmla="*/ 212 h 425"/>
                <a:gd name="T28" fmla="*/ 753 w 911"/>
                <a:gd name="T29" fmla="*/ 212 h 425"/>
                <a:gd name="T30" fmla="*/ 753 w 911"/>
                <a:gd name="T31" fmla="*/ 212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11" h="425">
                  <a:moveTo>
                    <a:pt x="64" y="425"/>
                  </a:moveTo>
                  <a:lnTo>
                    <a:pt x="911" y="425"/>
                  </a:lnTo>
                  <a:lnTo>
                    <a:pt x="911" y="0"/>
                  </a:lnTo>
                  <a:lnTo>
                    <a:pt x="753" y="0"/>
                  </a:lnTo>
                  <a:lnTo>
                    <a:pt x="753" y="89"/>
                  </a:lnTo>
                  <a:lnTo>
                    <a:pt x="162" y="89"/>
                  </a:lnTo>
                  <a:lnTo>
                    <a:pt x="162" y="0"/>
                  </a:lnTo>
                  <a:lnTo>
                    <a:pt x="3" y="0"/>
                  </a:lnTo>
                  <a:lnTo>
                    <a:pt x="3" y="361"/>
                  </a:lnTo>
                  <a:cubicBezTo>
                    <a:pt x="3" y="361"/>
                    <a:pt x="0" y="425"/>
                    <a:pt x="64" y="425"/>
                  </a:cubicBezTo>
                  <a:close/>
                  <a:moveTo>
                    <a:pt x="753" y="212"/>
                  </a:moveTo>
                  <a:lnTo>
                    <a:pt x="753" y="295"/>
                  </a:lnTo>
                  <a:lnTo>
                    <a:pt x="162" y="295"/>
                  </a:lnTo>
                  <a:lnTo>
                    <a:pt x="162" y="212"/>
                  </a:lnTo>
                  <a:lnTo>
                    <a:pt x="753" y="212"/>
                  </a:lnTo>
                  <a:lnTo>
                    <a:pt x="753" y="212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" name="Freeform 91"/>
            <p:cNvSpPr>
              <a:spLocks/>
            </p:cNvSpPr>
            <p:nvPr/>
          </p:nvSpPr>
          <p:spPr bwMode="auto">
            <a:xfrm>
              <a:off x="6218238" y="2976563"/>
              <a:ext cx="352425" cy="708025"/>
            </a:xfrm>
            <a:custGeom>
              <a:avLst/>
              <a:gdLst>
                <a:gd name="T0" fmla="*/ 146 w 222"/>
                <a:gd name="T1" fmla="*/ 154 h 446"/>
                <a:gd name="T2" fmla="*/ 76 w 222"/>
                <a:gd name="T3" fmla="*/ 154 h 446"/>
                <a:gd name="T4" fmla="*/ 76 w 222"/>
                <a:gd name="T5" fmla="*/ 0 h 446"/>
                <a:gd name="T6" fmla="*/ 0 w 222"/>
                <a:gd name="T7" fmla="*/ 0 h 446"/>
                <a:gd name="T8" fmla="*/ 0 w 222"/>
                <a:gd name="T9" fmla="*/ 446 h 446"/>
                <a:gd name="T10" fmla="*/ 76 w 222"/>
                <a:gd name="T11" fmla="*/ 446 h 446"/>
                <a:gd name="T12" fmla="*/ 76 w 222"/>
                <a:gd name="T13" fmla="*/ 219 h 446"/>
                <a:gd name="T14" fmla="*/ 146 w 222"/>
                <a:gd name="T15" fmla="*/ 219 h 446"/>
                <a:gd name="T16" fmla="*/ 146 w 222"/>
                <a:gd name="T17" fmla="*/ 446 h 446"/>
                <a:gd name="T18" fmla="*/ 222 w 222"/>
                <a:gd name="T19" fmla="*/ 446 h 446"/>
                <a:gd name="T20" fmla="*/ 222 w 222"/>
                <a:gd name="T21" fmla="*/ 0 h 446"/>
                <a:gd name="T22" fmla="*/ 146 w 222"/>
                <a:gd name="T23" fmla="*/ 0 h 446"/>
                <a:gd name="T24" fmla="*/ 146 w 222"/>
                <a:gd name="T25" fmla="*/ 154 h 446"/>
                <a:gd name="T26" fmla="*/ 146 w 222"/>
                <a:gd name="T27" fmla="*/ 154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2" h="446">
                  <a:moveTo>
                    <a:pt x="146" y="154"/>
                  </a:moveTo>
                  <a:lnTo>
                    <a:pt x="76" y="154"/>
                  </a:lnTo>
                  <a:lnTo>
                    <a:pt x="76" y="0"/>
                  </a:lnTo>
                  <a:lnTo>
                    <a:pt x="0" y="0"/>
                  </a:lnTo>
                  <a:lnTo>
                    <a:pt x="0" y="446"/>
                  </a:lnTo>
                  <a:lnTo>
                    <a:pt x="76" y="446"/>
                  </a:lnTo>
                  <a:lnTo>
                    <a:pt x="76" y="219"/>
                  </a:lnTo>
                  <a:lnTo>
                    <a:pt x="146" y="219"/>
                  </a:lnTo>
                  <a:lnTo>
                    <a:pt x="146" y="446"/>
                  </a:lnTo>
                  <a:lnTo>
                    <a:pt x="222" y="446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6" y="154"/>
                  </a:lnTo>
                  <a:lnTo>
                    <a:pt x="146" y="154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7" name="Freeform 92"/>
            <p:cNvSpPr>
              <a:spLocks/>
            </p:cNvSpPr>
            <p:nvPr/>
          </p:nvSpPr>
          <p:spPr bwMode="auto">
            <a:xfrm>
              <a:off x="7577138" y="2986088"/>
              <a:ext cx="714375" cy="441325"/>
            </a:xfrm>
            <a:custGeom>
              <a:avLst/>
              <a:gdLst>
                <a:gd name="T0" fmla="*/ 937 w 937"/>
                <a:gd name="T1" fmla="*/ 98 h 579"/>
                <a:gd name="T2" fmla="*/ 937 w 937"/>
                <a:gd name="T3" fmla="*/ 579 h 579"/>
                <a:gd name="T4" fmla="*/ 782 w 937"/>
                <a:gd name="T5" fmla="*/ 579 h 579"/>
                <a:gd name="T6" fmla="*/ 782 w 937"/>
                <a:gd name="T7" fmla="*/ 142 h 579"/>
                <a:gd name="T8" fmla="*/ 0 w 937"/>
                <a:gd name="T9" fmla="*/ 142 h 579"/>
                <a:gd name="T10" fmla="*/ 0 w 937"/>
                <a:gd name="T11" fmla="*/ 6 h 579"/>
                <a:gd name="T12" fmla="*/ 845 w 937"/>
                <a:gd name="T13" fmla="*/ 6 h 579"/>
                <a:gd name="T14" fmla="*/ 937 w 937"/>
                <a:gd name="T15" fmla="*/ 98 h 579"/>
                <a:gd name="T16" fmla="*/ 937 w 937"/>
                <a:gd name="T17" fmla="*/ 98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7" h="579">
                  <a:moveTo>
                    <a:pt x="937" y="98"/>
                  </a:moveTo>
                  <a:lnTo>
                    <a:pt x="937" y="579"/>
                  </a:lnTo>
                  <a:lnTo>
                    <a:pt x="782" y="579"/>
                  </a:lnTo>
                  <a:lnTo>
                    <a:pt x="782" y="142"/>
                  </a:lnTo>
                  <a:lnTo>
                    <a:pt x="0" y="142"/>
                  </a:lnTo>
                  <a:lnTo>
                    <a:pt x="0" y="6"/>
                  </a:lnTo>
                  <a:lnTo>
                    <a:pt x="845" y="6"/>
                  </a:lnTo>
                  <a:cubicBezTo>
                    <a:pt x="845" y="6"/>
                    <a:pt x="937" y="0"/>
                    <a:pt x="937" y="98"/>
                  </a:cubicBezTo>
                  <a:lnTo>
                    <a:pt x="937" y="98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8" name="Freeform 93"/>
            <p:cNvSpPr>
              <a:spLocks noEditPoints="1"/>
            </p:cNvSpPr>
            <p:nvPr/>
          </p:nvSpPr>
          <p:spPr bwMode="auto">
            <a:xfrm>
              <a:off x="6688138" y="2943225"/>
              <a:ext cx="827088" cy="947738"/>
            </a:xfrm>
            <a:custGeom>
              <a:avLst/>
              <a:gdLst>
                <a:gd name="T0" fmla="*/ 873 w 1085"/>
                <a:gd name="T1" fmla="*/ 817 h 1244"/>
                <a:gd name="T2" fmla="*/ 54 w 1085"/>
                <a:gd name="T3" fmla="*/ 813 h 1244"/>
                <a:gd name="T4" fmla="*/ 54 w 1085"/>
                <a:gd name="T5" fmla="*/ 949 h 1244"/>
                <a:gd name="T6" fmla="*/ 788 w 1085"/>
                <a:gd name="T7" fmla="*/ 949 h 1244"/>
                <a:gd name="T8" fmla="*/ 788 w 1085"/>
                <a:gd name="T9" fmla="*/ 1244 h 1244"/>
                <a:gd name="T10" fmla="*/ 946 w 1085"/>
                <a:gd name="T11" fmla="*/ 1244 h 1244"/>
                <a:gd name="T12" fmla="*/ 946 w 1085"/>
                <a:gd name="T13" fmla="*/ 877 h 1244"/>
                <a:gd name="T14" fmla="*/ 873 w 1085"/>
                <a:gd name="T15" fmla="*/ 817 h 1244"/>
                <a:gd name="T16" fmla="*/ 943 w 1085"/>
                <a:gd name="T17" fmla="*/ 323 h 1244"/>
                <a:gd name="T18" fmla="*/ 943 w 1085"/>
                <a:gd name="T19" fmla="*/ 44 h 1244"/>
                <a:gd name="T20" fmla="*/ 784 w 1085"/>
                <a:gd name="T21" fmla="*/ 44 h 1244"/>
                <a:gd name="T22" fmla="*/ 784 w 1085"/>
                <a:gd name="T23" fmla="*/ 737 h 1244"/>
                <a:gd name="T24" fmla="*/ 943 w 1085"/>
                <a:gd name="T25" fmla="*/ 737 h 1244"/>
                <a:gd name="T26" fmla="*/ 943 w 1085"/>
                <a:gd name="T27" fmla="*/ 456 h 1244"/>
                <a:gd name="T28" fmla="*/ 1085 w 1085"/>
                <a:gd name="T29" fmla="*/ 456 h 1244"/>
                <a:gd name="T30" fmla="*/ 1085 w 1085"/>
                <a:gd name="T31" fmla="*/ 323 h 1244"/>
                <a:gd name="T32" fmla="*/ 943 w 1085"/>
                <a:gd name="T33" fmla="*/ 323 h 1244"/>
                <a:gd name="T34" fmla="*/ 225 w 1085"/>
                <a:gd name="T35" fmla="*/ 250 h 1244"/>
                <a:gd name="T36" fmla="*/ 16 w 1085"/>
                <a:gd name="T37" fmla="*/ 497 h 1244"/>
                <a:gd name="T38" fmla="*/ 307 w 1085"/>
                <a:gd name="T39" fmla="*/ 753 h 1244"/>
                <a:gd name="T40" fmla="*/ 601 w 1085"/>
                <a:gd name="T41" fmla="*/ 497 h 1244"/>
                <a:gd name="T42" fmla="*/ 373 w 1085"/>
                <a:gd name="T43" fmla="*/ 247 h 1244"/>
                <a:gd name="T44" fmla="*/ 373 w 1085"/>
                <a:gd name="T45" fmla="*/ 212 h 1244"/>
                <a:gd name="T46" fmla="*/ 620 w 1085"/>
                <a:gd name="T47" fmla="*/ 212 h 1244"/>
                <a:gd name="T48" fmla="*/ 620 w 1085"/>
                <a:gd name="T49" fmla="*/ 79 h 1244"/>
                <a:gd name="T50" fmla="*/ 380 w 1085"/>
                <a:gd name="T51" fmla="*/ 79 h 1244"/>
                <a:gd name="T52" fmla="*/ 380 w 1085"/>
                <a:gd name="T53" fmla="*/ 0 h 1244"/>
                <a:gd name="T54" fmla="*/ 225 w 1085"/>
                <a:gd name="T55" fmla="*/ 0 h 1244"/>
                <a:gd name="T56" fmla="*/ 225 w 1085"/>
                <a:gd name="T57" fmla="*/ 79 h 1244"/>
                <a:gd name="T58" fmla="*/ 0 w 1085"/>
                <a:gd name="T59" fmla="*/ 79 h 1244"/>
                <a:gd name="T60" fmla="*/ 0 w 1085"/>
                <a:gd name="T61" fmla="*/ 212 h 1244"/>
                <a:gd name="T62" fmla="*/ 231 w 1085"/>
                <a:gd name="T63" fmla="*/ 212 h 1244"/>
                <a:gd name="T64" fmla="*/ 231 w 1085"/>
                <a:gd name="T65" fmla="*/ 247 h 1244"/>
                <a:gd name="T66" fmla="*/ 225 w 1085"/>
                <a:gd name="T67" fmla="*/ 250 h 1244"/>
                <a:gd name="T68" fmla="*/ 307 w 1085"/>
                <a:gd name="T69" fmla="*/ 370 h 1244"/>
                <a:gd name="T70" fmla="*/ 449 w 1085"/>
                <a:gd name="T71" fmla="*/ 497 h 1244"/>
                <a:gd name="T72" fmla="*/ 307 w 1085"/>
                <a:gd name="T73" fmla="*/ 620 h 1244"/>
                <a:gd name="T74" fmla="*/ 168 w 1085"/>
                <a:gd name="T75" fmla="*/ 497 h 1244"/>
                <a:gd name="T76" fmla="*/ 307 w 1085"/>
                <a:gd name="T77" fmla="*/ 370 h 1244"/>
                <a:gd name="T78" fmla="*/ 307 w 1085"/>
                <a:gd name="T79" fmla="*/ 37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85" h="1244">
                  <a:moveTo>
                    <a:pt x="873" y="817"/>
                  </a:moveTo>
                  <a:lnTo>
                    <a:pt x="54" y="813"/>
                  </a:lnTo>
                  <a:lnTo>
                    <a:pt x="54" y="949"/>
                  </a:lnTo>
                  <a:lnTo>
                    <a:pt x="788" y="949"/>
                  </a:lnTo>
                  <a:lnTo>
                    <a:pt x="788" y="1244"/>
                  </a:lnTo>
                  <a:lnTo>
                    <a:pt x="946" y="1244"/>
                  </a:lnTo>
                  <a:lnTo>
                    <a:pt x="946" y="877"/>
                  </a:lnTo>
                  <a:cubicBezTo>
                    <a:pt x="946" y="807"/>
                    <a:pt x="873" y="817"/>
                    <a:pt x="873" y="817"/>
                  </a:cubicBezTo>
                  <a:close/>
                  <a:moveTo>
                    <a:pt x="943" y="323"/>
                  </a:moveTo>
                  <a:lnTo>
                    <a:pt x="943" y="44"/>
                  </a:lnTo>
                  <a:lnTo>
                    <a:pt x="784" y="44"/>
                  </a:lnTo>
                  <a:lnTo>
                    <a:pt x="784" y="737"/>
                  </a:lnTo>
                  <a:lnTo>
                    <a:pt x="943" y="737"/>
                  </a:lnTo>
                  <a:lnTo>
                    <a:pt x="943" y="456"/>
                  </a:lnTo>
                  <a:lnTo>
                    <a:pt x="1085" y="456"/>
                  </a:lnTo>
                  <a:lnTo>
                    <a:pt x="1085" y="323"/>
                  </a:lnTo>
                  <a:lnTo>
                    <a:pt x="943" y="323"/>
                  </a:lnTo>
                  <a:close/>
                  <a:moveTo>
                    <a:pt x="225" y="250"/>
                  </a:moveTo>
                  <a:cubicBezTo>
                    <a:pt x="104" y="282"/>
                    <a:pt x="16" y="383"/>
                    <a:pt x="16" y="497"/>
                  </a:cubicBezTo>
                  <a:cubicBezTo>
                    <a:pt x="16" y="639"/>
                    <a:pt x="149" y="753"/>
                    <a:pt x="307" y="753"/>
                  </a:cubicBezTo>
                  <a:cubicBezTo>
                    <a:pt x="465" y="753"/>
                    <a:pt x="601" y="639"/>
                    <a:pt x="601" y="497"/>
                  </a:cubicBezTo>
                  <a:cubicBezTo>
                    <a:pt x="601" y="380"/>
                    <a:pt x="503" y="275"/>
                    <a:pt x="373" y="247"/>
                  </a:cubicBezTo>
                  <a:lnTo>
                    <a:pt x="373" y="212"/>
                  </a:lnTo>
                  <a:lnTo>
                    <a:pt x="620" y="212"/>
                  </a:lnTo>
                  <a:lnTo>
                    <a:pt x="620" y="79"/>
                  </a:lnTo>
                  <a:lnTo>
                    <a:pt x="380" y="79"/>
                  </a:lnTo>
                  <a:lnTo>
                    <a:pt x="380" y="0"/>
                  </a:lnTo>
                  <a:lnTo>
                    <a:pt x="225" y="0"/>
                  </a:lnTo>
                  <a:lnTo>
                    <a:pt x="225" y="79"/>
                  </a:lnTo>
                  <a:lnTo>
                    <a:pt x="0" y="79"/>
                  </a:lnTo>
                  <a:lnTo>
                    <a:pt x="0" y="212"/>
                  </a:lnTo>
                  <a:lnTo>
                    <a:pt x="231" y="212"/>
                  </a:lnTo>
                  <a:lnTo>
                    <a:pt x="231" y="247"/>
                  </a:lnTo>
                  <a:lnTo>
                    <a:pt x="225" y="250"/>
                  </a:lnTo>
                  <a:close/>
                  <a:moveTo>
                    <a:pt x="307" y="370"/>
                  </a:moveTo>
                  <a:cubicBezTo>
                    <a:pt x="386" y="370"/>
                    <a:pt x="449" y="427"/>
                    <a:pt x="449" y="497"/>
                  </a:cubicBezTo>
                  <a:cubicBezTo>
                    <a:pt x="449" y="567"/>
                    <a:pt x="386" y="620"/>
                    <a:pt x="307" y="620"/>
                  </a:cubicBezTo>
                  <a:cubicBezTo>
                    <a:pt x="231" y="620"/>
                    <a:pt x="168" y="567"/>
                    <a:pt x="168" y="497"/>
                  </a:cubicBezTo>
                  <a:cubicBezTo>
                    <a:pt x="168" y="427"/>
                    <a:pt x="231" y="370"/>
                    <a:pt x="307" y="370"/>
                  </a:cubicBezTo>
                  <a:lnTo>
                    <a:pt x="307" y="370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9" name="Freeform 94"/>
            <p:cNvSpPr>
              <a:spLocks noEditPoints="1"/>
            </p:cNvSpPr>
            <p:nvPr/>
          </p:nvSpPr>
          <p:spPr bwMode="auto">
            <a:xfrm>
              <a:off x="4222750" y="3449638"/>
              <a:ext cx="601663" cy="436563"/>
            </a:xfrm>
            <a:custGeom>
              <a:avLst/>
              <a:gdLst>
                <a:gd name="T0" fmla="*/ 791 w 791"/>
                <a:gd name="T1" fmla="*/ 288 h 573"/>
                <a:gd name="T2" fmla="*/ 791 w 791"/>
                <a:gd name="T3" fmla="*/ 288 h 573"/>
                <a:gd name="T4" fmla="*/ 395 w 791"/>
                <a:gd name="T5" fmla="*/ 0 h 573"/>
                <a:gd name="T6" fmla="*/ 0 w 791"/>
                <a:gd name="T7" fmla="*/ 288 h 573"/>
                <a:gd name="T8" fmla="*/ 395 w 791"/>
                <a:gd name="T9" fmla="*/ 573 h 573"/>
                <a:gd name="T10" fmla="*/ 791 w 791"/>
                <a:gd name="T11" fmla="*/ 288 h 573"/>
                <a:gd name="T12" fmla="*/ 395 w 791"/>
                <a:gd name="T13" fmla="*/ 449 h 573"/>
                <a:gd name="T14" fmla="*/ 158 w 791"/>
                <a:gd name="T15" fmla="*/ 288 h 573"/>
                <a:gd name="T16" fmla="*/ 395 w 791"/>
                <a:gd name="T17" fmla="*/ 123 h 573"/>
                <a:gd name="T18" fmla="*/ 636 w 791"/>
                <a:gd name="T19" fmla="*/ 288 h 573"/>
                <a:gd name="T20" fmla="*/ 395 w 791"/>
                <a:gd name="T21" fmla="*/ 449 h 573"/>
                <a:gd name="T22" fmla="*/ 395 w 791"/>
                <a:gd name="T23" fmla="*/ 449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1" h="573">
                  <a:moveTo>
                    <a:pt x="791" y="288"/>
                  </a:moveTo>
                  <a:lnTo>
                    <a:pt x="791" y="288"/>
                  </a:lnTo>
                  <a:cubicBezTo>
                    <a:pt x="791" y="129"/>
                    <a:pt x="613" y="0"/>
                    <a:pt x="395" y="0"/>
                  </a:cubicBezTo>
                  <a:cubicBezTo>
                    <a:pt x="177" y="0"/>
                    <a:pt x="0" y="129"/>
                    <a:pt x="0" y="288"/>
                  </a:cubicBezTo>
                  <a:cubicBezTo>
                    <a:pt x="0" y="446"/>
                    <a:pt x="177" y="573"/>
                    <a:pt x="395" y="573"/>
                  </a:cubicBezTo>
                  <a:cubicBezTo>
                    <a:pt x="613" y="573"/>
                    <a:pt x="791" y="446"/>
                    <a:pt x="791" y="288"/>
                  </a:cubicBezTo>
                  <a:close/>
                  <a:moveTo>
                    <a:pt x="395" y="449"/>
                  </a:moveTo>
                  <a:cubicBezTo>
                    <a:pt x="266" y="449"/>
                    <a:pt x="158" y="376"/>
                    <a:pt x="158" y="288"/>
                  </a:cubicBezTo>
                  <a:cubicBezTo>
                    <a:pt x="158" y="199"/>
                    <a:pt x="266" y="123"/>
                    <a:pt x="395" y="123"/>
                  </a:cubicBezTo>
                  <a:cubicBezTo>
                    <a:pt x="503" y="123"/>
                    <a:pt x="636" y="186"/>
                    <a:pt x="636" y="288"/>
                  </a:cubicBezTo>
                  <a:cubicBezTo>
                    <a:pt x="636" y="389"/>
                    <a:pt x="503" y="449"/>
                    <a:pt x="395" y="449"/>
                  </a:cubicBezTo>
                  <a:lnTo>
                    <a:pt x="395" y="449"/>
                  </a:lnTo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0" name="Freeform 95"/>
            <p:cNvSpPr>
              <a:spLocks noEditPoints="1"/>
            </p:cNvSpPr>
            <p:nvPr/>
          </p:nvSpPr>
          <p:spPr bwMode="auto">
            <a:xfrm>
              <a:off x="4067175" y="2971800"/>
              <a:ext cx="752475" cy="492125"/>
            </a:xfrm>
            <a:custGeom>
              <a:avLst/>
              <a:gdLst>
                <a:gd name="T0" fmla="*/ 503 w 987"/>
                <a:gd name="T1" fmla="*/ 19 h 646"/>
                <a:gd name="T2" fmla="*/ 19 w 987"/>
                <a:gd name="T3" fmla="*/ 19 h 646"/>
                <a:gd name="T4" fmla="*/ 19 w 987"/>
                <a:gd name="T5" fmla="*/ 142 h 646"/>
                <a:gd name="T6" fmla="*/ 377 w 987"/>
                <a:gd name="T7" fmla="*/ 142 h 646"/>
                <a:gd name="T8" fmla="*/ 358 w 987"/>
                <a:gd name="T9" fmla="*/ 237 h 646"/>
                <a:gd name="T10" fmla="*/ 0 w 987"/>
                <a:gd name="T11" fmla="*/ 529 h 646"/>
                <a:gd name="T12" fmla="*/ 4 w 987"/>
                <a:gd name="T13" fmla="*/ 646 h 646"/>
                <a:gd name="T14" fmla="*/ 541 w 987"/>
                <a:gd name="T15" fmla="*/ 63 h 646"/>
                <a:gd name="T16" fmla="*/ 503 w 987"/>
                <a:gd name="T17" fmla="*/ 19 h 646"/>
                <a:gd name="T18" fmla="*/ 826 w 987"/>
                <a:gd name="T19" fmla="*/ 0 h 646"/>
                <a:gd name="T20" fmla="*/ 826 w 987"/>
                <a:gd name="T21" fmla="*/ 123 h 646"/>
                <a:gd name="T22" fmla="*/ 579 w 987"/>
                <a:gd name="T23" fmla="*/ 123 h 646"/>
                <a:gd name="T24" fmla="*/ 579 w 987"/>
                <a:gd name="T25" fmla="*/ 259 h 646"/>
                <a:gd name="T26" fmla="*/ 826 w 987"/>
                <a:gd name="T27" fmla="*/ 259 h 646"/>
                <a:gd name="T28" fmla="*/ 826 w 987"/>
                <a:gd name="T29" fmla="*/ 351 h 646"/>
                <a:gd name="T30" fmla="*/ 573 w 987"/>
                <a:gd name="T31" fmla="*/ 351 h 646"/>
                <a:gd name="T32" fmla="*/ 573 w 987"/>
                <a:gd name="T33" fmla="*/ 484 h 646"/>
                <a:gd name="T34" fmla="*/ 826 w 987"/>
                <a:gd name="T35" fmla="*/ 484 h 646"/>
                <a:gd name="T36" fmla="*/ 826 w 987"/>
                <a:gd name="T37" fmla="*/ 639 h 646"/>
                <a:gd name="T38" fmla="*/ 987 w 987"/>
                <a:gd name="T39" fmla="*/ 639 h 646"/>
                <a:gd name="T40" fmla="*/ 987 w 987"/>
                <a:gd name="T41" fmla="*/ 0 h 646"/>
                <a:gd name="T42" fmla="*/ 826 w 987"/>
                <a:gd name="T43" fmla="*/ 0 h 646"/>
                <a:gd name="T44" fmla="*/ 826 w 987"/>
                <a:gd name="T45" fmla="*/ 0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7" h="646">
                  <a:moveTo>
                    <a:pt x="503" y="19"/>
                  </a:moveTo>
                  <a:lnTo>
                    <a:pt x="19" y="19"/>
                  </a:lnTo>
                  <a:lnTo>
                    <a:pt x="19" y="142"/>
                  </a:lnTo>
                  <a:lnTo>
                    <a:pt x="377" y="142"/>
                  </a:lnTo>
                  <a:cubicBezTo>
                    <a:pt x="377" y="161"/>
                    <a:pt x="374" y="193"/>
                    <a:pt x="358" y="237"/>
                  </a:cubicBezTo>
                  <a:cubicBezTo>
                    <a:pt x="276" y="484"/>
                    <a:pt x="0" y="529"/>
                    <a:pt x="0" y="529"/>
                  </a:cubicBezTo>
                  <a:lnTo>
                    <a:pt x="4" y="646"/>
                  </a:lnTo>
                  <a:cubicBezTo>
                    <a:pt x="567" y="566"/>
                    <a:pt x="541" y="63"/>
                    <a:pt x="541" y="63"/>
                  </a:cubicBezTo>
                  <a:cubicBezTo>
                    <a:pt x="541" y="22"/>
                    <a:pt x="503" y="19"/>
                    <a:pt x="503" y="19"/>
                  </a:cubicBezTo>
                  <a:close/>
                  <a:moveTo>
                    <a:pt x="826" y="0"/>
                  </a:moveTo>
                  <a:lnTo>
                    <a:pt x="826" y="123"/>
                  </a:lnTo>
                  <a:lnTo>
                    <a:pt x="579" y="123"/>
                  </a:lnTo>
                  <a:lnTo>
                    <a:pt x="579" y="259"/>
                  </a:lnTo>
                  <a:lnTo>
                    <a:pt x="826" y="259"/>
                  </a:lnTo>
                  <a:lnTo>
                    <a:pt x="826" y="351"/>
                  </a:lnTo>
                  <a:lnTo>
                    <a:pt x="573" y="351"/>
                  </a:lnTo>
                  <a:lnTo>
                    <a:pt x="573" y="484"/>
                  </a:lnTo>
                  <a:lnTo>
                    <a:pt x="826" y="484"/>
                  </a:lnTo>
                  <a:lnTo>
                    <a:pt x="826" y="639"/>
                  </a:lnTo>
                  <a:lnTo>
                    <a:pt x="987" y="639"/>
                  </a:lnTo>
                  <a:lnTo>
                    <a:pt x="987" y="0"/>
                  </a:lnTo>
                  <a:lnTo>
                    <a:pt x="826" y="0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1" name="Freeform 96"/>
            <p:cNvSpPr>
              <a:spLocks noEditPoints="1"/>
            </p:cNvSpPr>
            <p:nvPr/>
          </p:nvSpPr>
          <p:spPr bwMode="auto">
            <a:xfrm>
              <a:off x="755650" y="2960688"/>
              <a:ext cx="2989263" cy="949325"/>
            </a:xfrm>
            <a:custGeom>
              <a:avLst/>
              <a:gdLst>
                <a:gd name="T0" fmla="*/ 395 w 3923"/>
                <a:gd name="T1" fmla="*/ 22 h 1247"/>
                <a:gd name="T2" fmla="*/ 0 w 3923"/>
                <a:gd name="T3" fmla="*/ 22 h 1247"/>
                <a:gd name="T4" fmla="*/ 79 w 3923"/>
                <a:gd name="T5" fmla="*/ 158 h 1247"/>
                <a:gd name="T6" fmla="*/ 79 w 3923"/>
                <a:gd name="T7" fmla="*/ 1222 h 1247"/>
                <a:gd name="T8" fmla="*/ 395 w 3923"/>
                <a:gd name="T9" fmla="*/ 1222 h 1247"/>
                <a:gd name="T10" fmla="*/ 395 w 3923"/>
                <a:gd name="T11" fmla="*/ 22 h 1247"/>
                <a:gd name="T12" fmla="*/ 405 w 3923"/>
                <a:gd name="T13" fmla="*/ 516 h 1247"/>
                <a:gd name="T14" fmla="*/ 943 w 3923"/>
                <a:gd name="T15" fmla="*/ 1231 h 1247"/>
                <a:gd name="T16" fmla="*/ 1310 w 3923"/>
                <a:gd name="T17" fmla="*/ 1231 h 1247"/>
                <a:gd name="T18" fmla="*/ 743 w 3923"/>
                <a:gd name="T19" fmla="*/ 516 h 1247"/>
                <a:gd name="T20" fmla="*/ 1284 w 3923"/>
                <a:gd name="T21" fmla="*/ 19 h 1247"/>
                <a:gd name="T22" fmla="*/ 965 w 3923"/>
                <a:gd name="T23" fmla="*/ 19 h 1247"/>
                <a:gd name="T24" fmla="*/ 408 w 3923"/>
                <a:gd name="T25" fmla="*/ 513 h 1247"/>
                <a:gd name="T26" fmla="*/ 405 w 3923"/>
                <a:gd name="T27" fmla="*/ 516 h 1247"/>
                <a:gd name="T28" fmla="*/ 3923 w 3923"/>
                <a:gd name="T29" fmla="*/ 1225 h 1247"/>
                <a:gd name="T30" fmla="*/ 3923 w 3923"/>
                <a:gd name="T31" fmla="*/ 19 h 1247"/>
                <a:gd name="T32" fmla="*/ 3609 w 3923"/>
                <a:gd name="T33" fmla="*/ 19 h 1247"/>
                <a:gd name="T34" fmla="*/ 3609 w 3923"/>
                <a:gd name="T35" fmla="*/ 1029 h 1247"/>
                <a:gd name="T36" fmla="*/ 3242 w 3923"/>
                <a:gd name="T37" fmla="*/ 1029 h 1247"/>
                <a:gd name="T38" fmla="*/ 3141 w 3923"/>
                <a:gd name="T39" fmla="*/ 902 h 1247"/>
                <a:gd name="T40" fmla="*/ 3141 w 3923"/>
                <a:gd name="T41" fmla="*/ 22 h 1247"/>
                <a:gd name="T42" fmla="*/ 2752 w 3923"/>
                <a:gd name="T43" fmla="*/ 22 h 1247"/>
                <a:gd name="T44" fmla="*/ 2834 w 3923"/>
                <a:gd name="T45" fmla="*/ 155 h 1247"/>
                <a:gd name="T46" fmla="*/ 2834 w 3923"/>
                <a:gd name="T47" fmla="*/ 855 h 1247"/>
                <a:gd name="T48" fmla="*/ 3163 w 3923"/>
                <a:gd name="T49" fmla="*/ 1225 h 1247"/>
                <a:gd name="T50" fmla="*/ 3923 w 3923"/>
                <a:gd name="T51" fmla="*/ 1225 h 1247"/>
                <a:gd name="T52" fmla="*/ 2227 w 3923"/>
                <a:gd name="T53" fmla="*/ 1225 h 1247"/>
                <a:gd name="T54" fmla="*/ 2540 w 3923"/>
                <a:gd name="T55" fmla="*/ 1225 h 1247"/>
                <a:gd name="T56" fmla="*/ 2540 w 3923"/>
                <a:gd name="T57" fmla="*/ 389 h 1247"/>
                <a:gd name="T58" fmla="*/ 2208 w 3923"/>
                <a:gd name="T59" fmla="*/ 19 h 1247"/>
                <a:gd name="T60" fmla="*/ 1367 w 3923"/>
                <a:gd name="T61" fmla="*/ 19 h 1247"/>
                <a:gd name="T62" fmla="*/ 1442 w 3923"/>
                <a:gd name="T63" fmla="*/ 152 h 1247"/>
                <a:gd name="T64" fmla="*/ 1442 w 3923"/>
                <a:gd name="T65" fmla="*/ 1225 h 1247"/>
                <a:gd name="T66" fmla="*/ 1756 w 3923"/>
                <a:gd name="T67" fmla="*/ 1225 h 1247"/>
                <a:gd name="T68" fmla="*/ 1756 w 3923"/>
                <a:gd name="T69" fmla="*/ 215 h 1247"/>
                <a:gd name="T70" fmla="*/ 2123 w 3923"/>
                <a:gd name="T71" fmla="*/ 215 h 1247"/>
                <a:gd name="T72" fmla="*/ 2227 w 3923"/>
                <a:gd name="T73" fmla="*/ 342 h 1247"/>
                <a:gd name="T74" fmla="*/ 2227 w 3923"/>
                <a:gd name="T75" fmla="*/ 1225 h 1247"/>
                <a:gd name="T76" fmla="*/ 2227 w 3923"/>
                <a:gd name="T77" fmla="*/ 1225 h 1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23" h="1247">
                  <a:moveTo>
                    <a:pt x="395" y="22"/>
                  </a:moveTo>
                  <a:lnTo>
                    <a:pt x="0" y="22"/>
                  </a:lnTo>
                  <a:cubicBezTo>
                    <a:pt x="0" y="22"/>
                    <a:pt x="79" y="38"/>
                    <a:pt x="79" y="158"/>
                  </a:cubicBezTo>
                  <a:lnTo>
                    <a:pt x="79" y="1222"/>
                  </a:lnTo>
                  <a:lnTo>
                    <a:pt x="395" y="1222"/>
                  </a:lnTo>
                  <a:lnTo>
                    <a:pt x="395" y="22"/>
                  </a:lnTo>
                  <a:close/>
                  <a:moveTo>
                    <a:pt x="405" y="516"/>
                  </a:moveTo>
                  <a:lnTo>
                    <a:pt x="943" y="1231"/>
                  </a:lnTo>
                  <a:lnTo>
                    <a:pt x="1310" y="1231"/>
                  </a:lnTo>
                  <a:lnTo>
                    <a:pt x="743" y="516"/>
                  </a:lnTo>
                  <a:lnTo>
                    <a:pt x="1284" y="19"/>
                  </a:lnTo>
                  <a:lnTo>
                    <a:pt x="965" y="19"/>
                  </a:lnTo>
                  <a:lnTo>
                    <a:pt x="408" y="513"/>
                  </a:lnTo>
                  <a:lnTo>
                    <a:pt x="405" y="516"/>
                  </a:lnTo>
                  <a:close/>
                  <a:moveTo>
                    <a:pt x="3923" y="1225"/>
                  </a:moveTo>
                  <a:lnTo>
                    <a:pt x="3923" y="19"/>
                  </a:lnTo>
                  <a:lnTo>
                    <a:pt x="3609" y="19"/>
                  </a:lnTo>
                  <a:lnTo>
                    <a:pt x="3609" y="1029"/>
                  </a:lnTo>
                  <a:lnTo>
                    <a:pt x="3242" y="1029"/>
                  </a:lnTo>
                  <a:cubicBezTo>
                    <a:pt x="3208" y="1029"/>
                    <a:pt x="3141" y="1000"/>
                    <a:pt x="3141" y="902"/>
                  </a:cubicBezTo>
                  <a:lnTo>
                    <a:pt x="3141" y="22"/>
                  </a:lnTo>
                  <a:lnTo>
                    <a:pt x="2752" y="22"/>
                  </a:lnTo>
                  <a:cubicBezTo>
                    <a:pt x="2752" y="22"/>
                    <a:pt x="2834" y="38"/>
                    <a:pt x="2834" y="155"/>
                  </a:cubicBezTo>
                  <a:lnTo>
                    <a:pt x="2834" y="855"/>
                  </a:lnTo>
                  <a:cubicBezTo>
                    <a:pt x="2834" y="1247"/>
                    <a:pt x="3163" y="1225"/>
                    <a:pt x="3163" y="1225"/>
                  </a:cubicBezTo>
                  <a:lnTo>
                    <a:pt x="3923" y="1225"/>
                  </a:lnTo>
                  <a:close/>
                  <a:moveTo>
                    <a:pt x="2227" y="1225"/>
                  </a:moveTo>
                  <a:lnTo>
                    <a:pt x="2540" y="1225"/>
                  </a:lnTo>
                  <a:lnTo>
                    <a:pt x="2540" y="389"/>
                  </a:lnTo>
                  <a:cubicBezTo>
                    <a:pt x="2540" y="0"/>
                    <a:pt x="2243" y="19"/>
                    <a:pt x="2208" y="19"/>
                  </a:cubicBezTo>
                  <a:lnTo>
                    <a:pt x="1367" y="19"/>
                  </a:lnTo>
                  <a:cubicBezTo>
                    <a:pt x="1367" y="19"/>
                    <a:pt x="1442" y="48"/>
                    <a:pt x="1442" y="152"/>
                  </a:cubicBezTo>
                  <a:lnTo>
                    <a:pt x="1442" y="1225"/>
                  </a:lnTo>
                  <a:lnTo>
                    <a:pt x="1756" y="1225"/>
                  </a:lnTo>
                  <a:lnTo>
                    <a:pt x="1756" y="215"/>
                  </a:lnTo>
                  <a:lnTo>
                    <a:pt x="2123" y="215"/>
                  </a:lnTo>
                  <a:cubicBezTo>
                    <a:pt x="2157" y="215"/>
                    <a:pt x="2227" y="244"/>
                    <a:pt x="2227" y="342"/>
                  </a:cubicBezTo>
                  <a:lnTo>
                    <a:pt x="2227" y="1225"/>
                  </a:lnTo>
                  <a:lnTo>
                    <a:pt x="2227" y="1225"/>
                  </a:lnTo>
                </a:path>
              </a:pathLst>
            </a:custGeom>
            <a:solidFill>
              <a:srgbClr val="DC1F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28B6ADC4-0A82-4AF6-9E1E-D2F95604B1D9}"/>
              </a:ext>
            </a:extLst>
          </p:cNvPr>
          <p:cNvSpPr txBox="1"/>
          <p:nvPr/>
        </p:nvSpPr>
        <p:spPr>
          <a:xfrm>
            <a:off x="2469365" y="217253"/>
            <a:ext cx="3747004" cy="707886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000" spc="-150"/>
              <a:t>3. </a:t>
            </a:r>
            <a:r>
              <a:rPr lang="ko-KR" altLang="en-US" sz="4000" spc="-150" dirty="0"/>
              <a:t>식당 검색</a:t>
            </a:r>
          </a:p>
        </p:txBody>
      </p:sp>
      <p:pic>
        <p:nvPicPr>
          <p:cNvPr id="9" name="녹화_2019_06_20_16_37_54_567">
            <a:hlinkClick r:id="" action="ppaction://media"/>
            <a:extLst>
              <a:ext uri="{FF2B5EF4-FFF2-40B4-BE49-F238E27FC236}">
                <a16:creationId xmlns:a16="http://schemas.microsoft.com/office/drawing/2014/main" id="{56878BE5-9828-422E-B456-E913528B0A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7115" y="1661042"/>
            <a:ext cx="61468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602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 rot="2638374">
            <a:off x="11366312" y="1220189"/>
            <a:ext cx="331589" cy="4503290"/>
            <a:chOff x="8537123" y="415633"/>
            <a:chExt cx="411450" cy="5587880"/>
          </a:xfrm>
        </p:grpSpPr>
        <p:sp>
          <p:nvSpPr>
            <p:cNvPr id="12" name="자유형 11"/>
            <p:cNvSpPr/>
            <p:nvPr/>
          </p:nvSpPr>
          <p:spPr>
            <a:xfrm>
              <a:off x="8540140" y="415633"/>
              <a:ext cx="408433" cy="5587880"/>
            </a:xfrm>
            <a:custGeom>
              <a:avLst/>
              <a:gdLst>
                <a:gd name="connsiteX0" fmla="*/ 143788 w 862711"/>
                <a:gd name="connsiteY0" fmla="*/ 0 h 15716490"/>
                <a:gd name="connsiteX1" fmla="*/ 718923 w 862711"/>
                <a:gd name="connsiteY1" fmla="*/ 0 h 15716490"/>
                <a:gd name="connsiteX2" fmla="*/ 862711 w 862711"/>
                <a:gd name="connsiteY2" fmla="*/ 143788 h 15716490"/>
                <a:gd name="connsiteX3" fmla="*/ 862711 w 862711"/>
                <a:gd name="connsiteY3" fmla="*/ 14087889 h 15716490"/>
                <a:gd name="connsiteX4" fmla="*/ 774892 w 862711"/>
                <a:gd name="connsiteY4" fmla="*/ 14220377 h 15716490"/>
                <a:gd name="connsiteX5" fmla="*/ 768811 w 862711"/>
                <a:gd name="connsiteY5" fmla="*/ 14221605 h 15716490"/>
                <a:gd name="connsiteX6" fmla="*/ 565336 w 862711"/>
                <a:gd name="connsiteY6" fmla="*/ 15608700 h 15716490"/>
                <a:gd name="connsiteX7" fmla="*/ 563462 w 862711"/>
                <a:gd name="connsiteY7" fmla="*/ 15608700 h 15716490"/>
                <a:gd name="connsiteX8" fmla="*/ 554839 w 862711"/>
                <a:gd name="connsiteY8" fmla="*/ 15644452 h 15716490"/>
                <a:gd name="connsiteX9" fmla="*/ 425000 w 862711"/>
                <a:gd name="connsiteY9" fmla="*/ 15716490 h 15716490"/>
                <a:gd name="connsiteX10" fmla="*/ 284087 w 862711"/>
                <a:gd name="connsiteY10" fmla="*/ 15598540 h 15716490"/>
                <a:gd name="connsiteX11" fmla="*/ 285104 w 862711"/>
                <a:gd name="connsiteY11" fmla="*/ 15594323 h 15716490"/>
                <a:gd name="connsiteX12" fmla="*/ 83090 w 862711"/>
                <a:gd name="connsiteY12" fmla="*/ 14217189 h 15716490"/>
                <a:gd name="connsiteX13" fmla="*/ 42115 w 862711"/>
                <a:gd name="connsiteY13" fmla="*/ 14189562 h 15716490"/>
                <a:gd name="connsiteX14" fmla="*/ 0 w 862711"/>
                <a:gd name="connsiteY14" fmla="*/ 14087889 h 15716490"/>
                <a:gd name="connsiteX15" fmla="*/ 0 w 862711"/>
                <a:gd name="connsiteY15" fmla="*/ 143788 h 15716490"/>
                <a:gd name="connsiteX16" fmla="*/ 143788 w 862711"/>
                <a:gd name="connsiteY16" fmla="*/ 0 h 15716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62711" h="15716490">
                  <a:moveTo>
                    <a:pt x="143788" y="0"/>
                  </a:moveTo>
                  <a:lnTo>
                    <a:pt x="718923" y="0"/>
                  </a:lnTo>
                  <a:cubicBezTo>
                    <a:pt x="798335" y="0"/>
                    <a:pt x="862711" y="64376"/>
                    <a:pt x="862711" y="143788"/>
                  </a:cubicBezTo>
                  <a:lnTo>
                    <a:pt x="862711" y="14087889"/>
                  </a:lnTo>
                  <a:cubicBezTo>
                    <a:pt x="862711" y="14147448"/>
                    <a:pt x="826500" y="14198549"/>
                    <a:pt x="774892" y="14220377"/>
                  </a:cubicBezTo>
                  <a:lnTo>
                    <a:pt x="768811" y="14221605"/>
                  </a:lnTo>
                  <a:lnTo>
                    <a:pt x="565336" y="15608700"/>
                  </a:lnTo>
                  <a:lnTo>
                    <a:pt x="563462" y="15608700"/>
                  </a:lnTo>
                  <a:lnTo>
                    <a:pt x="554839" y="15644452"/>
                  </a:lnTo>
                  <a:cubicBezTo>
                    <a:pt x="533448" y="15686786"/>
                    <a:pt x="483368" y="15716490"/>
                    <a:pt x="425000" y="15716490"/>
                  </a:cubicBezTo>
                  <a:cubicBezTo>
                    <a:pt x="347176" y="15716490"/>
                    <a:pt x="284087" y="15663682"/>
                    <a:pt x="284087" y="15598540"/>
                  </a:cubicBezTo>
                  <a:lnTo>
                    <a:pt x="285104" y="15594323"/>
                  </a:lnTo>
                  <a:lnTo>
                    <a:pt x="83090" y="14217189"/>
                  </a:lnTo>
                  <a:lnTo>
                    <a:pt x="42115" y="14189562"/>
                  </a:lnTo>
                  <a:cubicBezTo>
                    <a:pt x="16094" y="14163542"/>
                    <a:pt x="0" y="14127595"/>
                    <a:pt x="0" y="14087889"/>
                  </a:cubicBezTo>
                  <a:lnTo>
                    <a:pt x="0" y="143788"/>
                  </a:lnTo>
                  <a:cubicBezTo>
                    <a:pt x="0" y="64376"/>
                    <a:pt x="64376" y="0"/>
                    <a:pt x="143788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CCB2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8537123" y="901422"/>
              <a:ext cx="411450" cy="312780"/>
            </a:xfrm>
            <a:prstGeom prst="rect">
              <a:avLst/>
            </a:prstGeom>
            <a:solidFill>
              <a:srgbClr val="E8E8E8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다리꼴 13"/>
            <p:cNvSpPr/>
            <p:nvPr/>
          </p:nvSpPr>
          <p:spPr>
            <a:xfrm rot="10800000">
              <a:off x="8647999" y="5795697"/>
              <a:ext cx="189697" cy="45719"/>
            </a:xfrm>
            <a:prstGeom prst="trapezoid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 14"/>
            <p:cNvSpPr/>
            <p:nvPr/>
          </p:nvSpPr>
          <p:spPr>
            <a:xfrm>
              <a:off x="8540140" y="415633"/>
              <a:ext cx="408433" cy="5587880"/>
            </a:xfrm>
            <a:custGeom>
              <a:avLst/>
              <a:gdLst>
                <a:gd name="connsiteX0" fmla="*/ 143788 w 862711"/>
                <a:gd name="connsiteY0" fmla="*/ 0 h 15716490"/>
                <a:gd name="connsiteX1" fmla="*/ 718923 w 862711"/>
                <a:gd name="connsiteY1" fmla="*/ 0 h 15716490"/>
                <a:gd name="connsiteX2" fmla="*/ 862711 w 862711"/>
                <a:gd name="connsiteY2" fmla="*/ 143788 h 15716490"/>
                <a:gd name="connsiteX3" fmla="*/ 862711 w 862711"/>
                <a:gd name="connsiteY3" fmla="*/ 14087889 h 15716490"/>
                <a:gd name="connsiteX4" fmla="*/ 774892 w 862711"/>
                <a:gd name="connsiteY4" fmla="*/ 14220377 h 15716490"/>
                <a:gd name="connsiteX5" fmla="*/ 768811 w 862711"/>
                <a:gd name="connsiteY5" fmla="*/ 14221605 h 15716490"/>
                <a:gd name="connsiteX6" fmla="*/ 565336 w 862711"/>
                <a:gd name="connsiteY6" fmla="*/ 15608700 h 15716490"/>
                <a:gd name="connsiteX7" fmla="*/ 563462 w 862711"/>
                <a:gd name="connsiteY7" fmla="*/ 15608700 h 15716490"/>
                <a:gd name="connsiteX8" fmla="*/ 554839 w 862711"/>
                <a:gd name="connsiteY8" fmla="*/ 15644452 h 15716490"/>
                <a:gd name="connsiteX9" fmla="*/ 425000 w 862711"/>
                <a:gd name="connsiteY9" fmla="*/ 15716490 h 15716490"/>
                <a:gd name="connsiteX10" fmla="*/ 284087 w 862711"/>
                <a:gd name="connsiteY10" fmla="*/ 15598540 h 15716490"/>
                <a:gd name="connsiteX11" fmla="*/ 285104 w 862711"/>
                <a:gd name="connsiteY11" fmla="*/ 15594323 h 15716490"/>
                <a:gd name="connsiteX12" fmla="*/ 83090 w 862711"/>
                <a:gd name="connsiteY12" fmla="*/ 14217189 h 15716490"/>
                <a:gd name="connsiteX13" fmla="*/ 42115 w 862711"/>
                <a:gd name="connsiteY13" fmla="*/ 14189562 h 15716490"/>
                <a:gd name="connsiteX14" fmla="*/ 0 w 862711"/>
                <a:gd name="connsiteY14" fmla="*/ 14087889 h 15716490"/>
                <a:gd name="connsiteX15" fmla="*/ 0 w 862711"/>
                <a:gd name="connsiteY15" fmla="*/ 143788 h 15716490"/>
                <a:gd name="connsiteX16" fmla="*/ 143788 w 862711"/>
                <a:gd name="connsiteY16" fmla="*/ 0 h 15716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62711" h="15716490">
                  <a:moveTo>
                    <a:pt x="143788" y="0"/>
                  </a:moveTo>
                  <a:lnTo>
                    <a:pt x="718923" y="0"/>
                  </a:lnTo>
                  <a:cubicBezTo>
                    <a:pt x="798335" y="0"/>
                    <a:pt x="862711" y="64376"/>
                    <a:pt x="862711" y="143788"/>
                  </a:cubicBezTo>
                  <a:lnTo>
                    <a:pt x="862711" y="14087889"/>
                  </a:lnTo>
                  <a:cubicBezTo>
                    <a:pt x="862711" y="14147448"/>
                    <a:pt x="826500" y="14198549"/>
                    <a:pt x="774892" y="14220377"/>
                  </a:cubicBezTo>
                  <a:lnTo>
                    <a:pt x="768811" y="14221605"/>
                  </a:lnTo>
                  <a:lnTo>
                    <a:pt x="565336" y="15608700"/>
                  </a:lnTo>
                  <a:lnTo>
                    <a:pt x="563462" y="15608700"/>
                  </a:lnTo>
                  <a:lnTo>
                    <a:pt x="554839" y="15644452"/>
                  </a:lnTo>
                  <a:cubicBezTo>
                    <a:pt x="533448" y="15686786"/>
                    <a:pt x="483368" y="15716490"/>
                    <a:pt x="425000" y="15716490"/>
                  </a:cubicBezTo>
                  <a:cubicBezTo>
                    <a:pt x="347176" y="15716490"/>
                    <a:pt x="284087" y="15663682"/>
                    <a:pt x="284087" y="15598540"/>
                  </a:cubicBezTo>
                  <a:lnTo>
                    <a:pt x="285104" y="15594323"/>
                  </a:lnTo>
                  <a:lnTo>
                    <a:pt x="83090" y="14217189"/>
                  </a:lnTo>
                  <a:lnTo>
                    <a:pt x="42115" y="14189562"/>
                  </a:lnTo>
                  <a:cubicBezTo>
                    <a:pt x="16094" y="14163542"/>
                    <a:pt x="0" y="14127595"/>
                    <a:pt x="0" y="14087889"/>
                  </a:cubicBezTo>
                  <a:lnTo>
                    <a:pt x="0" y="143788"/>
                  </a:lnTo>
                  <a:cubicBezTo>
                    <a:pt x="0" y="64376"/>
                    <a:pt x="64376" y="0"/>
                    <a:pt x="143788" y="0"/>
                  </a:cubicBezTo>
                  <a:close/>
                </a:path>
              </a:pathLst>
            </a:cu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2" name="직사각형 201"/>
          <p:cNvSpPr/>
          <p:nvPr/>
        </p:nvSpPr>
        <p:spPr>
          <a:xfrm rot="21067824">
            <a:off x="-183231" y="-5540344"/>
            <a:ext cx="4422761" cy="6019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직사각형 202"/>
          <p:cNvSpPr/>
          <p:nvPr/>
        </p:nvSpPr>
        <p:spPr>
          <a:xfrm rot="20961367">
            <a:off x="2574065" y="-6641043"/>
            <a:ext cx="305436" cy="1174303"/>
          </a:xfrm>
          <a:prstGeom prst="rect">
            <a:avLst/>
          </a:prstGeom>
          <a:solidFill>
            <a:srgbClr val="BBF05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직사각형 203"/>
          <p:cNvSpPr/>
          <p:nvPr/>
        </p:nvSpPr>
        <p:spPr>
          <a:xfrm rot="21067824">
            <a:off x="-344322" y="-5417620"/>
            <a:ext cx="4422761" cy="6019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직사각형 204"/>
          <p:cNvSpPr/>
          <p:nvPr/>
        </p:nvSpPr>
        <p:spPr>
          <a:xfrm rot="20961367">
            <a:off x="2417266" y="-6518319"/>
            <a:ext cx="305436" cy="1174303"/>
          </a:xfrm>
          <a:prstGeom prst="rect">
            <a:avLst/>
          </a:prstGeom>
          <a:solidFill>
            <a:srgbClr val="FF5B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직사각형 205"/>
          <p:cNvSpPr/>
          <p:nvPr/>
        </p:nvSpPr>
        <p:spPr>
          <a:xfrm rot="21067824">
            <a:off x="-445323" y="-5291948"/>
            <a:ext cx="4422761" cy="6019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7" name="그룹 206"/>
          <p:cNvGrpSpPr/>
          <p:nvPr/>
        </p:nvGrpSpPr>
        <p:grpSpPr>
          <a:xfrm rot="21077374">
            <a:off x="-471966" y="-5059788"/>
            <a:ext cx="4432936" cy="997001"/>
            <a:chOff x="-471966" y="1828426"/>
            <a:chExt cx="4432936" cy="997001"/>
          </a:xfrm>
        </p:grpSpPr>
        <p:sp>
          <p:nvSpPr>
            <p:cNvPr id="208" name="TextBox 207"/>
            <p:cNvSpPr txBox="1"/>
            <p:nvPr/>
          </p:nvSpPr>
          <p:spPr>
            <a:xfrm>
              <a:off x="-471966" y="1828426"/>
              <a:ext cx="4432936" cy="584775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FINANCIAL</a:t>
              </a:r>
              <a:endParaRPr lang="ko-KR" altLang="en-US" sz="3200" dirty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-471966" y="2240652"/>
              <a:ext cx="4432936" cy="584775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ANALYSIS</a:t>
              </a:r>
              <a:endParaRPr lang="ko-KR" altLang="en-US" sz="3200" dirty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cxnSp>
        <p:nvCxnSpPr>
          <p:cNvPr id="210" name="직선 연결선 209"/>
          <p:cNvCxnSpPr/>
          <p:nvPr/>
        </p:nvCxnSpPr>
        <p:spPr>
          <a:xfrm flipV="1">
            <a:off x="-300942" y="-4075874"/>
            <a:ext cx="3307507" cy="5572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1" name="그룹 210"/>
          <p:cNvGrpSpPr/>
          <p:nvPr/>
        </p:nvGrpSpPr>
        <p:grpSpPr>
          <a:xfrm rot="20981113">
            <a:off x="-105415" y="-3645748"/>
            <a:ext cx="3394275" cy="1484736"/>
            <a:chOff x="1005840" y="9501289"/>
            <a:chExt cx="4525283" cy="1867212"/>
          </a:xfrm>
        </p:grpSpPr>
        <p:sp>
          <p:nvSpPr>
            <p:cNvPr id="212" name="직사각형 211"/>
            <p:cNvSpPr/>
            <p:nvPr/>
          </p:nvSpPr>
          <p:spPr>
            <a:xfrm>
              <a:off x="1005840" y="9570720"/>
              <a:ext cx="707448" cy="707448"/>
            </a:xfrm>
            <a:prstGeom prst="rect">
              <a:avLst/>
            </a:prstGeom>
            <a:noFill/>
            <a:ln w="1016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직사각형 212"/>
            <p:cNvSpPr/>
            <p:nvPr/>
          </p:nvSpPr>
          <p:spPr>
            <a:xfrm>
              <a:off x="1005840" y="10595726"/>
              <a:ext cx="707448" cy="707448"/>
            </a:xfrm>
            <a:prstGeom prst="rect">
              <a:avLst/>
            </a:prstGeom>
            <a:noFill/>
            <a:ln w="1016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직사각형 213"/>
            <p:cNvSpPr/>
            <p:nvPr/>
          </p:nvSpPr>
          <p:spPr>
            <a:xfrm>
              <a:off x="2000970" y="9501289"/>
              <a:ext cx="3530153" cy="1612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직사각형 214"/>
            <p:cNvSpPr/>
            <p:nvPr/>
          </p:nvSpPr>
          <p:spPr>
            <a:xfrm>
              <a:off x="2000970" y="9839694"/>
              <a:ext cx="3530153" cy="1612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직사각형 215"/>
            <p:cNvSpPr/>
            <p:nvPr/>
          </p:nvSpPr>
          <p:spPr>
            <a:xfrm>
              <a:off x="2000970" y="10178100"/>
              <a:ext cx="3530153" cy="1612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직사각형 216"/>
            <p:cNvSpPr/>
            <p:nvPr/>
          </p:nvSpPr>
          <p:spPr>
            <a:xfrm>
              <a:off x="2000970" y="10530401"/>
              <a:ext cx="3530153" cy="1612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직사각형 217"/>
            <p:cNvSpPr/>
            <p:nvPr/>
          </p:nvSpPr>
          <p:spPr>
            <a:xfrm>
              <a:off x="2000970" y="10868807"/>
              <a:ext cx="3530153" cy="1612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직사각형 218"/>
            <p:cNvSpPr/>
            <p:nvPr/>
          </p:nvSpPr>
          <p:spPr>
            <a:xfrm>
              <a:off x="2000970" y="11207212"/>
              <a:ext cx="3530153" cy="1612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0" name="그룹 219"/>
          <p:cNvGrpSpPr/>
          <p:nvPr/>
        </p:nvGrpSpPr>
        <p:grpSpPr>
          <a:xfrm rot="20929158">
            <a:off x="285194" y="-1835906"/>
            <a:ext cx="2649649" cy="1946332"/>
            <a:chOff x="-6590957" y="5280661"/>
            <a:chExt cx="2410114" cy="1770379"/>
          </a:xfrm>
        </p:grpSpPr>
        <p:sp>
          <p:nvSpPr>
            <p:cNvPr id="221" name="자유형 220"/>
            <p:cNvSpPr/>
            <p:nvPr/>
          </p:nvSpPr>
          <p:spPr>
            <a:xfrm>
              <a:off x="-6532880" y="5577840"/>
              <a:ext cx="2113280" cy="1264920"/>
            </a:xfrm>
            <a:custGeom>
              <a:avLst/>
              <a:gdLst>
                <a:gd name="connsiteX0" fmla="*/ 0 w 2113280"/>
                <a:gd name="connsiteY0" fmla="*/ 1264920 h 1264920"/>
                <a:gd name="connsiteX1" fmla="*/ 243840 w 2113280"/>
                <a:gd name="connsiteY1" fmla="*/ 1107440 h 1264920"/>
                <a:gd name="connsiteX2" fmla="*/ 447040 w 2113280"/>
                <a:gd name="connsiteY2" fmla="*/ 889000 h 1264920"/>
                <a:gd name="connsiteX3" fmla="*/ 690880 w 2113280"/>
                <a:gd name="connsiteY3" fmla="*/ 1031240 h 1264920"/>
                <a:gd name="connsiteX4" fmla="*/ 894080 w 2113280"/>
                <a:gd name="connsiteY4" fmla="*/ 533400 h 1264920"/>
                <a:gd name="connsiteX5" fmla="*/ 1117600 w 2113280"/>
                <a:gd name="connsiteY5" fmla="*/ 731520 h 1264920"/>
                <a:gd name="connsiteX6" fmla="*/ 1341120 w 2113280"/>
                <a:gd name="connsiteY6" fmla="*/ 955040 h 1264920"/>
                <a:gd name="connsiteX7" fmla="*/ 1564640 w 2113280"/>
                <a:gd name="connsiteY7" fmla="*/ 589280 h 1264920"/>
                <a:gd name="connsiteX8" fmla="*/ 1772920 w 2113280"/>
                <a:gd name="connsiteY8" fmla="*/ 350520 h 1264920"/>
                <a:gd name="connsiteX9" fmla="*/ 2113280 w 2113280"/>
                <a:gd name="connsiteY9" fmla="*/ 0 h 1264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13280" h="1264920">
                  <a:moveTo>
                    <a:pt x="0" y="1264920"/>
                  </a:moveTo>
                  <a:lnTo>
                    <a:pt x="243840" y="1107440"/>
                  </a:lnTo>
                  <a:lnTo>
                    <a:pt x="447040" y="889000"/>
                  </a:lnTo>
                  <a:lnTo>
                    <a:pt x="690880" y="1031240"/>
                  </a:lnTo>
                  <a:lnTo>
                    <a:pt x="894080" y="533400"/>
                  </a:lnTo>
                  <a:lnTo>
                    <a:pt x="1117600" y="731520"/>
                  </a:lnTo>
                  <a:lnTo>
                    <a:pt x="1341120" y="955040"/>
                  </a:lnTo>
                  <a:lnTo>
                    <a:pt x="1564640" y="589280"/>
                  </a:lnTo>
                  <a:lnTo>
                    <a:pt x="1772920" y="350520"/>
                  </a:lnTo>
                  <a:lnTo>
                    <a:pt x="2113280" y="0"/>
                  </a:lnTo>
                </a:path>
              </a:pathLst>
            </a:cu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모서리가 둥근 직사각형 221"/>
            <p:cNvSpPr/>
            <p:nvPr/>
          </p:nvSpPr>
          <p:spPr>
            <a:xfrm>
              <a:off x="-6590955" y="5280661"/>
              <a:ext cx="79118" cy="1732796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모서리가 둥근 직사각형 222"/>
            <p:cNvSpPr/>
            <p:nvPr/>
          </p:nvSpPr>
          <p:spPr>
            <a:xfrm rot="5400000">
              <a:off x="-5421066" y="5810817"/>
              <a:ext cx="70332" cy="241011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타원 223"/>
            <p:cNvSpPr/>
            <p:nvPr/>
          </p:nvSpPr>
          <p:spPr>
            <a:xfrm>
              <a:off x="-6364998" y="6616042"/>
              <a:ext cx="134503" cy="134503"/>
            </a:xfrm>
            <a:prstGeom prst="ellipse">
              <a:avLst/>
            </a:prstGeom>
            <a:solidFill>
              <a:srgbClr val="D4A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5" name="타원 224"/>
            <p:cNvSpPr/>
            <p:nvPr/>
          </p:nvSpPr>
          <p:spPr>
            <a:xfrm>
              <a:off x="-6143589" y="6403411"/>
              <a:ext cx="134503" cy="13450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타원 225"/>
            <p:cNvSpPr/>
            <p:nvPr/>
          </p:nvSpPr>
          <p:spPr>
            <a:xfrm>
              <a:off x="-5922180" y="6537914"/>
              <a:ext cx="134503" cy="134503"/>
            </a:xfrm>
            <a:prstGeom prst="ellipse">
              <a:avLst/>
            </a:prstGeom>
            <a:solidFill>
              <a:srgbClr val="D4A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타원 226"/>
            <p:cNvSpPr/>
            <p:nvPr/>
          </p:nvSpPr>
          <p:spPr>
            <a:xfrm>
              <a:off x="-5700771" y="6053987"/>
              <a:ext cx="134503" cy="134503"/>
            </a:xfrm>
            <a:prstGeom prst="ellipse">
              <a:avLst/>
            </a:prstGeom>
            <a:solidFill>
              <a:srgbClr val="F65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타원 227"/>
            <p:cNvSpPr/>
            <p:nvPr/>
          </p:nvSpPr>
          <p:spPr>
            <a:xfrm>
              <a:off x="-5479362" y="6241837"/>
              <a:ext cx="134503" cy="13450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타원 228"/>
            <p:cNvSpPr/>
            <p:nvPr/>
          </p:nvSpPr>
          <p:spPr>
            <a:xfrm>
              <a:off x="-5257953" y="6464660"/>
              <a:ext cx="134503" cy="134503"/>
            </a:xfrm>
            <a:prstGeom prst="ellipse">
              <a:avLst/>
            </a:prstGeom>
            <a:solidFill>
              <a:srgbClr val="F65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타원 229"/>
            <p:cNvSpPr/>
            <p:nvPr/>
          </p:nvSpPr>
          <p:spPr>
            <a:xfrm>
              <a:off x="-5036544" y="6103620"/>
              <a:ext cx="134503" cy="134503"/>
            </a:xfrm>
            <a:prstGeom prst="ellipse">
              <a:avLst/>
            </a:prstGeom>
            <a:solidFill>
              <a:srgbClr val="D4A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" name="타원 230"/>
            <p:cNvSpPr/>
            <p:nvPr/>
          </p:nvSpPr>
          <p:spPr>
            <a:xfrm>
              <a:off x="-4815137" y="5859670"/>
              <a:ext cx="134503" cy="134503"/>
            </a:xfrm>
            <a:prstGeom prst="ellipse">
              <a:avLst/>
            </a:prstGeom>
            <a:solidFill>
              <a:srgbClr val="F65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이등변 삼각형 231"/>
            <p:cNvSpPr/>
            <p:nvPr/>
          </p:nvSpPr>
          <p:spPr>
            <a:xfrm rot="2029463">
              <a:off x="-4514405" y="5362109"/>
              <a:ext cx="244097" cy="30584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3" name="그룹 232"/>
          <p:cNvGrpSpPr/>
          <p:nvPr/>
        </p:nvGrpSpPr>
        <p:grpSpPr>
          <a:xfrm>
            <a:off x="2773680" y="-7245402"/>
            <a:ext cx="6050280" cy="7565708"/>
            <a:chOff x="2773680" y="-160655"/>
            <a:chExt cx="6050280" cy="7565708"/>
          </a:xfrm>
        </p:grpSpPr>
        <p:sp>
          <p:nvSpPr>
            <p:cNvPr id="234" name="모서리가 둥근 직사각형 233"/>
            <p:cNvSpPr/>
            <p:nvPr/>
          </p:nvSpPr>
          <p:spPr>
            <a:xfrm>
              <a:off x="2773680" y="566737"/>
              <a:ext cx="6050280" cy="6838316"/>
            </a:xfrm>
            <a:prstGeom prst="roundRect">
              <a:avLst>
                <a:gd name="adj" fmla="val 2561"/>
              </a:avLst>
            </a:prstGeom>
            <a:solidFill>
              <a:srgbClr val="6E5847"/>
            </a:solidFill>
            <a:ln>
              <a:noFill/>
            </a:ln>
            <a:effectLst>
              <a:outerShdw blurRad="101600" dist="254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모서리가 둥근 직사각형 234"/>
            <p:cNvSpPr/>
            <p:nvPr/>
          </p:nvSpPr>
          <p:spPr>
            <a:xfrm>
              <a:off x="2953020" y="738186"/>
              <a:ext cx="5691600" cy="6467917"/>
            </a:xfrm>
            <a:prstGeom prst="roundRect">
              <a:avLst>
                <a:gd name="adj" fmla="val 2561"/>
              </a:avLst>
            </a:prstGeom>
            <a:solidFill>
              <a:srgbClr val="A29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" name="직사각형 235"/>
            <p:cNvSpPr/>
            <p:nvPr/>
          </p:nvSpPr>
          <p:spPr>
            <a:xfrm>
              <a:off x="3119860" y="934719"/>
              <a:ext cx="5354220" cy="6119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01600" dist="254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7" name="그룹 236"/>
            <p:cNvGrpSpPr/>
            <p:nvPr/>
          </p:nvGrpSpPr>
          <p:grpSpPr>
            <a:xfrm>
              <a:off x="4415080" y="-160655"/>
              <a:ext cx="2767481" cy="1203996"/>
              <a:chOff x="46575" y="134302"/>
              <a:chExt cx="1847851" cy="803910"/>
            </a:xfrm>
            <a:effectLst>
              <a:outerShdw blurRad="101600" dist="25400" dir="2700000" algn="tl" rotWithShape="0">
                <a:prstClr val="black">
                  <a:alpha val="60000"/>
                </a:prstClr>
              </a:outerShdw>
            </a:effectLst>
          </p:grpSpPr>
          <p:sp>
            <p:nvSpPr>
              <p:cNvPr id="238" name="자유형 237"/>
              <p:cNvSpPr/>
              <p:nvPr/>
            </p:nvSpPr>
            <p:spPr>
              <a:xfrm>
                <a:off x="46575" y="134302"/>
                <a:ext cx="1847850" cy="803910"/>
              </a:xfrm>
              <a:custGeom>
                <a:avLst/>
                <a:gdLst>
                  <a:gd name="connsiteX0" fmla="*/ 922690 w 1847850"/>
                  <a:gd name="connsiteY0" fmla="*/ 130492 h 803910"/>
                  <a:gd name="connsiteX1" fmla="*/ 752097 w 1847850"/>
                  <a:gd name="connsiteY1" fmla="*/ 301085 h 803910"/>
                  <a:gd name="connsiteX2" fmla="*/ 922690 w 1847850"/>
                  <a:gd name="connsiteY2" fmla="*/ 471678 h 803910"/>
                  <a:gd name="connsiteX3" fmla="*/ 1093283 w 1847850"/>
                  <a:gd name="connsiteY3" fmla="*/ 301085 h 803910"/>
                  <a:gd name="connsiteX4" fmla="*/ 922690 w 1847850"/>
                  <a:gd name="connsiteY4" fmla="*/ 130492 h 803910"/>
                  <a:gd name="connsiteX5" fmla="*/ 923925 w 1847850"/>
                  <a:gd name="connsiteY5" fmla="*/ 0 h 803910"/>
                  <a:gd name="connsiteX6" fmla="*/ 1202055 w 1847850"/>
                  <a:gd name="connsiteY6" fmla="*/ 278130 h 803910"/>
                  <a:gd name="connsiteX7" fmla="*/ 1202055 w 1847850"/>
                  <a:gd name="connsiteY7" fmla="*/ 549894 h 803910"/>
                  <a:gd name="connsiteX8" fmla="*/ 1796417 w 1847850"/>
                  <a:gd name="connsiteY8" fmla="*/ 681990 h 803910"/>
                  <a:gd name="connsiteX9" fmla="*/ 1827530 w 1847850"/>
                  <a:gd name="connsiteY9" fmla="*/ 681990 h 803910"/>
                  <a:gd name="connsiteX10" fmla="*/ 1847850 w 1847850"/>
                  <a:gd name="connsiteY10" fmla="*/ 702310 h 803910"/>
                  <a:gd name="connsiteX11" fmla="*/ 1847850 w 1847850"/>
                  <a:gd name="connsiteY11" fmla="*/ 783590 h 803910"/>
                  <a:gd name="connsiteX12" fmla="*/ 1827530 w 1847850"/>
                  <a:gd name="connsiteY12" fmla="*/ 803910 h 803910"/>
                  <a:gd name="connsiteX13" fmla="*/ 20320 w 1847850"/>
                  <a:gd name="connsiteY13" fmla="*/ 803910 h 803910"/>
                  <a:gd name="connsiteX14" fmla="*/ 0 w 1847850"/>
                  <a:gd name="connsiteY14" fmla="*/ 783590 h 803910"/>
                  <a:gd name="connsiteX15" fmla="*/ 0 w 1847850"/>
                  <a:gd name="connsiteY15" fmla="*/ 702310 h 803910"/>
                  <a:gd name="connsiteX16" fmla="*/ 20320 w 1847850"/>
                  <a:gd name="connsiteY16" fmla="*/ 681990 h 803910"/>
                  <a:gd name="connsiteX17" fmla="*/ 32383 w 1847850"/>
                  <a:gd name="connsiteY17" fmla="*/ 681990 h 803910"/>
                  <a:gd name="connsiteX18" fmla="*/ 645795 w 1847850"/>
                  <a:gd name="connsiteY18" fmla="*/ 545661 h 803910"/>
                  <a:gd name="connsiteX19" fmla="*/ 645795 w 1847850"/>
                  <a:gd name="connsiteY19" fmla="*/ 278130 h 803910"/>
                  <a:gd name="connsiteX20" fmla="*/ 923925 w 1847850"/>
                  <a:gd name="connsiteY20" fmla="*/ 0 h 803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847850" h="803910">
                    <a:moveTo>
                      <a:pt x="922690" y="130492"/>
                    </a:moveTo>
                    <a:cubicBezTo>
                      <a:pt x="828474" y="130492"/>
                      <a:pt x="752097" y="206869"/>
                      <a:pt x="752097" y="301085"/>
                    </a:cubicBezTo>
                    <a:cubicBezTo>
                      <a:pt x="752097" y="395301"/>
                      <a:pt x="828474" y="471678"/>
                      <a:pt x="922690" y="471678"/>
                    </a:cubicBezTo>
                    <a:cubicBezTo>
                      <a:pt x="1016906" y="471678"/>
                      <a:pt x="1093283" y="395301"/>
                      <a:pt x="1093283" y="301085"/>
                    </a:cubicBezTo>
                    <a:cubicBezTo>
                      <a:pt x="1093283" y="206869"/>
                      <a:pt x="1016906" y="130492"/>
                      <a:pt x="922690" y="130492"/>
                    </a:cubicBezTo>
                    <a:close/>
                    <a:moveTo>
                      <a:pt x="923925" y="0"/>
                    </a:moveTo>
                    <a:cubicBezTo>
                      <a:pt x="1077532" y="0"/>
                      <a:pt x="1202055" y="124523"/>
                      <a:pt x="1202055" y="278130"/>
                    </a:cubicBezTo>
                    <a:lnTo>
                      <a:pt x="1202055" y="549894"/>
                    </a:lnTo>
                    <a:lnTo>
                      <a:pt x="1796417" y="681990"/>
                    </a:lnTo>
                    <a:lnTo>
                      <a:pt x="1827530" y="681990"/>
                    </a:lnTo>
                    <a:cubicBezTo>
                      <a:pt x="1838752" y="681990"/>
                      <a:pt x="1847850" y="691088"/>
                      <a:pt x="1847850" y="702310"/>
                    </a:cubicBezTo>
                    <a:lnTo>
                      <a:pt x="1847850" y="783590"/>
                    </a:lnTo>
                    <a:cubicBezTo>
                      <a:pt x="1847850" y="794812"/>
                      <a:pt x="1838752" y="803910"/>
                      <a:pt x="1827530" y="803910"/>
                    </a:cubicBezTo>
                    <a:lnTo>
                      <a:pt x="20320" y="803910"/>
                    </a:lnTo>
                    <a:cubicBezTo>
                      <a:pt x="9098" y="803910"/>
                      <a:pt x="0" y="794812"/>
                      <a:pt x="0" y="783590"/>
                    </a:cubicBezTo>
                    <a:lnTo>
                      <a:pt x="0" y="702310"/>
                    </a:lnTo>
                    <a:cubicBezTo>
                      <a:pt x="0" y="691088"/>
                      <a:pt x="9098" y="681990"/>
                      <a:pt x="20320" y="681990"/>
                    </a:cubicBezTo>
                    <a:lnTo>
                      <a:pt x="32383" y="681990"/>
                    </a:lnTo>
                    <a:lnTo>
                      <a:pt x="645795" y="545661"/>
                    </a:lnTo>
                    <a:lnTo>
                      <a:pt x="645795" y="278130"/>
                    </a:lnTo>
                    <a:cubicBezTo>
                      <a:pt x="645795" y="124523"/>
                      <a:pt x="770318" y="0"/>
                      <a:pt x="923925" y="0"/>
                    </a:cubicBez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자유형 238"/>
              <p:cNvSpPr/>
              <p:nvPr/>
            </p:nvSpPr>
            <p:spPr>
              <a:xfrm>
                <a:off x="969265" y="134302"/>
                <a:ext cx="925161" cy="803910"/>
              </a:xfrm>
              <a:custGeom>
                <a:avLst/>
                <a:gdLst>
                  <a:gd name="connsiteX0" fmla="*/ 1236 w 925161"/>
                  <a:gd name="connsiteY0" fmla="*/ 0 h 803910"/>
                  <a:gd name="connsiteX1" fmla="*/ 279366 w 925161"/>
                  <a:gd name="connsiteY1" fmla="*/ 278130 h 803910"/>
                  <a:gd name="connsiteX2" fmla="*/ 279366 w 925161"/>
                  <a:gd name="connsiteY2" fmla="*/ 549894 h 803910"/>
                  <a:gd name="connsiteX3" fmla="*/ 873728 w 925161"/>
                  <a:gd name="connsiteY3" fmla="*/ 681990 h 803910"/>
                  <a:gd name="connsiteX4" fmla="*/ 904841 w 925161"/>
                  <a:gd name="connsiteY4" fmla="*/ 681990 h 803910"/>
                  <a:gd name="connsiteX5" fmla="*/ 925161 w 925161"/>
                  <a:gd name="connsiteY5" fmla="*/ 702310 h 803910"/>
                  <a:gd name="connsiteX6" fmla="*/ 925161 w 925161"/>
                  <a:gd name="connsiteY6" fmla="*/ 783590 h 803910"/>
                  <a:gd name="connsiteX7" fmla="*/ 904841 w 925161"/>
                  <a:gd name="connsiteY7" fmla="*/ 803910 h 803910"/>
                  <a:gd name="connsiteX8" fmla="*/ 0 w 925161"/>
                  <a:gd name="connsiteY8" fmla="*/ 803910 h 803910"/>
                  <a:gd name="connsiteX9" fmla="*/ 0 w 925161"/>
                  <a:gd name="connsiteY9" fmla="*/ 471678 h 803910"/>
                  <a:gd name="connsiteX10" fmla="*/ 170593 w 925161"/>
                  <a:gd name="connsiteY10" fmla="*/ 301085 h 803910"/>
                  <a:gd name="connsiteX11" fmla="*/ 0 w 925161"/>
                  <a:gd name="connsiteY11" fmla="*/ 130492 h 803910"/>
                  <a:gd name="connsiteX12" fmla="*/ 0 w 925161"/>
                  <a:gd name="connsiteY12" fmla="*/ 125 h 803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25161" h="803910">
                    <a:moveTo>
                      <a:pt x="1236" y="0"/>
                    </a:moveTo>
                    <a:cubicBezTo>
                      <a:pt x="154843" y="0"/>
                      <a:pt x="279366" y="124523"/>
                      <a:pt x="279366" y="278130"/>
                    </a:cubicBezTo>
                    <a:lnTo>
                      <a:pt x="279366" y="549894"/>
                    </a:lnTo>
                    <a:lnTo>
                      <a:pt x="873728" y="681990"/>
                    </a:lnTo>
                    <a:lnTo>
                      <a:pt x="904841" y="681990"/>
                    </a:lnTo>
                    <a:cubicBezTo>
                      <a:pt x="916063" y="681990"/>
                      <a:pt x="925161" y="691088"/>
                      <a:pt x="925161" y="702310"/>
                    </a:cubicBezTo>
                    <a:lnTo>
                      <a:pt x="925161" y="783590"/>
                    </a:lnTo>
                    <a:cubicBezTo>
                      <a:pt x="925161" y="794812"/>
                      <a:pt x="916063" y="803910"/>
                      <a:pt x="904841" y="803910"/>
                    </a:cubicBezTo>
                    <a:lnTo>
                      <a:pt x="0" y="803910"/>
                    </a:lnTo>
                    <a:lnTo>
                      <a:pt x="0" y="471678"/>
                    </a:lnTo>
                    <a:cubicBezTo>
                      <a:pt x="94216" y="471678"/>
                      <a:pt x="170593" y="395301"/>
                      <a:pt x="170593" y="301085"/>
                    </a:cubicBezTo>
                    <a:cubicBezTo>
                      <a:pt x="170593" y="206869"/>
                      <a:pt x="94216" y="130492"/>
                      <a:pt x="0" y="130492"/>
                    </a:cubicBezTo>
                    <a:lnTo>
                      <a:pt x="0" y="125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40" name="그룹 239"/>
          <p:cNvGrpSpPr/>
          <p:nvPr/>
        </p:nvGrpSpPr>
        <p:grpSpPr>
          <a:xfrm>
            <a:off x="637204" y="-2864897"/>
            <a:ext cx="3293112" cy="4693922"/>
            <a:chOff x="2090063" y="4912152"/>
            <a:chExt cx="3293112" cy="4693922"/>
          </a:xfrm>
        </p:grpSpPr>
        <p:sp>
          <p:nvSpPr>
            <p:cNvPr id="241" name="타원 240"/>
            <p:cNvSpPr/>
            <p:nvPr/>
          </p:nvSpPr>
          <p:spPr>
            <a:xfrm rot="18900000">
              <a:off x="2090063" y="5332347"/>
              <a:ext cx="2372051" cy="2372051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2" name="그룹 241"/>
            <p:cNvGrpSpPr/>
            <p:nvPr/>
          </p:nvGrpSpPr>
          <p:grpSpPr>
            <a:xfrm rot="18900000">
              <a:off x="2775859" y="4912152"/>
              <a:ext cx="2607316" cy="4693922"/>
              <a:chOff x="858520" y="4419599"/>
              <a:chExt cx="2607316" cy="4693922"/>
            </a:xfr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243" name="도넛 242"/>
              <p:cNvSpPr/>
              <p:nvPr/>
            </p:nvSpPr>
            <p:spPr>
              <a:xfrm>
                <a:off x="858520" y="4419599"/>
                <a:ext cx="2518663" cy="2546987"/>
              </a:xfrm>
              <a:prstGeom prst="donut">
                <a:avLst>
                  <a:gd name="adj" fmla="val 6347"/>
                </a:avLst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44" name="그룹 243"/>
              <p:cNvGrpSpPr/>
              <p:nvPr/>
            </p:nvGrpSpPr>
            <p:grpSpPr>
              <a:xfrm>
                <a:off x="1878108" y="6858000"/>
                <a:ext cx="483851" cy="472761"/>
                <a:chOff x="1808245" y="6858000"/>
                <a:chExt cx="623575" cy="472761"/>
              </a:xfrm>
              <a:solidFill>
                <a:srgbClr val="7F7F7F"/>
              </a:solidFill>
            </p:grpSpPr>
            <p:sp>
              <p:nvSpPr>
                <p:cNvPr id="249" name="양쪽 모서리가 둥근 사각형 248"/>
                <p:cNvSpPr/>
                <p:nvPr/>
              </p:nvSpPr>
              <p:spPr>
                <a:xfrm rot="10800000">
                  <a:off x="1808245" y="6858000"/>
                  <a:ext cx="623575" cy="237744"/>
                </a:xfrm>
                <a:prstGeom prst="round2SameRect">
                  <a:avLst>
                    <a:gd name="adj1" fmla="val 12394"/>
                    <a:gd name="adj2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0" name="직사각형 249"/>
                <p:cNvSpPr/>
                <p:nvPr/>
              </p:nvSpPr>
              <p:spPr>
                <a:xfrm>
                  <a:off x="1901652" y="7009570"/>
                  <a:ext cx="444693" cy="32119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45" name="막힌 원호 244"/>
              <p:cNvSpPr/>
              <p:nvPr/>
            </p:nvSpPr>
            <p:spPr>
              <a:xfrm rot="16200000">
                <a:off x="888686" y="4389435"/>
                <a:ext cx="2546986" cy="2607315"/>
              </a:xfrm>
              <a:prstGeom prst="blockArc">
                <a:avLst>
                  <a:gd name="adj1" fmla="val 10865360"/>
                  <a:gd name="adj2" fmla="val 21490120"/>
                  <a:gd name="adj3" fmla="val 5635"/>
                </a:avLst>
              </a:prstGeom>
              <a:solidFill>
                <a:srgbClr val="6D6D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6" name="자유형 245"/>
              <p:cNvSpPr/>
              <p:nvPr/>
            </p:nvSpPr>
            <p:spPr>
              <a:xfrm rot="10800000">
                <a:off x="1878107" y="6852611"/>
                <a:ext cx="257806" cy="472761"/>
              </a:xfrm>
              <a:custGeom>
                <a:avLst/>
                <a:gdLst>
                  <a:gd name="connsiteX0" fmla="*/ 257806 w 257806"/>
                  <a:gd name="connsiteY0" fmla="*/ 472761 h 472761"/>
                  <a:gd name="connsiteX1" fmla="*/ 0 w 257806"/>
                  <a:gd name="connsiteY1" fmla="*/ 472761 h 472761"/>
                  <a:gd name="connsiteX2" fmla="*/ 0 w 257806"/>
                  <a:gd name="connsiteY2" fmla="*/ 0 h 472761"/>
                  <a:gd name="connsiteX3" fmla="*/ 185329 w 257806"/>
                  <a:gd name="connsiteY3" fmla="*/ 0 h 472761"/>
                  <a:gd name="connsiteX4" fmla="*/ 185329 w 257806"/>
                  <a:gd name="connsiteY4" fmla="*/ 235017 h 472761"/>
                  <a:gd name="connsiteX5" fmla="*/ 228340 w 257806"/>
                  <a:gd name="connsiteY5" fmla="*/ 235017 h 472761"/>
                  <a:gd name="connsiteX6" fmla="*/ 257806 w 257806"/>
                  <a:gd name="connsiteY6" fmla="*/ 264483 h 472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7806" h="472761">
                    <a:moveTo>
                      <a:pt x="257806" y="472761"/>
                    </a:moveTo>
                    <a:lnTo>
                      <a:pt x="0" y="472761"/>
                    </a:lnTo>
                    <a:lnTo>
                      <a:pt x="0" y="0"/>
                    </a:lnTo>
                    <a:lnTo>
                      <a:pt x="185329" y="0"/>
                    </a:lnTo>
                    <a:lnTo>
                      <a:pt x="185329" y="235017"/>
                    </a:lnTo>
                    <a:lnTo>
                      <a:pt x="228340" y="235017"/>
                    </a:lnTo>
                    <a:cubicBezTo>
                      <a:pt x="244614" y="235017"/>
                      <a:pt x="257806" y="248209"/>
                      <a:pt x="257806" y="264483"/>
                    </a:cubicBez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모서리가 둥근 직사각형 246"/>
              <p:cNvSpPr/>
              <p:nvPr/>
            </p:nvSpPr>
            <p:spPr>
              <a:xfrm>
                <a:off x="1878108" y="7219039"/>
                <a:ext cx="483851" cy="1894482"/>
              </a:xfrm>
              <a:prstGeom prst="roundRect">
                <a:avLst>
                  <a:gd name="adj" fmla="val 5118"/>
                </a:avLst>
              </a:prstGeom>
              <a:solidFill>
                <a:srgbClr val="C48B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8" name="양쪽 모서리가 둥근 사각형 247"/>
              <p:cNvSpPr/>
              <p:nvPr/>
            </p:nvSpPr>
            <p:spPr>
              <a:xfrm rot="16200000">
                <a:off x="1059769" y="8037377"/>
                <a:ext cx="1894482" cy="257806"/>
              </a:xfrm>
              <a:prstGeom prst="round2SameRect">
                <a:avLst>
                  <a:gd name="adj1" fmla="val 9684"/>
                  <a:gd name="adj2" fmla="val 0"/>
                </a:avLst>
              </a:prstGeom>
              <a:solidFill>
                <a:srgbClr val="9E71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 rot="5400000">
            <a:off x="3479107" y="1248259"/>
            <a:ext cx="6329576" cy="4511222"/>
            <a:chOff x="12463942" y="5617945"/>
            <a:chExt cx="6904797" cy="4921194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12463942" y="5617945"/>
              <a:ext cx="6904797" cy="4921194"/>
            </a:xfrm>
            <a:prstGeom prst="roundRect">
              <a:avLst>
                <a:gd name="adj" fmla="val 2914"/>
              </a:avLst>
            </a:prstGeom>
            <a:solidFill>
              <a:schemeClr val="bg1"/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127000" sx="101000" sy="101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/>
            <p:cNvSpPr/>
            <p:nvPr/>
          </p:nvSpPr>
          <p:spPr>
            <a:xfrm>
              <a:off x="18969622" y="7994446"/>
              <a:ext cx="255006" cy="25500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12664295" y="8084437"/>
              <a:ext cx="80058" cy="80058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12944706" y="5942629"/>
              <a:ext cx="5878812" cy="4358640"/>
            </a:xfrm>
            <a:prstGeom prst="roundRect">
              <a:avLst>
                <a:gd name="adj" fmla="val 1508"/>
              </a:avLst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1" name="그룹 270"/>
          <p:cNvGrpSpPr/>
          <p:nvPr/>
        </p:nvGrpSpPr>
        <p:grpSpPr>
          <a:xfrm>
            <a:off x="201468" y="255444"/>
            <a:ext cx="1636568" cy="208160"/>
            <a:chOff x="755650" y="2943225"/>
            <a:chExt cx="7600950" cy="966788"/>
          </a:xfrm>
        </p:grpSpPr>
        <p:sp>
          <p:nvSpPr>
            <p:cNvPr id="272" name="Freeform 87"/>
            <p:cNvSpPr>
              <a:spLocks/>
            </p:cNvSpPr>
            <p:nvPr/>
          </p:nvSpPr>
          <p:spPr bwMode="auto">
            <a:xfrm>
              <a:off x="5810250" y="2986088"/>
              <a:ext cx="354013" cy="673100"/>
            </a:xfrm>
            <a:custGeom>
              <a:avLst/>
              <a:gdLst>
                <a:gd name="T0" fmla="*/ 111 w 465"/>
                <a:gd name="T1" fmla="*/ 883 h 883"/>
                <a:gd name="T2" fmla="*/ 465 w 465"/>
                <a:gd name="T3" fmla="*/ 883 h 883"/>
                <a:gd name="T4" fmla="*/ 465 w 465"/>
                <a:gd name="T5" fmla="*/ 747 h 883"/>
                <a:gd name="T6" fmla="*/ 162 w 465"/>
                <a:gd name="T7" fmla="*/ 747 h 883"/>
                <a:gd name="T8" fmla="*/ 162 w 465"/>
                <a:gd name="T9" fmla="*/ 136 h 883"/>
                <a:gd name="T10" fmla="*/ 450 w 465"/>
                <a:gd name="T11" fmla="*/ 136 h 883"/>
                <a:gd name="T12" fmla="*/ 450 w 465"/>
                <a:gd name="T13" fmla="*/ 0 h 883"/>
                <a:gd name="T14" fmla="*/ 4 w 465"/>
                <a:gd name="T15" fmla="*/ 0 h 883"/>
                <a:gd name="T16" fmla="*/ 4 w 465"/>
                <a:gd name="T17" fmla="*/ 782 h 883"/>
                <a:gd name="T18" fmla="*/ 111 w 465"/>
                <a:gd name="T19" fmla="*/ 883 h 883"/>
                <a:gd name="T20" fmla="*/ 111 w 465"/>
                <a:gd name="T21" fmla="*/ 883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5" h="883">
                  <a:moveTo>
                    <a:pt x="111" y="883"/>
                  </a:moveTo>
                  <a:lnTo>
                    <a:pt x="465" y="883"/>
                  </a:lnTo>
                  <a:lnTo>
                    <a:pt x="465" y="747"/>
                  </a:lnTo>
                  <a:lnTo>
                    <a:pt x="162" y="747"/>
                  </a:lnTo>
                  <a:lnTo>
                    <a:pt x="162" y="136"/>
                  </a:lnTo>
                  <a:lnTo>
                    <a:pt x="450" y="136"/>
                  </a:lnTo>
                  <a:lnTo>
                    <a:pt x="450" y="0"/>
                  </a:lnTo>
                  <a:lnTo>
                    <a:pt x="4" y="0"/>
                  </a:lnTo>
                  <a:lnTo>
                    <a:pt x="4" y="782"/>
                  </a:lnTo>
                  <a:cubicBezTo>
                    <a:pt x="4" y="782"/>
                    <a:pt x="0" y="883"/>
                    <a:pt x="111" y="883"/>
                  </a:cubicBezTo>
                  <a:lnTo>
                    <a:pt x="111" y="883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3" name="Freeform 88"/>
            <p:cNvSpPr>
              <a:spLocks/>
            </p:cNvSpPr>
            <p:nvPr/>
          </p:nvSpPr>
          <p:spPr bwMode="auto">
            <a:xfrm>
              <a:off x="7534275" y="3263900"/>
              <a:ext cx="822325" cy="407988"/>
            </a:xfrm>
            <a:custGeom>
              <a:avLst/>
              <a:gdLst>
                <a:gd name="T0" fmla="*/ 334 w 518"/>
                <a:gd name="T1" fmla="*/ 193 h 257"/>
                <a:gd name="T2" fmla="*/ 334 w 518"/>
                <a:gd name="T3" fmla="*/ 0 h 257"/>
                <a:gd name="T4" fmla="*/ 260 w 518"/>
                <a:gd name="T5" fmla="*/ 0 h 257"/>
                <a:gd name="T6" fmla="*/ 260 w 518"/>
                <a:gd name="T7" fmla="*/ 193 h 257"/>
                <a:gd name="T8" fmla="*/ 176 w 518"/>
                <a:gd name="T9" fmla="*/ 193 h 257"/>
                <a:gd name="T10" fmla="*/ 176 w 518"/>
                <a:gd name="T11" fmla="*/ 0 h 257"/>
                <a:gd name="T12" fmla="*/ 100 w 518"/>
                <a:gd name="T13" fmla="*/ 0 h 257"/>
                <a:gd name="T14" fmla="*/ 100 w 518"/>
                <a:gd name="T15" fmla="*/ 193 h 257"/>
                <a:gd name="T16" fmla="*/ 0 w 518"/>
                <a:gd name="T17" fmla="*/ 193 h 257"/>
                <a:gd name="T18" fmla="*/ 0 w 518"/>
                <a:gd name="T19" fmla="*/ 257 h 257"/>
                <a:gd name="T20" fmla="*/ 518 w 518"/>
                <a:gd name="T21" fmla="*/ 257 h 257"/>
                <a:gd name="T22" fmla="*/ 518 w 518"/>
                <a:gd name="T23" fmla="*/ 193 h 257"/>
                <a:gd name="T24" fmla="*/ 334 w 518"/>
                <a:gd name="T25" fmla="*/ 193 h 257"/>
                <a:gd name="T26" fmla="*/ 334 w 518"/>
                <a:gd name="T27" fmla="*/ 193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8" h="257">
                  <a:moveTo>
                    <a:pt x="334" y="193"/>
                  </a:moveTo>
                  <a:lnTo>
                    <a:pt x="334" y="0"/>
                  </a:lnTo>
                  <a:lnTo>
                    <a:pt x="260" y="0"/>
                  </a:lnTo>
                  <a:lnTo>
                    <a:pt x="260" y="193"/>
                  </a:lnTo>
                  <a:lnTo>
                    <a:pt x="176" y="193"/>
                  </a:lnTo>
                  <a:lnTo>
                    <a:pt x="176" y="0"/>
                  </a:lnTo>
                  <a:lnTo>
                    <a:pt x="100" y="0"/>
                  </a:lnTo>
                  <a:lnTo>
                    <a:pt x="100" y="193"/>
                  </a:lnTo>
                  <a:lnTo>
                    <a:pt x="0" y="193"/>
                  </a:lnTo>
                  <a:lnTo>
                    <a:pt x="0" y="257"/>
                  </a:lnTo>
                  <a:lnTo>
                    <a:pt x="518" y="257"/>
                  </a:lnTo>
                  <a:lnTo>
                    <a:pt x="518" y="193"/>
                  </a:lnTo>
                  <a:lnTo>
                    <a:pt x="334" y="193"/>
                  </a:lnTo>
                  <a:lnTo>
                    <a:pt x="334" y="193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4" name="Freeform 89"/>
            <p:cNvSpPr>
              <a:spLocks/>
            </p:cNvSpPr>
            <p:nvPr/>
          </p:nvSpPr>
          <p:spPr bwMode="auto">
            <a:xfrm>
              <a:off x="4926013" y="3371850"/>
              <a:ext cx="784225" cy="517525"/>
            </a:xfrm>
            <a:custGeom>
              <a:avLst/>
              <a:gdLst>
                <a:gd name="T0" fmla="*/ 964 w 1028"/>
                <a:gd name="T1" fmla="*/ 311 h 678"/>
                <a:gd name="T2" fmla="*/ 964 w 1028"/>
                <a:gd name="T3" fmla="*/ 678 h 678"/>
                <a:gd name="T4" fmla="*/ 806 w 1028"/>
                <a:gd name="T5" fmla="*/ 678 h 678"/>
                <a:gd name="T6" fmla="*/ 806 w 1028"/>
                <a:gd name="T7" fmla="*/ 367 h 678"/>
                <a:gd name="T8" fmla="*/ 53 w 1028"/>
                <a:gd name="T9" fmla="*/ 367 h 678"/>
                <a:gd name="T10" fmla="*/ 53 w 1028"/>
                <a:gd name="T11" fmla="*/ 235 h 678"/>
                <a:gd name="T12" fmla="*/ 427 w 1028"/>
                <a:gd name="T13" fmla="*/ 235 h 678"/>
                <a:gd name="T14" fmla="*/ 427 w 1028"/>
                <a:gd name="T15" fmla="*/ 124 h 678"/>
                <a:gd name="T16" fmla="*/ 0 w 1028"/>
                <a:gd name="T17" fmla="*/ 124 h 678"/>
                <a:gd name="T18" fmla="*/ 0 w 1028"/>
                <a:gd name="T19" fmla="*/ 0 h 678"/>
                <a:gd name="T20" fmla="*/ 1028 w 1028"/>
                <a:gd name="T21" fmla="*/ 0 h 678"/>
                <a:gd name="T22" fmla="*/ 1028 w 1028"/>
                <a:gd name="T23" fmla="*/ 124 h 678"/>
                <a:gd name="T24" fmla="*/ 585 w 1028"/>
                <a:gd name="T25" fmla="*/ 124 h 678"/>
                <a:gd name="T26" fmla="*/ 585 w 1028"/>
                <a:gd name="T27" fmla="*/ 235 h 678"/>
                <a:gd name="T28" fmla="*/ 895 w 1028"/>
                <a:gd name="T29" fmla="*/ 235 h 678"/>
                <a:gd name="T30" fmla="*/ 964 w 1028"/>
                <a:gd name="T31" fmla="*/ 311 h 678"/>
                <a:gd name="T32" fmla="*/ 964 w 1028"/>
                <a:gd name="T33" fmla="*/ 311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8" h="678">
                  <a:moveTo>
                    <a:pt x="964" y="311"/>
                  </a:moveTo>
                  <a:lnTo>
                    <a:pt x="964" y="678"/>
                  </a:lnTo>
                  <a:lnTo>
                    <a:pt x="806" y="678"/>
                  </a:lnTo>
                  <a:lnTo>
                    <a:pt x="806" y="367"/>
                  </a:lnTo>
                  <a:lnTo>
                    <a:pt x="53" y="367"/>
                  </a:lnTo>
                  <a:lnTo>
                    <a:pt x="53" y="235"/>
                  </a:lnTo>
                  <a:lnTo>
                    <a:pt x="427" y="235"/>
                  </a:lnTo>
                  <a:lnTo>
                    <a:pt x="42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028" y="0"/>
                  </a:lnTo>
                  <a:lnTo>
                    <a:pt x="1028" y="124"/>
                  </a:lnTo>
                  <a:lnTo>
                    <a:pt x="585" y="124"/>
                  </a:lnTo>
                  <a:lnTo>
                    <a:pt x="585" y="235"/>
                  </a:lnTo>
                  <a:lnTo>
                    <a:pt x="895" y="235"/>
                  </a:lnTo>
                  <a:cubicBezTo>
                    <a:pt x="895" y="235"/>
                    <a:pt x="964" y="235"/>
                    <a:pt x="964" y="311"/>
                  </a:cubicBezTo>
                  <a:lnTo>
                    <a:pt x="964" y="311"/>
                  </a:lnTo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5" name="Freeform 90"/>
            <p:cNvSpPr>
              <a:spLocks noEditPoints="1"/>
            </p:cNvSpPr>
            <p:nvPr/>
          </p:nvSpPr>
          <p:spPr bwMode="auto">
            <a:xfrm>
              <a:off x="4967288" y="2979738"/>
              <a:ext cx="693738" cy="323850"/>
            </a:xfrm>
            <a:custGeom>
              <a:avLst/>
              <a:gdLst>
                <a:gd name="T0" fmla="*/ 64 w 911"/>
                <a:gd name="T1" fmla="*/ 425 h 425"/>
                <a:gd name="T2" fmla="*/ 911 w 911"/>
                <a:gd name="T3" fmla="*/ 425 h 425"/>
                <a:gd name="T4" fmla="*/ 911 w 911"/>
                <a:gd name="T5" fmla="*/ 0 h 425"/>
                <a:gd name="T6" fmla="*/ 753 w 911"/>
                <a:gd name="T7" fmla="*/ 0 h 425"/>
                <a:gd name="T8" fmla="*/ 753 w 911"/>
                <a:gd name="T9" fmla="*/ 89 h 425"/>
                <a:gd name="T10" fmla="*/ 162 w 911"/>
                <a:gd name="T11" fmla="*/ 89 h 425"/>
                <a:gd name="T12" fmla="*/ 162 w 911"/>
                <a:gd name="T13" fmla="*/ 0 h 425"/>
                <a:gd name="T14" fmla="*/ 3 w 911"/>
                <a:gd name="T15" fmla="*/ 0 h 425"/>
                <a:gd name="T16" fmla="*/ 3 w 911"/>
                <a:gd name="T17" fmla="*/ 361 h 425"/>
                <a:gd name="T18" fmla="*/ 64 w 911"/>
                <a:gd name="T19" fmla="*/ 425 h 425"/>
                <a:gd name="T20" fmla="*/ 753 w 911"/>
                <a:gd name="T21" fmla="*/ 212 h 425"/>
                <a:gd name="T22" fmla="*/ 753 w 911"/>
                <a:gd name="T23" fmla="*/ 295 h 425"/>
                <a:gd name="T24" fmla="*/ 162 w 911"/>
                <a:gd name="T25" fmla="*/ 295 h 425"/>
                <a:gd name="T26" fmla="*/ 162 w 911"/>
                <a:gd name="T27" fmla="*/ 212 h 425"/>
                <a:gd name="T28" fmla="*/ 753 w 911"/>
                <a:gd name="T29" fmla="*/ 212 h 425"/>
                <a:gd name="T30" fmla="*/ 753 w 911"/>
                <a:gd name="T31" fmla="*/ 212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11" h="425">
                  <a:moveTo>
                    <a:pt x="64" y="425"/>
                  </a:moveTo>
                  <a:lnTo>
                    <a:pt x="911" y="425"/>
                  </a:lnTo>
                  <a:lnTo>
                    <a:pt x="911" y="0"/>
                  </a:lnTo>
                  <a:lnTo>
                    <a:pt x="753" y="0"/>
                  </a:lnTo>
                  <a:lnTo>
                    <a:pt x="753" y="89"/>
                  </a:lnTo>
                  <a:lnTo>
                    <a:pt x="162" y="89"/>
                  </a:lnTo>
                  <a:lnTo>
                    <a:pt x="162" y="0"/>
                  </a:lnTo>
                  <a:lnTo>
                    <a:pt x="3" y="0"/>
                  </a:lnTo>
                  <a:lnTo>
                    <a:pt x="3" y="361"/>
                  </a:lnTo>
                  <a:cubicBezTo>
                    <a:pt x="3" y="361"/>
                    <a:pt x="0" y="425"/>
                    <a:pt x="64" y="425"/>
                  </a:cubicBezTo>
                  <a:close/>
                  <a:moveTo>
                    <a:pt x="753" y="212"/>
                  </a:moveTo>
                  <a:lnTo>
                    <a:pt x="753" y="295"/>
                  </a:lnTo>
                  <a:lnTo>
                    <a:pt x="162" y="295"/>
                  </a:lnTo>
                  <a:lnTo>
                    <a:pt x="162" y="212"/>
                  </a:lnTo>
                  <a:lnTo>
                    <a:pt x="753" y="212"/>
                  </a:lnTo>
                  <a:lnTo>
                    <a:pt x="753" y="212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" name="Freeform 91"/>
            <p:cNvSpPr>
              <a:spLocks/>
            </p:cNvSpPr>
            <p:nvPr/>
          </p:nvSpPr>
          <p:spPr bwMode="auto">
            <a:xfrm>
              <a:off x="6218238" y="2976563"/>
              <a:ext cx="352425" cy="708025"/>
            </a:xfrm>
            <a:custGeom>
              <a:avLst/>
              <a:gdLst>
                <a:gd name="T0" fmla="*/ 146 w 222"/>
                <a:gd name="T1" fmla="*/ 154 h 446"/>
                <a:gd name="T2" fmla="*/ 76 w 222"/>
                <a:gd name="T3" fmla="*/ 154 h 446"/>
                <a:gd name="T4" fmla="*/ 76 w 222"/>
                <a:gd name="T5" fmla="*/ 0 h 446"/>
                <a:gd name="T6" fmla="*/ 0 w 222"/>
                <a:gd name="T7" fmla="*/ 0 h 446"/>
                <a:gd name="T8" fmla="*/ 0 w 222"/>
                <a:gd name="T9" fmla="*/ 446 h 446"/>
                <a:gd name="T10" fmla="*/ 76 w 222"/>
                <a:gd name="T11" fmla="*/ 446 h 446"/>
                <a:gd name="T12" fmla="*/ 76 w 222"/>
                <a:gd name="T13" fmla="*/ 219 h 446"/>
                <a:gd name="T14" fmla="*/ 146 w 222"/>
                <a:gd name="T15" fmla="*/ 219 h 446"/>
                <a:gd name="T16" fmla="*/ 146 w 222"/>
                <a:gd name="T17" fmla="*/ 446 h 446"/>
                <a:gd name="T18" fmla="*/ 222 w 222"/>
                <a:gd name="T19" fmla="*/ 446 h 446"/>
                <a:gd name="T20" fmla="*/ 222 w 222"/>
                <a:gd name="T21" fmla="*/ 0 h 446"/>
                <a:gd name="T22" fmla="*/ 146 w 222"/>
                <a:gd name="T23" fmla="*/ 0 h 446"/>
                <a:gd name="T24" fmla="*/ 146 w 222"/>
                <a:gd name="T25" fmla="*/ 154 h 446"/>
                <a:gd name="T26" fmla="*/ 146 w 222"/>
                <a:gd name="T27" fmla="*/ 154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2" h="446">
                  <a:moveTo>
                    <a:pt x="146" y="154"/>
                  </a:moveTo>
                  <a:lnTo>
                    <a:pt x="76" y="154"/>
                  </a:lnTo>
                  <a:lnTo>
                    <a:pt x="76" y="0"/>
                  </a:lnTo>
                  <a:lnTo>
                    <a:pt x="0" y="0"/>
                  </a:lnTo>
                  <a:lnTo>
                    <a:pt x="0" y="446"/>
                  </a:lnTo>
                  <a:lnTo>
                    <a:pt x="76" y="446"/>
                  </a:lnTo>
                  <a:lnTo>
                    <a:pt x="76" y="219"/>
                  </a:lnTo>
                  <a:lnTo>
                    <a:pt x="146" y="219"/>
                  </a:lnTo>
                  <a:lnTo>
                    <a:pt x="146" y="446"/>
                  </a:lnTo>
                  <a:lnTo>
                    <a:pt x="222" y="446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6" y="154"/>
                  </a:lnTo>
                  <a:lnTo>
                    <a:pt x="146" y="154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7" name="Freeform 92"/>
            <p:cNvSpPr>
              <a:spLocks/>
            </p:cNvSpPr>
            <p:nvPr/>
          </p:nvSpPr>
          <p:spPr bwMode="auto">
            <a:xfrm>
              <a:off x="7577138" y="2986088"/>
              <a:ext cx="714375" cy="441325"/>
            </a:xfrm>
            <a:custGeom>
              <a:avLst/>
              <a:gdLst>
                <a:gd name="T0" fmla="*/ 937 w 937"/>
                <a:gd name="T1" fmla="*/ 98 h 579"/>
                <a:gd name="T2" fmla="*/ 937 w 937"/>
                <a:gd name="T3" fmla="*/ 579 h 579"/>
                <a:gd name="T4" fmla="*/ 782 w 937"/>
                <a:gd name="T5" fmla="*/ 579 h 579"/>
                <a:gd name="T6" fmla="*/ 782 w 937"/>
                <a:gd name="T7" fmla="*/ 142 h 579"/>
                <a:gd name="T8" fmla="*/ 0 w 937"/>
                <a:gd name="T9" fmla="*/ 142 h 579"/>
                <a:gd name="T10" fmla="*/ 0 w 937"/>
                <a:gd name="T11" fmla="*/ 6 h 579"/>
                <a:gd name="T12" fmla="*/ 845 w 937"/>
                <a:gd name="T13" fmla="*/ 6 h 579"/>
                <a:gd name="T14" fmla="*/ 937 w 937"/>
                <a:gd name="T15" fmla="*/ 98 h 579"/>
                <a:gd name="T16" fmla="*/ 937 w 937"/>
                <a:gd name="T17" fmla="*/ 98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7" h="579">
                  <a:moveTo>
                    <a:pt x="937" y="98"/>
                  </a:moveTo>
                  <a:lnTo>
                    <a:pt x="937" y="579"/>
                  </a:lnTo>
                  <a:lnTo>
                    <a:pt x="782" y="579"/>
                  </a:lnTo>
                  <a:lnTo>
                    <a:pt x="782" y="142"/>
                  </a:lnTo>
                  <a:lnTo>
                    <a:pt x="0" y="142"/>
                  </a:lnTo>
                  <a:lnTo>
                    <a:pt x="0" y="6"/>
                  </a:lnTo>
                  <a:lnTo>
                    <a:pt x="845" y="6"/>
                  </a:lnTo>
                  <a:cubicBezTo>
                    <a:pt x="845" y="6"/>
                    <a:pt x="937" y="0"/>
                    <a:pt x="937" y="98"/>
                  </a:cubicBezTo>
                  <a:lnTo>
                    <a:pt x="937" y="98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8" name="Freeform 93"/>
            <p:cNvSpPr>
              <a:spLocks noEditPoints="1"/>
            </p:cNvSpPr>
            <p:nvPr/>
          </p:nvSpPr>
          <p:spPr bwMode="auto">
            <a:xfrm>
              <a:off x="6688138" y="2943225"/>
              <a:ext cx="827088" cy="947738"/>
            </a:xfrm>
            <a:custGeom>
              <a:avLst/>
              <a:gdLst>
                <a:gd name="T0" fmla="*/ 873 w 1085"/>
                <a:gd name="T1" fmla="*/ 817 h 1244"/>
                <a:gd name="T2" fmla="*/ 54 w 1085"/>
                <a:gd name="T3" fmla="*/ 813 h 1244"/>
                <a:gd name="T4" fmla="*/ 54 w 1085"/>
                <a:gd name="T5" fmla="*/ 949 h 1244"/>
                <a:gd name="T6" fmla="*/ 788 w 1085"/>
                <a:gd name="T7" fmla="*/ 949 h 1244"/>
                <a:gd name="T8" fmla="*/ 788 w 1085"/>
                <a:gd name="T9" fmla="*/ 1244 h 1244"/>
                <a:gd name="T10" fmla="*/ 946 w 1085"/>
                <a:gd name="T11" fmla="*/ 1244 h 1244"/>
                <a:gd name="T12" fmla="*/ 946 w 1085"/>
                <a:gd name="T13" fmla="*/ 877 h 1244"/>
                <a:gd name="T14" fmla="*/ 873 w 1085"/>
                <a:gd name="T15" fmla="*/ 817 h 1244"/>
                <a:gd name="T16" fmla="*/ 943 w 1085"/>
                <a:gd name="T17" fmla="*/ 323 h 1244"/>
                <a:gd name="T18" fmla="*/ 943 w 1085"/>
                <a:gd name="T19" fmla="*/ 44 h 1244"/>
                <a:gd name="T20" fmla="*/ 784 w 1085"/>
                <a:gd name="T21" fmla="*/ 44 h 1244"/>
                <a:gd name="T22" fmla="*/ 784 w 1085"/>
                <a:gd name="T23" fmla="*/ 737 h 1244"/>
                <a:gd name="T24" fmla="*/ 943 w 1085"/>
                <a:gd name="T25" fmla="*/ 737 h 1244"/>
                <a:gd name="T26" fmla="*/ 943 w 1085"/>
                <a:gd name="T27" fmla="*/ 456 h 1244"/>
                <a:gd name="T28" fmla="*/ 1085 w 1085"/>
                <a:gd name="T29" fmla="*/ 456 h 1244"/>
                <a:gd name="T30" fmla="*/ 1085 w 1085"/>
                <a:gd name="T31" fmla="*/ 323 h 1244"/>
                <a:gd name="T32" fmla="*/ 943 w 1085"/>
                <a:gd name="T33" fmla="*/ 323 h 1244"/>
                <a:gd name="T34" fmla="*/ 225 w 1085"/>
                <a:gd name="T35" fmla="*/ 250 h 1244"/>
                <a:gd name="T36" fmla="*/ 16 w 1085"/>
                <a:gd name="T37" fmla="*/ 497 h 1244"/>
                <a:gd name="T38" fmla="*/ 307 w 1085"/>
                <a:gd name="T39" fmla="*/ 753 h 1244"/>
                <a:gd name="T40" fmla="*/ 601 w 1085"/>
                <a:gd name="T41" fmla="*/ 497 h 1244"/>
                <a:gd name="T42" fmla="*/ 373 w 1085"/>
                <a:gd name="T43" fmla="*/ 247 h 1244"/>
                <a:gd name="T44" fmla="*/ 373 w 1085"/>
                <a:gd name="T45" fmla="*/ 212 h 1244"/>
                <a:gd name="T46" fmla="*/ 620 w 1085"/>
                <a:gd name="T47" fmla="*/ 212 h 1244"/>
                <a:gd name="T48" fmla="*/ 620 w 1085"/>
                <a:gd name="T49" fmla="*/ 79 h 1244"/>
                <a:gd name="T50" fmla="*/ 380 w 1085"/>
                <a:gd name="T51" fmla="*/ 79 h 1244"/>
                <a:gd name="T52" fmla="*/ 380 w 1085"/>
                <a:gd name="T53" fmla="*/ 0 h 1244"/>
                <a:gd name="T54" fmla="*/ 225 w 1085"/>
                <a:gd name="T55" fmla="*/ 0 h 1244"/>
                <a:gd name="T56" fmla="*/ 225 w 1085"/>
                <a:gd name="T57" fmla="*/ 79 h 1244"/>
                <a:gd name="T58" fmla="*/ 0 w 1085"/>
                <a:gd name="T59" fmla="*/ 79 h 1244"/>
                <a:gd name="T60" fmla="*/ 0 w 1085"/>
                <a:gd name="T61" fmla="*/ 212 h 1244"/>
                <a:gd name="T62" fmla="*/ 231 w 1085"/>
                <a:gd name="T63" fmla="*/ 212 h 1244"/>
                <a:gd name="T64" fmla="*/ 231 w 1085"/>
                <a:gd name="T65" fmla="*/ 247 h 1244"/>
                <a:gd name="T66" fmla="*/ 225 w 1085"/>
                <a:gd name="T67" fmla="*/ 250 h 1244"/>
                <a:gd name="T68" fmla="*/ 307 w 1085"/>
                <a:gd name="T69" fmla="*/ 370 h 1244"/>
                <a:gd name="T70" fmla="*/ 449 w 1085"/>
                <a:gd name="T71" fmla="*/ 497 h 1244"/>
                <a:gd name="T72" fmla="*/ 307 w 1085"/>
                <a:gd name="T73" fmla="*/ 620 h 1244"/>
                <a:gd name="T74" fmla="*/ 168 w 1085"/>
                <a:gd name="T75" fmla="*/ 497 h 1244"/>
                <a:gd name="T76" fmla="*/ 307 w 1085"/>
                <a:gd name="T77" fmla="*/ 370 h 1244"/>
                <a:gd name="T78" fmla="*/ 307 w 1085"/>
                <a:gd name="T79" fmla="*/ 37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85" h="1244">
                  <a:moveTo>
                    <a:pt x="873" y="817"/>
                  </a:moveTo>
                  <a:lnTo>
                    <a:pt x="54" y="813"/>
                  </a:lnTo>
                  <a:lnTo>
                    <a:pt x="54" y="949"/>
                  </a:lnTo>
                  <a:lnTo>
                    <a:pt x="788" y="949"/>
                  </a:lnTo>
                  <a:lnTo>
                    <a:pt x="788" y="1244"/>
                  </a:lnTo>
                  <a:lnTo>
                    <a:pt x="946" y="1244"/>
                  </a:lnTo>
                  <a:lnTo>
                    <a:pt x="946" y="877"/>
                  </a:lnTo>
                  <a:cubicBezTo>
                    <a:pt x="946" y="807"/>
                    <a:pt x="873" y="817"/>
                    <a:pt x="873" y="817"/>
                  </a:cubicBezTo>
                  <a:close/>
                  <a:moveTo>
                    <a:pt x="943" y="323"/>
                  </a:moveTo>
                  <a:lnTo>
                    <a:pt x="943" y="44"/>
                  </a:lnTo>
                  <a:lnTo>
                    <a:pt x="784" y="44"/>
                  </a:lnTo>
                  <a:lnTo>
                    <a:pt x="784" y="737"/>
                  </a:lnTo>
                  <a:lnTo>
                    <a:pt x="943" y="737"/>
                  </a:lnTo>
                  <a:lnTo>
                    <a:pt x="943" y="456"/>
                  </a:lnTo>
                  <a:lnTo>
                    <a:pt x="1085" y="456"/>
                  </a:lnTo>
                  <a:lnTo>
                    <a:pt x="1085" y="323"/>
                  </a:lnTo>
                  <a:lnTo>
                    <a:pt x="943" y="323"/>
                  </a:lnTo>
                  <a:close/>
                  <a:moveTo>
                    <a:pt x="225" y="250"/>
                  </a:moveTo>
                  <a:cubicBezTo>
                    <a:pt x="104" y="282"/>
                    <a:pt x="16" y="383"/>
                    <a:pt x="16" y="497"/>
                  </a:cubicBezTo>
                  <a:cubicBezTo>
                    <a:pt x="16" y="639"/>
                    <a:pt x="149" y="753"/>
                    <a:pt x="307" y="753"/>
                  </a:cubicBezTo>
                  <a:cubicBezTo>
                    <a:pt x="465" y="753"/>
                    <a:pt x="601" y="639"/>
                    <a:pt x="601" y="497"/>
                  </a:cubicBezTo>
                  <a:cubicBezTo>
                    <a:pt x="601" y="380"/>
                    <a:pt x="503" y="275"/>
                    <a:pt x="373" y="247"/>
                  </a:cubicBezTo>
                  <a:lnTo>
                    <a:pt x="373" y="212"/>
                  </a:lnTo>
                  <a:lnTo>
                    <a:pt x="620" y="212"/>
                  </a:lnTo>
                  <a:lnTo>
                    <a:pt x="620" y="79"/>
                  </a:lnTo>
                  <a:lnTo>
                    <a:pt x="380" y="79"/>
                  </a:lnTo>
                  <a:lnTo>
                    <a:pt x="380" y="0"/>
                  </a:lnTo>
                  <a:lnTo>
                    <a:pt x="225" y="0"/>
                  </a:lnTo>
                  <a:lnTo>
                    <a:pt x="225" y="79"/>
                  </a:lnTo>
                  <a:lnTo>
                    <a:pt x="0" y="79"/>
                  </a:lnTo>
                  <a:lnTo>
                    <a:pt x="0" y="212"/>
                  </a:lnTo>
                  <a:lnTo>
                    <a:pt x="231" y="212"/>
                  </a:lnTo>
                  <a:lnTo>
                    <a:pt x="231" y="247"/>
                  </a:lnTo>
                  <a:lnTo>
                    <a:pt x="225" y="250"/>
                  </a:lnTo>
                  <a:close/>
                  <a:moveTo>
                    <a:pt x="307" y="370"/>
                  </a:moveTo>
                  <a:cubicBezTo>
                    <a:pt x="386" y="370"/>
                    <a:pt x="449" y="427"/>
                    <a:pt x="449" y="497"/>
                  </a:cubicBezTo>
                  <a:cubicBezTo>
                    <a:pt x="449" y="567"/>
                    <a:pt x="386" y="620"/>
                    <a:pt x="307" y="620"/>
                  </a:cubicBezTo>
                  <a:cubicBezTo>
                    <a:pt x="231" y="620"/>
                    <a:pt x="168" y="567"/>
                    <a:pt x="168" y="497"/>
                  </a:cubicBezTo>
                  <a:cubicBezTo>
                    <a:pt x="168" y="427"/>
                    <a:pt x="231" y="370"/>
                    <a:pt x="307" y="370"/>
                  </a:cubicBezTo>
                  <a:lnTo>
                    <a:pt x="307" y="370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9" name="Freeform 94"/>
            <p:cNvSpPr>
              <a:spLocks noEditPoints="1"/>
            </p:cNvSpPr>
            <p:nvPr/>
          </p:nvSpPr>
          <p:spPr bwMode="auto">
            <a:xfrm>
              <a:off x="4222750" y="3449638"/>
              <a:ext cx="601663" cy="436563"/>
            </a:xfrm>
            <a:custGeom>
              <a:avLst/>
              <a:gdLst>
                <a:gd name="T0" fmla="*/ 791 w 791"/>
                <a:gd name="T1" fmla="*/ 288 h 573"/>
                <a:gd name="T2" fmla="*/ 791 w 791"/>
                <a:gd name="T3" fmla="*/ 288 h 573"/>
                <a:gd name="T4" fmla="*/ 395 w 791"/>
                <a:gd name="T5" fmla="*/ 0 h 573"/>
                <a:gd name="T6" fmla="*/ 0 w 791"/>
                <a:gd name="T7" fmla="*/ 288 h 573"/>
                <a:gd name="T8" fmla="*/ 395 w 791"/>
                <a:gd name="T9" fmla="*/ 573 h 573"/>
                <a:gd name="T10" fmla="*/ 791 w 791"/>
                <a:gd name="T11" fmla="*/ 288 h 573"/>
                <a:gd name="T12" fmla="*/ 395 w 791"/>
                <a:gd name="T13" fmla="*/ 449 h 573"/>
                <a:gd name="T14" fmla="*/ 158 w 791"/>
                <a:gd name="T15" fmla="*/ 288 h 573"/>
                <a:gd name="T16" fmla="*/ 395 w 791"/>
                <a:gd name="T17" fmla="*/ 123 h 573"/>
                <a:gd name="T18" fmla="*/ 636 w 791"/>
                <a:gd name="T19" fmla="*/ 288 h 573"/>
                <a:gd name="T20" fmla="*/ 395 w 791"/>
                <a:gd name="T21" fmla="*/ 449 h 573"/>
                <a:gd name="T22" fmla="*/ 395 w 791"/>
                <a:gd name="T23" fmla="*/ 449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1" h="573">
                  <a:moveTo>
                    <a:pt x="791" y="288"/>
                  </a:moveTo>
                  <a:lnTo>
                    <a:pt x="791" y="288"/>
                  </a:lnTo>
                  <a:cubicBezTo>
                    <a:pt x="791" y="129"/>
                    <a:pt x="613" y="0"/>
                    <a:pt x="395" y="0"/>
                  </a:cubicBezTo>
                  <a:cubicBezTo>
                    <a:pt x="177" y="0"/>
                    <a:pt x="0" y="129"/>
                    <a:pt x="0" y="288"/>
                  </a:cubicBezTo>
                  <a:cubicBezTo>
                    <a:pt x="0" y="446"/>
                    <a:pt x="177" y="573"/>
                    <a:pt x="395" y="573"/>
                  </a:cubicBezTo>
                  <a:cubicBezTo>
                    <a:pt x="613" y="573"/>
                    <a:pt x="791" y="446"/>
                    <a:pt x="791" y="288"/>
                  </a:cubicBezTo>
                  <a:close/>
                  <a:moveTo>
                    <a:pt x="395" y="449"/>
                  </a:moveTo>
                  <a:cubicBezTo>
                    <a:pt x="266" y="449"/>
                    <a:pt x="158" y="376"/>
                    <a:pt x="158" y="288"/>
                  </a:cubicBezTo>
                  <a:cubicBezTo>
                    <a:pt x="158" y="199"/>
                    <a:pt x="266" y="123"/>
                    <a:pt x="395" y="123"/>
                  </a:cubicBezTo>
                  <a:cubicBezTo>
                    <a:pt x="503" y="123"/>
                    <a:pt x="636" y="186"/>
                    <a:pt x="636" y="288"/>
                  </a:cubicBezTo>
                  <a:cubicBezTo>
                    <a:pt x="636" y="389"/>
                    <a:pt x="503" y="449"/>
                    <a:pt x="395" y="449"/>
                  </a:cubicBezTo>
                  <a:lnTo>
                    <a:pt x="395" y="449"/>
                  </a:lnTo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0" name="Freeform 95"/>
            <p:cNvSpPr>
              <a:spLocks noEditPoints="1"/>
            </p:cNvSpPr>
            <p:nvPr/>
          </p:nvSpPr>
          <p:spPr bwMode="auto">
            <a:xfrm>
              <a:off x="4067175" y="2971800"/>
              <a:ext cx="752475" cy="492125"/>
            </a:xfrm>
            <a:custGeom>
              <a:avLst/>
              <a:gdLst>
                <a:gd name="T0" fmla="*/ 503 w 987"/>
                <a:gd name="T1" fmla="*/ 19 h 646"/>
                <a:gd name="T2" fmla="*/ 19 w 987"/>
                <a:gd name="T3" fmla="*/ 19 h 646"/>
                <a:gd name="T4" fmla="*/ 19 w 987"/>
                <a:gd name="T5" fmla="*/ 142 h 646"/>
                <a:gd name="T6" fmla="*/ 377 w 987"/>
                <a:gd name="T7" fmla="*/ 142 h 646"/>
                <a:gd name="T8" fmla="*/ 358 w 987"/>
                <a:gd name="T9" fmla="*/ 237 h 646"/>
                <a:gd name="T10" fmla="*/ 0 w 987"/>
                <a:gd name="T11" fmla="*/ 529 h 646"/>
                <a:gd name="T12" fmla="*/ 4 w 987"/>
                <a:gd name="T13" fmla="*/ 646 h 646"/>
                <a:gd name="T14" fmla="*/ 541 w 987"/>
                <a:gd name="T15" fmla="*/ 63 h 646"/>
                <a:gd name="T16" fmla="*/ 503 w 987"/>
                <a:gd name="T17" fmla="*/ 19 h 646"/>
                <a:gd name="T18" fmla="*/ 826 w 987"/>
                <a:gd name="T19" fmla="*/ 0 h 646"/>
                <a:gd name="T20" fmla="*/ 826 w 987"/>
                <a:gd name="T21" fmla="*/ 123 h 646"/>
                <a:gd name="T22" fmla="*/ 579 w 987"/>
                <a:gd name="T23" fmla="*/ 123 h 646"/>
                <a:gd name="T24" fmla="*/ 579 w 987"/>
                <a:gd name="T25" fmla="*/ 259 h 646"/>
                <a:gd name="T26" fmla="*/ 826 w 987"/>
                <a:gd name="T27" fmla="*/ 259 h 646"/>
                <a:gd name="T28" fmla="*/ 826 w 987"/>
                <a:gd name="T29" fmla="*/ 351 h 646"/>
                <a:gd name="T30" fmla="*/ 573 w 987"/>
                <a:gd name="T31" fmla="*/ 351 h 646"/>
                <a:gd name="T32" fmla="*/ 573 w 987"/>
                <a:gd name="T33" fmla="*/ 484 h 646"/>
                <a:gd name="T34" fmla="*/ 826 w 987"/>
                <a:gd name="T35" fmla="*/ 484 h 646"/>
                <a:gd name="T36" fmla="*/ 826 w 987"/>
                <a:gd name="T37" fmla="*/ 639 h 646"/>
                <a:gd name="T38" fmla="*/ 987 w 987"/>
                <a:gd name="T39" fmla="*/ 639 h 646"/>
                <a:gd name="T40" fmla="*/ 987 w 987"/>
                <a:gd name="T41" fmla="*/ 0 h 646"/>
                <a:gd name="T42" fmla="*/ 826 w 987"/>
                <a:gd name="T43" fmla="*/ 0 h 646"/>
                <a:gd name="T44" fmla="*/ 826 w 987"/>
                <a:gd name="T45" fmla="*/ 0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7" h="646">
                  <a:moveTo>
                    <a:pt x="503" y="19"/>
                  </a:moveTo>
                  <a:lnTo>
                    <a:pt x="19" y="19"/>
                  </a:lnTo>
                  <a:lnTo>
                    <a:pt x="19" y="142"/>
                  </a:lnTo>
                  <a:lnTo>
                    <a:pt x="377" y="142"/>
                  </a:lnTo>
                  <a:cubicBezTo>
                    <a:pt x="377" y="161"/>
                    <a:pt x="374" y="193"/>
                    <a:pt x="358" y="237"/>
                  </a:cubicBezTo>
                  <a:cubicBezTo>
                    <a:pt x="276" y="484"/>
                    <a:pt x="0" y="529"/>
                    <a:pt x="0" y="529"/>
                  </a:cubicBezTo>
                  <a:lnTo>
                    <a:pt x="4" y="646"/>
                  </a:lnTo>
                  <a:cubicBezTo>
                    <a:pt x="567" y="566"/>
                    <a:pt x="541" y="63"/>
                    <a:pt x="541" y="63"/>
                  </a:cubicBezTo>
                  <a:cubicBezTo>
                    <a:pt x="541" y="22"/>
                    <a:pt x="503" y="19"/>
                    <a:pt x="503" y="19"/>
                  </a:cubicBezTo>
                  <a:close/>
                  <a:moveTo>
                    <a:pt x="826" y="0"/>
                  </a:moveTo>
                  <a:lnTo>
                    <a:pt x="826" y="123"/>
                  </a:lnTo>
                  <a:lnTo>
                    <a:pt x="579" y="123"/>
                  </a:lnTo>
                  <a:lnTo>
                    <a:pt x="579" y="259"/>
                  </a:lnTo>
                  <a:lnTo>
                    <a:pt x="826" y="259"/>
                  </a:lnTo>
                  <a:lnTo>
                    <a:pt x="826" y="351"/>
                  </a:lnTo>
                  <a:lnTo>
                    <a:pt x="573" y="351"/>
                  </a:lnTo>
                  <a:lnTo>
                    <a:pt x="573" y="484"/>
                  </a:lnTo>
                  <a:lnTo>
                    <a:pt x="826" y="484"/>
                  </a:lnTo>
                  <a:lnTo>
                    <a:pt x="826" y="639"/>
                  </a:lnTo>
                  <a:lnTo>
                    <a:pt x="987" y="639"/>
                  </a:lnTo>
                  <a:lnTo>
                    <a:pt x="987" y="0"/>
                  </a:lnTo>
                  <a:lnTo>
                    <a:pt x="826" y="0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1" name="Freeform 96"/>
            <p:cNvSpPr>
              <a:spLocks noEditPoints="1"/>
            </p:cNvSpPr>
            <p:nvPr/>
          </p:nvSpPr>
          <p:spPr bwMode="auto">
            <a:xfrm>
              <a:off x="755650" y="2960688"/>
              <a:ext cx="2989263" cy="949325"/>
            </a:xfrm>
            <a:custGeom>
              <a:avLst/>
              <a:gdLst>
                <a:gd name="T0" fmla="*/ 395 w 3923"/>
                <a:gd name="T1" fmla="*/ 22 h 1247"/>
                <a:gd name="T2" fmla="*/ 0 w 3923"/>
                <a:gd name="T3" fmla="*/ 22 h 1247"/>
                <a:gd name="T4" fmla="*/ 79 w 3923"/>
                <a:gd name="T5" fmla="*/ 158 h 1247"/>
                <a:gd name="T6" fmla="*/ 79 w 3923"/>
                <a:gd name="T7" fmla="*/ 1222 h 1247"/>
                <a:gd name="T8" fmla="*/ 395 w 3923"/>
                <a:gd name="T9" fmla="*/ 1222 h 1247"/>
                <a:gd name="T10" fmla="*/ 395 w 3923"/>
                <a:gd name="T11" fmla="*/ 22 h 1247"/>
                <a:gd name="T12" fmla="*/ 405 w 3923"/>
                <a:gd name="T13" fmla="*/ 516 h 1247"/>
                <a:gd name="T14" fmla="*/ 943 w 3923"/>
                <a:gd name="T15" fmla="*/ 1231 h 1247"/>
                <a:gd name="T16" fmla="*/ 1310 w 3923"/>
                <a:gd name="T17" fmla="*/ 1231 h 1247"/>
                <a:gd name="T18" fmla="*/ 743 w 3923"/>
                <a:gd name="T19" fmla="*/ 516 h 1247"/>
                <a:gd name="T20" fmla="*/ 1284 w 3923"/>
                <a:gd name="T21" fmla="*/ 19 h 1247"/>
                <a:gd name="T22" fmla="*/ 965 w 3923"/>
                <a:gd name="T23" fmla="*/ 19 h 1247"/>
                <a:gd name="T24" fmla="*/ 408 w 3923"/>
                <a:gd name="T25" fmla="*/ 513 h 1247"/>
                <a:gd name="T26" fmla="*/ 405 w 3923"/>
                <a:gd name="T27" fmla="*/ 516 h 1247"/>
                <a:gd name="T28" fmla="*/ 3923 w 3923"/>
                <a:gd name="T29" fmla="*/ 1225 h 1247"/>
                <a:gd name="T30" fmla="*/ 3923 w 3923"/>
                <a:gd name="T31" fmla="*/ 19 h 1247"/>
                <a:gd name="T32" fmla="*/ 3609 w 3923"/>
                <a:gd name="T33" fmla="*/ 19 h 1247"/>
                <a:gd name="T34" fmla="*/ 3609 w 3923"/>
                <a:gd name="T35" fmla="*/ 1029 h 1247"/>
                <a:gd name="T36" fmla="*/ 3242 w 3923"/>
                <a:gd name="T37" fmla="*/ 1029 h 1247"/>
                <a:gd name="T38" fmla="*/ 3141 w 3923"/>
                <a:gd name="T39" fmla="*/ 902 h 1247"/>
                <a:gd name="T40" fmla="*/ 3141 w 3923"/>
                <a:gd name="T41" fmla="*/ 22 h 1247"/>
                <a:gd name="T42" fmla="*/ 2752 w 3923"/>
                <a:gd name="T43" fmla="*/ 22 h 1247"/>
                <a:gd name="T44" fmla="*/ 2834 w 3923"/>
                <a:gd name="T45" fmla="*/ 155 h 1247"/>
                <a:gd name="T46" fmla="*/ 2834 w 3923"/>
                <a:gd name="T47" fmla="*/ 855 h 1247"/>
                <a:gd name="T48" fmla="*/ 3163 w 3923"/>
                <a:gd name="T49" fmla="*/ 1225 h 1247"/>
                <a:gd name="T50" fmla="*/ 3923 w 3923"/>
                <a:gd name="T51" fmla="*/ 1225 h 1247"/>
                <a:gd name="T52" fmla="*/ 2227 w 3923"/>
                <a:gd name="T53" fmla="*/ 1225 h 1247"/>
                <a:gd name="T54" fmla="*/ 2540 w 3923"/>
                <a:gd name="T55" fmla="*/ 1225 h 1247"/>
                <a:gd name="T56" fmla="*/ 2540 w 3923"/>
                <a:gd name="T57" fmla="*/ 389 h 1247"/>
                <a:gd name="T58" fmla="*/ 2208 w 3923"/>
                <a:gd name="T59" fmla="*/ 19 h 1247"/>
                <a:gd name="T60" fmla="*/ 1367 w 3923"/>
                <a:gd name="T61" fmla="*/ 19 h 1247"/>
                <a:gd name="T62" fmla="*/ 1442 w 3923"/>
                <a:gd name="T63" fmla="*/ 152 h 1247"/>
                <a:gd name="T64" fmla="*/ 1442 w 3923"/>
                <a:gd name="T65" fmla="*/ 1225 h 1247"/>
                <a:gd name="T66" fmla="*/ 1756 w 3923"/>
                <a:gd name="T67" fmla="*/ 1225 h 1247"/>
                <a:gd name="T68" fmla="*/ 1756 w 3923"/>
                <a:gd name="T69" fmla="*/ 215 h 1247"/>
                <a:gd name="T70" fmla="*/ 2123 w 3923"/>
                <a:gd name="T71" fmla="*/ 215 h 1247"/>
                <a:gd name="T72" fmla="*/ 2227 w 3923"/>
                <a:gd name="T73" fmla="*/ 342 h 1247"/>
                <a:gd name="T74" fmla="*/ 2227 w 3923"/>
                <a:gd name="T75" fmla="*/ 1225 h 1247"/>
                <a:gd name="T76" fmla="*/ 2227 w 3923"/>
                <a:gd name="T77" fmla="*/ 1225 h 1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23" h="1247">
                  <a:moveTo>
                    <a:pt x="395" y="22"/>
                  </a:moveTo>
                  <a:lnTo>
                    <a:pt x="0" y="22"/>
                  </a:lnTo>
                  <a:cubicBezTo>
                    <a:pt x="0" y="22"/>
                    <a:pt x="79" y="38"/>
                    <a:pt x="79" y="158"/>
                  </a:cubicBezTo>
                  <a:lnTo>
                    <a:pt x="79" y="1222"/>
                  </a:lnTo>
                  <a:lnTo>
                    <a:pt x="395" y="1222"/>
                  </a:lnTo>
                  <a:lnTo>
                    <a:pt x="395" y="22"/>
                  </a:lnTo>
                  <a:close/>
                  <a:moveTo>
                    <a:pt x="405" y="516"/>
                  </a:moveTo>
                  <a:lnTo>
                    <a:pt x="943" y="1231"/>
                  </a:lnTo>
                  <a:lnTo>
                    <a:pt x="1310" y="1231"/>
                  </a:lnTo>
                  <a:lnTo>
                    <a:pt x="743" y="516"/>
                  </a:lnTo>
                  <a:lnTo>
                    <a:pt x="1284" y="19"/>
                  </a:lnTo>
                  <a:lnTo>
                    <a:pt x="965" y="19"/>
                  </a:lnTo>
                  <a:lnTo>
                    <a:pt x="408" y="513"/>
                  </a:lnTo>
                  <a:lnTo>
                    <a:pt x="405" y="516"/>
                  </a:lnTo>
                  <a:close/>
                  <a:moveTo>
                    <a:pt x="3923" y="1225"/>
                  </a:moveTo>
                  <a:lnTo>
                    <a:pt x="3923" y="19"/>
                  </a:lnTo>
                  <a:lnTo>
                    <a:pt x="3609" y="19"/>
                  </a:lnTo>
                  <a:lnTo>
                    <a:pt x="3609" y="1029"/>
                  </a:lnTo>
                  <a:lnTo>
                    <a:pt x="3242" y="1029"/>
                  </a:lnTo>
                  <a:cubicBezTo>
                    <a:pt x="3208" y="1029"/>
                    <a:pt x="3141" y="1000"/>
                    <a:pt x="3141" y="902"/>
                  </a:cubicBezTo>
                  <a:lnTo>
                    <a:pt x="3141" y="22"/>
                  </a:lnTo>
                  <a:lnTo>
                    <a:pt x="2752" y="22"/>
                  </a:lnTo>
                  <a:cubicBezTo>
                    <a:pt x="2752" y="22"/>
                    <a:pt x="2834" y="38"/>
                    <a:pt x="2834" y="155"/>
                  </a:cubicBezTo>
                  <a:lnTo>
                    <a:pt x="2834" y="855"/>
                  </a:lnTo>
                  <a:cubicBezTo>
                    <a:pt x="2834" y="1247"/>
                    <a:pt x="3163" y="1225"/>
                    <a:pt x="3163" y="1225"/>
                  </a:cubicBezTo>
                  <a:lnTo>
                    <a:pt x="3923" y="1225"/>
                  </a:lnTo>
                  <a:close/>
                  <a:moveTo>
                    <a:pt x="2227" y="1225"/>
                  </a:moveTo>
                  <a:lnTo>
                    <a:pt x="2540" y="1225"/>
                  </a:lnTo>
                  <a:lnTo>
                    <a:pt x="2540" y="389"/>
                  </a:lnTo>
                  <a:cubicBezTo>
                    <a:pt x="2540" y="0"/>
                    <a:pt x="2243" y="19"/>
                    <a:pt x="2208" y="19"/>
                  </a:cubicBezTo>
                  <a:lnTo>
                    <a:pt x="1367" y="19"/>
                  </a:lnTo>
                  <a:cubicBezTo>
                    <a:pt x="1367" y="19"/>
                    <a:pt x="1442" y="48"/>
                    <a:pt x="1442" y="152"/>
                  </a:cubicBezTo>
                  <a:lnTo>
                    <a:pt x="1442" y="1225"/>
                  </a:lnTo>
                  <a:lnTo>
                    <a:pt x="1756" y="1225"/>
                  </a:lnTo>
                  <a:lnTo>
                    <a:pt x="1756" y="215"/>
                  </a:lnTo>
                  <a:lnTo>
                    <a:pt x="2123" y="215"/>
                  </a:lnTo>
                  <a:cubicBezTo>
                    <a:pt x="2157" y="215"/>
                    <a:pt x="2227" y="244"/>
                    <a:pt x="2227" y="342"/>
                  </a:cubicBezTo>
                  <a:lnTo>
                    <a:pt x="2227" y="1225"/>
                  </a:lnTo>
                  <a:lnTo>
                    <a:pt x="2227" y="1225"/>
                  </a:lnTo>
                </a:path>
              </a:pathLst>
            </a:custGeom>
            <a:solidFill>
              <a:srgbClr val="DC1F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7" name="사다리실행">
            <a:hlinkClick r:id="" action="ppaction://media"/>
            <a:extLst>
              <a:ext uri="{FF2B5EF4-FFF2-40B4-BE49-F238E27FC236}">
                <a16:creationId xmlns:a16="http://schemas.microsoft.com/office/drawing/2014/main" id="{87E2F441-9969-4775-A32A-95655D8820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12947" y="733368"/>
            <a:ext cx="3988924" cy="5440561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FC49D5F-911E-4CE1-9907-87B81A1E0463}"/>
              </a:ext>
            </a:extLst>
          </p:cNvPr>
          <p:cNvSpPr txBox="1"/>
          <p:nvPr/>
        </p:nvSpPr>
        <p:spPr>
          <a:xfrm>
            <a:off x="201468" y="1032824"/>
            <a:ext cx="3747004" cy="707886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000" spc="-150" dirty="0"/>
              <a:t>4. </a:t>
            </a:r>
            <a:r>
              <a:rPr lang="ko-KR" altLang="en-US" sz="4000" spc="-150" dirty="0"/>
              <a:t>미니 게임</a:t>
            </a:r>
          </a:p>
        </p:txBody>
      </p:sp>
    </p:spTree>
    <p:extLst>
      <p:ext uri="{BB962C8B-B14F-4D97-AF65-F5344CB8AC3E}">
        <p14:creationId xmlns:p14="http://schemas.microsoft.com/office/powerpoint/2010/main" val="302138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3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893454" y="1866900"/>
            <a:ext cx="5421746" cy="208972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1893454" y="1866900"/>
            <a:ext cx="5421746" cy="2089727"/>
          </a:xfrm>
          <a:prstGeom prst="roundRect">
            <a:avLst/>
          </a:prstGeom>
          <a:noFill/>
          <a:ln w="1270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34433" y="2024840"/>
            <a:ext cx="5204796" cy="1323439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spc="-150" dirty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5. </a:t>
            </a:r>
            <a:r>
              <a:rPr lang="ko-KR" altLang="en-US" sz="8000" spc="-150" dirty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느낀 점</a:t>
            </a:r>
          </a:p>
        </p:txBody>
      </p:sp>
      <p:grpSp>
        <p:nvGrpSpPr>
          <p:cNvPr id="2066" name="그룹 2065"/>
          <p:cNvGrpSpPr/>
          <p:nvPr/>
        </p:nvGrpSpPr>
        <p:grpSpPr>
          <a:xfrm>
            <a:off x="4579548" y="3015009"/>
            <a:ext cx="903124" cy="2182465"/>
            <a:chOff x="4579548" y="3243609"/>
            <a:chExt cx="903124" cy="2182465"/>
          </a:xfrm>
        </p:grpSpPr>
        <p:grpSp>
          <p:nvGrpSpPr>
            <p:cNvPr id="13" name="그룹 12"/>
            <p:cNvGrpSpPr/>
            <p:nvPr/>
          </p:nvGrpSpPr>
          <p:grpSpPr>
            <a:xfrm>
              <a:off x="4824029" y="4373104"/>
              <a:ext cx="466123" cy="1052970"/>
              <a:chOff x="-7115891" y="-7459555"/>
              <a:chExt cx="466123" cy="1052970"/>
            </a:xfrm>
          </p:grpSpPr>
          <p:sp>
            <p:nvSpPr>
              <p:cNvPr id="55" name="직사각형 54"/>
              <p:cNvSpPr/>
              <p:nvPr/>
            </p:nvSpPr>
            <p:spPr>
              <a:xfrm>
                <a:off x="-6725132" y="-7359216"/>
                <a:ext cx="44033" cy="851564"/>
              </a:xfrm>
              <a:prstGeom prst="rect">
                <a:avLst/>
              </a:prstGeom>
              <a:solidFill>
                <a:srgbClr val="FBCE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-6961299" y="-7359216"/>
                <a:ext cx="44033" cy="851564"/>
              </a:xfrm>
              <a:prstGeom prst="rect">
                <a:avLst/>
              </a:prstGeom>
              <a:solidFill>
                <a:srgbClr val="FBCE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7" name="그룹 56"/>
              <p:cNvGrpSpPr/>
              <p:nvPr/>
            </p:nvGrpSpPr>
            <p:grpSpPr>
              <a:xfrm>
                <a:off x="-6984887" y="-7459555"/>
                <a:ext cx="322603" cy="851564"/>
                <a:chOff x="-8983054" y="-7646670"/>
                <a:chExt cx="730823" cy="1929130"/>
              </a:xfrm>
              <a:solidFill>
                <a:srgbClr val="4B4865"/>
              </a:solidFill>
            </p:grpSpPr>
            <p:sp>
              <p:nvSpPr>
                <p:cNvPr id="64" name="직사각형 63"/>
                <p:cNvSpPr/>
                <p:nvPr/>
              </p:nvSpPr>
              <p:spPr>
                <a:xfrm>
                  <a:off x="-8448036" y="-7646670"/>
                  <a:ext cx="195805" cy="192913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직사각형 64"/>
                <p:cNvSpPr/>
                <p:nvPr/>
              </p:nvSpPr>
              <p:spPr>
                <a:xfrm>
                  <a:off x="-8983054" y="-7646670"/>
                  <a:ext cx="195805" cy="192913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직사각형 65"/>
                <p:cNvSpPr/>
                <p:nvPr/>
              </p:nvSpPr>
              <p:spPr>
                <a:xfrm>
                  <a:off x="-8840484" y="-7646670"/>
                  <a:ext cx="466107" cy="280669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달 66"/>
                <p:cNvSpPr/>
                <p:nvPr/>
              </p:nvSpPr>
              <p:spPr>
                <a:xfrm rot="8100000">
                  <a:off x="-8487021" y="-7416181"/>
                  <a:ext cx="52415" cy="104830"/>
                </a:xfrm>
                <a:prstGeom prst="moon">
                  <a:avLst>
                    <a:gd name="adj" fmla="val 74673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" name="달 67"/>
                <p:cNvSpPr/>
                <p:nvPr/>
              </p:nvSpPr>
              <p:spPr>
                <a:xfrm rot="13500000" flipH="1">
                  <a:off x="-8796163" y="-7395669"/>
                  <a:ext cx="45719" cy="88809"/>
                </a:xfrm>
                <a:prstGeom prst="moon">
                  <a:avLst>
                    <a:gd name="adj" fmla="val 74673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8" name="모서리가 둥근 직사각형 57"/>
              <p:cNvSpPr/>
              <p:nvPr/>
            </p:nvSpPr>
            <p:spPr>
              <a:xfrm>
                <a:off x="-6762675" y="-6612936"/>
                <a:ext cx="112907" cy="64089"/>
              </a:xfrm>
              <a:prstGeom prst="roundRect">
                <a:avLst>
                  <a:gd name="adj" fmla="val 14596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모서리가 둥근 직사각형 58"/>
              <p:cNvSpPr/>
              <p:nvPr/>
            </p:nvSpPr>
            <p:spPr>
              <a:xfrm>
                <a:off x="-7000972" y="-6612936"/>
                <a:ext cx="112907" cy="64089"/>
              </a:xfrm>
              <a:prstGeom prst="roundRect">
                <a:avLst>
                  <a:gd name="adj" fmla="val 14596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한쪽 모서리가 둥근 사각형 59"/>
              <p:cNvSpPr/>
              <p:nvPr/>
            </p:nvSpPr>
            <p:spPr>
              <a:xfrm flipH="1">
                <a:off x="-7115891" y="-6507652"/>
                <a:ext cx="197545" cy="100340"/>
              </a:xfrm>
              <a:prstGeom prst="round1Rect">
                <a:avLst>
                  <a:gd name="adj" fmla="val 50000"/>
                </a:avLst>
              </a:prstGeom>
              <a:solidFill>
                <a:srgbClr val="5C2A0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한쪽 모서리가 둥근 사각형 60"/>
              <p:cNvSpPr/>
              <p:nvPr/>
            </p:nvSpPr>
            <p:spPr>
              <a:xfrm flipH="1">
                <a:off x="-6879836" y="-6507652"/>
                <a:ext cx="197545" cy="100340"/>
              </a:xfrm>
              <a:prstGeom prst="round1Rect">
                <a:avLst>
                  <a:gd name="adj" fmla="val 50000"/>
                </a:avLst>
              </a:prstGeom>
              <a:solidFill>
                <a:srgbClr val="5C2A0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-7114910" y="-6426841"/>
                <a:ext cx="196564" cy="20256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-6880537" y="-6426841"/>
                <a:ext cx="196564" cy="20256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65" name="그룹 2064"/>
            <p:cNvGrpSpPr/>
            <p:nvPr/>
          </p:nvGrpSpPr>
          <p:grpSpPr>
            <a:xfrm>
              <a:off x="4579548" y="3243609"/>
              <a:ext cx="903124" cy="1141064"/>
              <a:chOff x="4579548" y="3243609"/>
              <a:chExt cx="903124" cy="1141064"/>
            </a:xfrm>
          </p:grpSpPr>
          <p:sp>
            <p:nvSpPr>
              <p:cNvPr id="69" name="타원 68"/>
              <p:cNvSpPr/>
              <p:nvPr/>
            </p:nvSpPr>
            <p:spPr>
              <a:xfrm>
                <a:off x="4912256" y="3801783"/>
                <a:ext cx="393314" cy="105955"/>
              </a:xfrm>
              <a:prstGeom prst="ellipse">
                <a:avLst/>
              </a:prstGeom>
              <a:solidFill>
                <a:srgbClr val="C70B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4954628" y="3883479"/>
                <a:ext cx="324592" cy="501194"/>
              </a:xfrm>
              <a:prstGeom prst="rect">
                <a:avLst/>
              </a:prstGeom>
              <a:solidFill>
                <a:srgbClr val="C70B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>
                <a:off x="4917583" y="3290613"/>
                <a:ext cx="311785" cy="521609"/>
                <a:chOff x="-7022337" y="-8669651"/>
                <a:chExt cx="311785" cy="521609"/>
              </a:xfrm>
            </p:grpSpPr>
            <p:grpSp>
              <p:nvGrpSpPr>
                <p:cNvPr id="17" name="그룹 16"/>
                <p:cNvGrpSpPr/>
                <p:nvPr/>
              </p:nvGrpSpPr>
              <p:grpSpPr>
                <a:xfrm>
                  <a:off x="-6929847" y="-8296274"/>
                  <a:ext cx="194107" cy="148232"/>
                  <a:chOff x="-7718101" y="-9430643"/>
                  <a:chExt cx="439729" cy="335803"/>
                </a:xfrm>
              </p:grpSpPr>
              <p:sp>
                <p:nvSpPr>
                  <p:cNvPr id="49" name="타원 48"/>
                  <p:cNvSpPr/>
                  <p:nvPr/>
                </p:nvSpPr>
                <p:spPr>
                  <a:xfrm>
                    <a:off x="-7718101" y="-9258827"/>
                    <a:ext cx="439729" cy="103571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0" name="양쪽 모서리가 둥근 사각형 49"/>
                  <p:cNvSpPr/>
                  <p:nvPr/>
                </p:nvSpPr>
                <p:spPr>
                  <a:xfrm rot="10800000">
                    <a:off x="-7568449" y="-9430643"/>
                    <a:ext cx="153933" cy="33580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FABC6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8" name="그룹 17"/>
                <p:cNvGrpSpPr/>
                <p:nvPr/>
              </p:nvGrpSpPr>
              <p:grpSpPr>
                <a:xfrm>
                  <a:off x="-7022337" y="-8669651"/>
                  <a:ext cx="311785" cy="460912"/>
                  <a:chOff x="-8089667" y="-10102902"/>
                  <a:chExt cx="706317" cy="1044151"/>
                </a:xfrm>
              </p:grpSpPr>
              <p:sp>
                <p:nvSpPr>
                  <p:cNvPr id="21" name="모서리가 둥근 직사각형 20"/>
                  <p:cNvSpPr/>
                  <p:nvPr/>
                </p:nvSpPr>
                <p:spPr>
                  <a:xfrm flipH="1">
                    <a:off x="-7995751" y="-9942634"/>
                    <a:ext cx="464820" cy="84772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BCE9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" name="달 18"/>
                  <p:cNvSpPr/>
                  <p:nvPr/>
                </p:nvSpPr>
                <p:spPr>
                  <a:xfrm rot="21156374">
                    <a:off x="-8082878" y="-9853617"/>
                    <a:ext cx="164384" cy="473890"/>
                  </a:xfrm>
                  <a:prstGeom prst="moon">
                    <a:avLst>
                      <a:gd name="adj" fmla="val 87500"/>
                    </a:avLst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" name="타원 19"/>
                  <p:cNvSpPr/>
                  <p:nvPr/>
                </p:nvSpPr>
                <p:spPr>
                  <a:xfrm rot="6499485">
                    <a:off x="-7841761" y="-9606917"/>
                    <a:ext cx="642248" cy="274575"/>
                  </a:xfrm>
                  <a:prstGeom prst="ellipse">
                    <a:avLst/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" name="자유형 21"/>
                  <p:cNvSpPr/>
                  <p:nvPr/>
                </p:nvSpPr>
                <p:spPr>
                  <a:xfrm flipH="1">
                    <a:off x="-7995756" y="-9942634"/>
                    <a:ext cx="464820" cy="168566"/>
                  </a:xfrm>
                  <a:custGeom>
                    <a:avLst/>
                    <a:gdLst>
                      <a:gd name="connsiteX0" fmla="*/ 232410 w 464820"/>
                      <a:gd name="connsiteY0" fmla="*/ 0 h 292993"/>
                      <a:gd name="connsiteX1" fmla="*/ 464820 w 464820"/>
                      <a:gd name="connsiteY1" fmla="*/ 232410 h 292993"/>
                      <a:gd name="connsiteX2" fmla="*/ 464820 w 464820"/>
                      <a:gd name="connsiteY2" fmla="*/ 292993 h 292993"/>
                      <a:gd name="connsiteX3" fmla="*/ 0 w 464820"/>
                      <a:gd name="connsiteY3" fmla="*/ 292993 h 292993"/>
                      <a:gd name="connsiteX4" fmla="*/ 0 w 464820"/>
                      <a:gd name="connsiteY4" fmla="*/ 232410 h 292993"/>
                      <a:gd name="connsiteX5" fmla="*/ 232410 w 464820"/>
                      <a:gd name="connsiteY5" fmla="*/ 0 h 2929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64820" h="292993">
                        <a:moveTo>
                          <a:pt x="232410" y="0"/>
                        </a:moveTo>
                        <a:cubicBezTo>
                          <a:pt x="360766" y="0"/>
                          <a:pt x="464820" y="104054"/>
                          <a:pt x="464820" y="232410"/>
                        </a:cubicBezTo>
                        <a:lnTo>
                          <a:pt x="464820" y="292993"/>
                        </a:lnTo>
                        <a:lnTo>
                          <a:pt x="0" y="292993"/>
                        </a:lnTo>
                        <a:lnTo>
                          <a:pt x="0" y="232410"/>
                        </a:lnTo>
                        <a:cubicBezTo>
                          <a:pt x="0" y="104054"/>
                          <a:pt x="104054" y="0"/>
                          <a:pt x="232410" y="0"/>
                        </a:cubicBezTo>
                        <a:close/>
                      </a:path>
                    </a:pathLst>
                  </a:cu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" name="타원 30"/>
                  <p:cNvSpPr/>
                  <p:nvPr/>
                </p:nvSpPr>
                <p:spPr>
                  <a:xfrm rot="1439984">
                    <a:off x="-7958775" y="-10102902"/>
                    <a:ext cx="499069" cy="267003"/>
                  </a:xfrm>
                  <a:prstGeom prst="ellipse">
                    <a:avLst/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" name="달 31"/>
                  <p:cNvSpPr/>
                  <p:nvPr/>
                </p:nvSpPr>
                <p:spPr>
                  <a:xfrm rot="443626" flipH="1">
                    <a:off x="-7586740" y="-9705836"/>
                    <a:ext cx="103572" cy="223047"/>
                  </a:xfrm>
                  <a:prstGeom prst="moon">
                    <a:avLst>
                      <a:gd name="adj" fmla="val 87500"/>
                    </a:avLst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3" name="그룹 32"/>
                  <p:cNvGrpSpPr/>
                  <p:nvPr/>
                </p:nvGrpSpPr>
                <p:grpSpPr>
                  <a:xfrm>
                    <a:off x="-7895073" y="-9539542"/>
                    <a:ext cx="87868" cy="194287"/>
                    <a:chOff x="2072234" y="-9629732"/>
                    <a:chExt cx="733769" cy="1622454"/>
                  </a:xfrm>
                  <a:solidFill>
                    <a:srgbClr val="FABC6A"/>
                  </a:solidFill>
                </p:grpSpPr>
                <p:sp>
                  <p:nvSpPr>
                    <p:cNvPr id="39" name="타원 38"/>
                    <p:cNvSpPr/>
                    <p:nvPr/>
                  </p:nvSpPr>
                  <p:spPr>
                    <a:xfrm>
                      <a:off x="2652374" y="-8160908"/>
                      <a:ext cx="153629" cy="153629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0" name="타원 39"/>
                    <p:cNvSpPr/>
                    <p:nvPr/>
                  </p:nvSpPr>
                  <p:spPr>
                    <a:xfrm>
                      <a:off x="2652374" y="-9629732"/>
                      <a:ext cx="153629" cy="153629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1" name="타원 40"/>
                    <p:cNvSpPr/>
                    <p:nvPr/>
                  </p:nvSpPr>
                  <p:spPr>
                    <a:xfrm>
                      <a:off x="2072234" y="-8160907"/>
                      <a:ext cx="153629" cy="153629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34" name="타원 33"/>
                  <p:cNvSpPr/>
                  <p:nvPr/>
                </p:nvSpPr>
                <p:spPr>
                  <a:xfrm rot="3905520">
                    <a:off x="-7773955" y="-9920999"/>
                    <a:ext cx="499073" cy="269930"/>
                  </a:xfrm>
                  <a:prstGeom prst="ellipse">
                    <a:avLst/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" name="타원 34"/>
                  <p:cNvSpPr/>
                  <p:nvPr/>
                </p:nvSpPr>
                <p:spPr>
                  <a:xfrm rot="1661903">
                    <a:off x="-7951795" y="-9826081"/>
                    <a:ext cx="499069" cy="158800"/>
                  </a:xfrm>
                  <a:prstGeom prst="ellipse">
                    <a:avLst/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" name="타원 35"/>
                  <p:cNvSpPr/>
                  <p:nvPr/>
                </p:nvSpPr>
                <p:spPr>
                  <a:xfrm rot="6988377">
                    <a:off x="-8178458" y="-9844517"/>
                    <a:ext cx="499073" cy="103571"/>
                  </a:xfrm>
                  <a:prstGeom prst="ellipse">
                    <a:avLst/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" name="타원 36"/>
                  <p:cNvSpPr/>
                  <p:nvPr/>
                </p:nvSpPr>
                <p:spPr>
                  <a:xfrm rot="5825040">
                    <a:off x="-8228817" y="-9831031"/>
                    <a:ext cx="381872" cy="103572"/>
                  </a:xfrm>
                  <a:prstGeom prst="ellipse">
                    <a:avLst/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" name="타원 37"/>
                  <p:cNvSpPr/>
                  <p:nvPr/>
                </p:nvSpPr>
                <p:spPr>
                  <a:xfrm rot="7938494">
                    <a:off x="-8083854" y="-9999763"/>
                    <a:ext cx="243886" cy="191532"/>
                  </a:xfrm>
                  <a:prstGeom prst="ellipse">
                    <a:avLst/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6" name="달 125"/>
                  <p:cNvSpPr/>
                  <p:nvPr/>
                </p:nvSpPr>
                <p:spPr>
                  <a:xfrm rot="19110250">
                    <a:off x="-7979102" y="-9695073"/>
                    <a:ext cx="202717" cy="636322"/>
                  </a:xfrm>
                  <a:prstGeom prst="moon">
                    <a:avLst>
                      <a:gd name="adj" fmla="val 87500"/>
                    </a:avLst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7" name="달 126"/>
                  <p:cNvSpPr/>
                  <p:nvPr/>
                </p:nvSpPr>
                <p:spPr>
                  <a:xfrm rot="16200000">
                    <a:off x="-7754796" y="-9406873"/>
                    <a:ext cx="164384" cy="364394"/>
                  </a:xfrm>
                  <a:prstGeom prst="moon">
                    <a:avLst>
                      <a:gd name="adj" fmla="val 87500"/>
                    </a:avLst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8" name="타원 127"/>
                  <p:cNvSpPr/>
                  <p:nvPr/>
                </p:nvSpPr>
                <p:spPr>
                  <a:xfrm rot="1661903">
                    <a:off x="-8036226" y="-9829525"/>
                    <a:ext cx="632123" cy="562132"/>
                  </a:xfrm>
                  <a:prstGeom prst="ellipse">
                    <a:avLst/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054" name="그룹 2053"/>
              <p:cNvGrpSpPr/>
              <p:nvPr/>
            </p:nvGrpSpPr>
            <p:grpSpPr>
              <a:xfrm>
                <a:off x="5182860" y="3243609"/>
                <a:ext cx="299812" cy="877454"/>
                <a:chOff x="4500617" y="5257106"/>
                <a:chExt cx="299812" cy="877454"/>
              </a:xfrm>
            </p:grpSpPr>
            <p:sp>
              <p:nvSpPr>
                <p:cNvPr id="98" name="자유형 97"/>
                <p:cNvSpPr/>
                <p:nvPr/>
              </p:nvSpPr>
              <p:spPr>
                <a:xfrm rot="1851063">
                  <a:off x="4500617" y="5768262"/>
                  <a:ext cx="136184" cy="180637"/>
                </a:xfrm>
                <a:custGeom>
                  <a:avLst/>
                  <a:gdLst>
                    <a:gd name="connsiteX0" fmla="*/ 146874 w 147472"/>
                    <a:gd name="connsiteY0" fmla="*/ 30920 h 277736"/>
                    <a:gd name="connsiteX1" fmla="*/ 97344 w 147472"/>
                    <a:gd name="connsiteY1" fmla="*/ 107120 h 277736"/>
                    <a:gd name="connsiteX2" fmla="*/ 87819 w 147472"/>
                    <a:gd name="connsiteY2" fmla="*/ 267140 h 277736"/>
                    <a:gd name="connsiteX3" fmla="*/ 42099 w 147472"/>
                    <a:gd name="connsiteY3" fmla="*/ 246185 h 277736"/>
                    <a:gd name="connsiteX4" fmla="*/ 189 w 147472"/>
                    <a:gd name="connsiteY4" fmla="*/ 112835 h 277736"/>
                    <a:gd name="connsiteX5" fmla="*/ 59244 w 147472"/>
                    <a:gd name="connsiteY5" fmla="*/ 4250 h 277736"/>
                    <a:gd name="connsiteX6" fmla="*/ 146874 w 147472"/>
                    <a:gd name="connsiteY6" fmla="*/ 30920 h 277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7472" h="277736">
                      <a:moveTo>
                        <a:pt x="146874" y="30920"/>
                      </a:moveTo>
                      <a:cubicBezTo>
                        <a:pt x="153224" y="48065"/>
                        <a:pt x="107187" y="67750"/>
                        <a:pt x="97344" y="107120"/>
                      </a:cubicBezTo>
                      <a:cubicBezTo>
                        <a:pt x="87501" y="146490"/>
                        <a:pt x="97026" y="243963"/>
                        <a:pt x="87819" y="267140"/>
                      </a:cubicBezTo>
                      <a:cubicBezTo>
                        <a:pt x="78612" y="290317"/>
                        <a:pt x="56704" y="271902"/>
                        <a:pt x="42099" y="246185"/>
                      </a:cubicBezTo>
                      <a:cubicBezTo>
                        <a:pt x="27494" y="220468"/>
                        <a:pt x="-2668" y="153157"/>
                        <a:pt x="189" y="112835"/>
                      </a:cubicBezTo>
                      <a:cubicBezTo>
                        <a:pt x="3046" y="72513"/>
                        <a:pt x="35114" y="18220"/>
                        <a:pt x="59244" y="4250"/>
                      </a:cubicBezTo>
                      <a:cubicBezTo>
                        <a:pt x="83374" y="-9720"/>
                        <a:pt x="140524" y="13775"/>
                        <a:pt x="146874" y="30920"/>
                      </a:cubicBezTo>
                      <a:close/>
                    </a:path>
                  </a:pathLst>
                </a:cu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052" name="그룹 2051"/>
                <p:cNvGrpSpPr/>
                <p:nvPr/>
              </p:nvGrpSpPr>
              <p:grpSpPr>
                <a:xfrm>
                  <a:off x="4547862" y="5257106"/>
                  <a:ext cx="252567" cy="166679"/>
                  <a:chOff x="4547862" y="5257106"/>
                  <a:chExt cx="252567" cy="166679"/>
                </a:xfrm>
              </p:grpSpPr>
              <p:sp>
                <p:nvSpPr>
                  <p:cNvPr id="95" name="양쪽 모서리가 둥근 사각형 94"/>
                  <p:cNvSpPr/>
                  <p:nvPr/>
                </p:nvSpPr>
                <p:spPr>
                  <a:xfrm rot="6946452" flipV="1">
                    <a:off x="4646179" y="5314389"/>
                    <a:ext cx="33244" cy="76407"/>
                  </a:xfrm>
                  <a:prstGeom prst="round2SameRect">
                    <a:avLst>
                      <a:gd name="adj1" fmla="val 43630"/>
                      <a:gd name="adj2" fmla="val 0"/>
                    </a:avLst>
                  </a:prstGeom>
                  <a:solidFill>
                    <a:srgbClr val="FBCE9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" name="모서리가 둥근 직사각형 14"/>
                  <p:cNvSpPr/>
                  <p:nvPr/>
                </p:nvSpPr>
                <p:spPr>
                  <a:xfrm rot="17281404">
                    <a:off x="4636290" y="5185750"/>
                    <a:ext cx="75711" cy="252567"/>
                  </a:xfrm>
                  <a:prstGeom prst="roundRect">
                    <a:avLst>
                      <a:gd name="adj" fmla="val 20109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2" name="직사각형 91"/>
                  <p:cNvSpPr/>
                  <p:nvPr/>
                </p:nvSpPr>
                <p:spPr>
                  <a:xfrm rot="21346452" flipV="1">
                    <a:off x="4686191" y="5381961"/>
                    <a:ext cx="87341" cy="4182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4" name="양쪽 모서리가 둥근 사각형 93"/>
                  <p:cNvSpPr/>
                  <p:nvPr/>
                </p:nvSpPr>
                <p:spPr>
                  <a:xfrm rot="10546452" flipV="1">
                    <a:off x="4677539" y="5257106"/>
                    <a:ext cx="89843" cy="125173"/>
                  </a:xfrm>
                  <a:prstGeom prst="round2SameRect">
                    <a:avLst>
                      <a:gd name="adj1" fmla="val 43630"/>
                      <a:gd name="adj2" fmla="val 0"/>
                    </a:avLst>
                  </a:prstGeom>
                  <a:solidFill>
                    <a:srgbClr val="FBCE9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71" name="직사각형 70"/>
                <p:cNvSpPr/>
                <p:nvPr/>
              </p:nvSpPr>
              <p:spPr>
                <a:xfrm rot="3821764" flipV="1">
                  <a:off x="4611361" y="5717390"/>
                  <a:ext cx="96028" cy="154587"/>
                </a:xfrm>
                <a:prstGeom prst="rect">
                  <a:avLst/>
                </a:pr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직사각형 71"/>
                <p:cNvSpPr/>
                <p:nvPr/>
              </p:nvSpPr>
              <p:spPr>
                <a:xfrm rot="21346452" flipV="1">
                  <a:off x="4690361" y="5409045"/>
                  <a:ext cx="96028" cy="215871"/>
                </a:xfrm>
                <a:prstGeom prst="rect">
                  <a:avLst/>
                </a:pr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타원 72"/>
                <p:cNvSpPr/>
                <p:nvPr/>
              </p:nvSpPr>
              <p:spPr>
                <a:xfrm rot="18555140" flipV="1">
                  <a:off x="4565610" y="5839756"/>
                  <a:ext cx="147772" cy="65543"/>
                </a:xfrm>
                <a:prstGeom prst="ellipse">
                  <a:avLst/>
                </a:pr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자유형 74"/>
                <p:cNvSpPr/>
                <p:nvPr/>
              </p:nvSpPr>
              <p:spPr>
                <a:xfrm rot="21346452" flipV="1">
                  <a:off x="4684651" y="5578966"/>
                  <a:ext cx="115600" cy="224207"/>
                </a:xfrm>
                <a:custGeom>
                  <a:avLst/>
                  <a:gdLst>
                    <a:gd name="connsiteX0" fmla="*/ 272 w 261881"/>
                    <a:gd name="connsiteY0" fmla="*/ 123730 h 507917"/>
                    <a:gd name="connsiteX1" fmla="*/ 30752 w 261881"/>
                    <a:gd name="connsiteY1" fmla="*/ 226600 h 507917"/>
                    <a:gd name="connsiteX2" fmla="*/ 49802 w 261881"/>
                    <a:gd name="connsiteY2" fmla="*/ 478060 h 507917"/>
                    <a:gd name="connsiteX3" fmla="*/ 84092 w 261881"/>
                    <a:gd name="connsiteY3" fmla="*/ 497110 h 507917"/>
                    <a:gd name="connsiteX4" fmla="*/ 186962 w 261881"/>
                    <a:gd name="connsiteY4" fmla="*/ 504730 h 507917"/>
                    <a:gd name="connsiteX5" fmla="*/ 259352 w 261881"/>
                    <a:gd name="connsiteY5" fmla="*/ 443770 h 507917"/>
                    <a:gd name="connsiteX6" fmla="*/ 240302 w 261881"/>
                    <a:gd name="connsiteY6" fmla="*/ 192310 h 507917"/>
                    <a:gd name="connsiteX7" fmla="*/ 190772 w 261881"/>
                    <a:gd name="connsiteY7" fmla="*/ 39910 h 507917"/>
                    <a:gd name="connsiteX8" fmla="*/ 95522 w 261881"/>
                    <a:gd name="connsiteY8" fmla="*/ 1810 h 507917"/>
                    <a:gd name="connsiteX9" fmla="*/ 49802 w 261881"/>
                    <a:gd name="connsiteY9" fmla="*/ 81820 h 507917"/>
                    <a:gd name="connsiteX10" fmla="*/ 272 w 261881"/>
                    <a:gd name="connsiteY10" fmla="*/ 123730 h 507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61881" h="507917">
                      <a:moveTo>
                        <a:pt x="272" y="123730"/>
                      </a:moveTo>
                      <a:cubicBezTo>
                        <a:pt x="-2903" y="147860"/>
                        <a:pt x="22497" y="167545"/>
                        <a:pt x="30752" y="226600"/>
                      </a:cubicBezTo>
                      <a:cubicBezTo>
                        <a:pt x="39007" y="285655"/>
                        <a:pt x="40912" y="432975"/>
                        <a:pt x="49802" y="478060"/>
                      </a:cubicBezTo>
                      <a:cubicBezTo>
                        <a:pt x="58692" y="523145"/>
                        <a:pt x="61232" y="492665"/>
                        <a:pt x="84092" y="497110"/>
                      </a:cubicBezTo>
                      <a:cubicBezTo>
                        <a:pt x="106952" y="501555"/>
                        <a:pt x="157752" y="513620"/>
                        <a:pt x="186962" y="504730"/>
                      </a:cubicBezTo>
                      <a:cubicBezTo>
                        <a:pt x="216172" y="495840"/>
                        <a:pt x="250462" y="495840"/>
                        <a:pt x="259352" y="443770"/>
                      </a:cubicBezTo>
                      <a:cubicBezTo>
                        <a:pt x="268242" y="391700"/>
                        <a:pt x="251732" y="259620"/>
                        <a:pt x="240302" y="192310"/>
                      </a:cubicBezTo>
                      <a:cubicBezTo>
                        <a:pt x="228872" y="125000"/>
                        <a:pt x="214902" y="71660"/>
                        <a:pt x="190772" y="39910"/>
                      </a:cubicBezTo>
                      <a:cubicBezTo>
                        <a:pt x="166642" y="8160"/>
                        <a:pt x="119017" y="-5175"/>
                        <a:pt x="95522" y="1810"/>
                      </a:cubicBezTo>
                      <a:cubicBezTo>
                        <a:pt x="72027" y="8795"/>
                        <a:pt x="64407" y="63405"/>
                        <a:pt x="49802" y="81820"/>
                      </a:cubicBezTo>
                      <a:cubicBezTo>
                        <a:pt x="35197" y="100235"/>
                        <a:pt x="3447" y="99600"/>
                        <a:pt x="272" y="123730"/>
                      </a:cubicBezTo>
                      <a:close/>
                    </a:path>
                  </a:pathLst>
                </a:cu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직사각형 79"/>
                <p:cNvSpPr/>
                <p:nvPr/>
              </p:nvSpPr>
              <p:spPr>
                <a:xfrm rot="905177" flipV="1">
                  <a:off x="4548955" y="5810286"/>
                  <a:ext cx="96028" cy="49242"/>
                </a:xfrm>
                <a:prstGeom prst="rect">
                  <a:avLst/>
                </a:pr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48" name="자유형 2047"/>
                <p:cNvSpPr/>
                <p:nvPr/>
              </p:nvSpPr>
              <p:spPr>
                <a:xfrm>
                  <a:off x="4511170" y="5876553"/>
                  <a:ext cx="136184" cy="258007"/>
                </a:xfrm>
                <a:custGeom>
                  <a:avLst/>
                  <a:gdLst>
                    <a:gd name="connsiteX0" fmla="*/ 146874 w 147472"/>
                    <a:gd name="connsiteY0" fmla="*/ 30920 h 277736"/>
                    <a:gd name="connsiteX1" fmla="*/ 97344 w 147472"/>
                    <a:gd name="connsiteY1" fmla="*/ 107120 h 277736"/>
                    <a:gd name="connsiteX2" fmla="*/ 87819 w 147472"/>
                    <a:gd name="connsiteY2" fmla="*/ 267140 h 277736"/>
                    <a:gd name="connsiteX3" fmla="*/ 42099 w 147472"/>
                    <a:gd name="connsiteY3" fmla="*/ 246185 h 277736"/>
                    <a:gd name="connsiteX4" fmla="*/ 189 w 147472"/>
                    <a:gd name="connsiteY4" fmla="*/ 112835 h 277736"/>
                    <a:gd name="connsiteX5" fmla="*/ 59244 w 147472"/>
                    <a:gd name="connsiteY5" fmla="*/ 4250 h 277736"/>
                    <a:gd name="connsiteX6" fmla="*/ 146874 w 147472"/>
                    <a:gd name="connsiteY6" fmla="*/ 30920 h 277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7472" h="277736">
                      <a:moveTo>
                        <a:pt x="146874" y="30920"/>
                      </a:moveTo>
                      <a:cubicBezTo>
                        <a:pt x="153224" y="48065"/>
                        <a:pt x="107187" y="67750"/>
                        <a:pt x="97344" y="107120"/>
                      </a:cubicBezTo>
                      <a:cubicBezTo>
                        <a:pt x="87501" y="146490"/>
                        <a:pt x="97026" y="243963"/>
                        <a:pt x="87819" y="267140"/>
                      </a:cubicBezTo>
                      <a:cubicBezTo>
                        <a:pt x="78612" y="290317"/>
                        <a:pt x="56704" y="271902"/>
                        <a:pt x="42099" y="246185"/>
                      </a:cubicBezTo>
                      <a:cubicBezTo>
                        <a:pt x="27494" y="220468"/>
                        <a:pt x="-2668" y="153157"/>
                        <a:pt x="189" y="112835"/>
                      </a:cubicBezTo>
                      <a:cubicBezTo>
                        <a:pt x="3046" y="72513"/>
                        <a:pt x="35114" y="18220"/>
                        <a:pt x="59244" y="4250"/>
                      </a:cubicBezTo>
                      <a:cubicBezTo>
                        <a:pt x="83374" y="-9720"/>
                        <a:pt x="140524" y="13775"/>
                        <a:pt x="146874" y="30920"/>
                      </a:cubicBezTo>
                      <a:close/>
                    </a:path>
                  </a:pathLst>
                </a:cu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51" name="자유형 2050"/>
                <p:cNvSpPr/>
                <p:nvPr/>
              </p:nvSpPr>
              <p:spPr>
                <a:xfrm>
                  <a:off x="4511170" y="5772024"/>
                  <a:ext cx="264803" cy="162899"/>
                </a:xfrm>
                <a:custGeom>
                  <a:avLst/>
                  <a:gdLst>
                    <a:gd name="connsiteX0" fmla="*/ 72390 w 196678"/>
                    <a:gd name="connsiteY0" fmla="*/ 135286 h 139529"/>
                    <a:gd name="connsiteX1" fmla="*/ 194310 w 196678"/>
                    <a:gd name="connsiteY1" fmla="*/ 15271 h 139529"/>
                    <a:gd name="connsiteX2" fmla="*/ 142875 w 196678"/>
                    <a:gd name="connsiteY2" fmla="*/ 7651 h 139529"/>
                    <a:gd name="connsiteX3" fmla="*/ 20955 w 196678"/>
                    <a:gd name="connsiteY3" fmla="*/ 70516 h 139529"/>
                    <a:gd name="connsiteX4" fmla="*/ 3810 w 196678"/>
                    <a:gd name="connsiteY4" fmla="*/ 108616 h 139529"/>
                    <a:gd name="connsiteX5" fmla="*/ 72390 w 196678"/>
                    <a:gd name="connsiteY5" fmla="*/ 135286 h 139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6678" h="139529">
                      <a:moveTo>
                        <a:pt x="72390" y="135286"/>
                      </a:moveTo>
                      <a:cubicBezTo>
                        <a:pt x="104140" y="119728"/>
                        <a:pt x="182563" y="36543"/>
                        <a:pt x="194310" y="15271"/>
                      </a:cubicBezTo>
                      <a:cubicBezTo>
                        <a:pt x="206057" y="-6001"/>
                        <a:pt x="171767" y="-1556"/>
                        <a:pt x="142875" y="7651"/>
                      </a:cubicBezTo>
                      <a:cubicBezTo>
                        <a:pt x="113983" y="16858"/>
                        <a:pt x="44132" y="53689"/>
                        <a:pt x="20955" y="70516"/>
                      </a:cubicBezTo>
                      <a:cubicBezTo>
                        <a:pt x="-2222" y="87343"/>
                        <a:pt x="-3175" y="97821"/>
                        <a:pt x="3810" y="108616"/>
                      </a:cubicBezTo>
                      <a:cubicBezTo>
                        <a:pt x="10795" y="119411"/>
                        <a:pt x="40640" y="150844"/>
                        <a:pt x="72390" y="135286"/>
                      </a:cubicBezTo>
                      <a:close/>
                    </a:path>
                  </a:pathLst>
                </a:cu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057" name="순서도: 저장 데이터 2056"/>
              <p:cNvSpPr/>
              <p:nvPr/>
            </p:nvSpPr>
            <p:spPr>
              <a:xfrm rot="16200000">
                <a:off x="5075887" y="3693175"/>
                <a:ext cx="60991" cy="191581"/>
              </a:xfrm>
              <a:prstGeom prst="flowChartOnlineStorag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064" name="그룹 2063"/>
              <p:cNvGrpSpPr/>
              <p:nvPr/>
            </p:nvGrpSpPr>
            <p:grpSpPr>
              <a:xfrm>
                <a:off x="4579548" y="3788512"/>
                <a:ext cx="420545" cy="418246"/>
                <a:chOff x="4579548" y="3788512"/>
                <a:chExt cx="420545" cy="418246"/>
              </a:xfrm>
            </p:grpSpPr>
            <p:sp>
              <p:nvSpPr>
                <p:cNvPr id="76" name="직사각형 75"/>
                <p:cNvSpPr/>
                <p:nvPr/>
              </p:nvSpPr>
              <p:spPr>
                <a:xfrm rot="2033121">
                  <a:off x="4799151" y="3940530"/>
                  <a:ext cx="96028" cy="215872"/>
                </a:xfrm>
                <a:prstGeom prst="rect">
                  <a:avLst/>
                </a:pr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" name="자유형 76"/>
                <p:cNvSpPr/>
                <p:nvPr/>
              </p:nvSpPr>
              <p:spPr>
                <a:xfrm rot="21180873" flipH="1">
                  <a:off x="4915418" y="3886284"/>
                  <a:ext cx="84675" cy="177777"/>
                </a:xfrm>
                <a:custGeom>
                  <a:avLst/>
                  <a:gdLst>
                    <a:gd name="connsiteX0" fmla="*/ 149610 w 431711"/>
                    <a:gd name="connsiteY0" fmla="*/ 523118 h 523118"/>
                    <a:gd name="connsiteX1" fmla="*/ 218190 w 431711"/>
                    <a:gd name="connsiteY1" fmla="*/ 366908 h 523118"/>
                    <a:gd name="connsiteX2" fmla="*/ 355350 w 431711"/>
                    <a:gd name="connsiteY2" fmla="*/ 313568 h 523118"/>
                    <a:gd name="connsiteX3" fmla="*/ 389640 w 431711"/>
                    <a:gd name="connsiteY3" fmla="*/ 328808 h 523118"/>
                    <a:gd name="connsiteX4" fmla="*/ 427740 w 431711"/>
                    <a:gd name="connsiteY4" fmla="*/ 168788 h 523118"/>
                    <a:gd name="connsiteX5" fmla="*/ 286770 w 431711"/>
                    <a:gd name="connsiteY5" fmla="*/ 4958 h 523118"/>
                    <a:gd name="connsiteX6" fmla="*/ 65790 w 431711"/>
                    <a:gd name="connsiteY6" fmla="*/ 54488 h 523118"/>
                    <a:gd name="connsiteX7" fmla="*/ 1020 w 431711"/>
                    <a:gd name="connsiteY7" fmla="*/ 176408 h 523118"/>
                    <a:gd name="connsiteX8" fmla="*/ 103890 w 431711"/>
                    <a:gd name="connsiteY8" fmla="*/ 332618 h 523118"/>
                    <a:gd name="connsiteX9" fmla="*/ 191520 w 431711"/>
                    <a:gd name="connsiteY9" fmla="*/ 389768 h 523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31711" h="523118">
                      <a:moveTo>
                        <a:pt x="149610" y="523118"/>
                      </a:moveTo>
                      <a:cubicBezTo>
                        <a:pt x="166755" y="462475"/>
                        <a:pt x="183900" y="401833"/>
                        <a:pt x="218190" y="366908"/>
                      </a:cubicBezTo>
                      <a:cubicBezTo>
                        <a:pt x="252480" y="331983"/>
                        <a:pt x="326775" y="319918"/>
                        <a:pt x="355350" y="313568"/>
                      </a:cubicBezTo>
                      <a:cubicBezTo>
                        <a:pt x="383925" y="307218"/>
                        <a:pt x="377575" y="352938"/>
                        <a:pt x="389640" y="328808"/>
                      </a:cubicBezTo>
                      <a:cubicBezTo>
                        <a:pt x="401705" y="304678"/>
                        <a:pt x="444885" y="222763"/>
                        <a:pt x="427740" y="168788"/>
                      </a:cubicBezTo>
                      <a:cubicBezTo>
                        <a:pt x="410595" y="114813"/>
                        <a:pt x="347095" y="24008"/>
                        <a:pt x="286770" y="4958"/>
                      </a:cubicBezTo>
                      <a:cubicBezTo>
                        <a:pt x="226445" y="-14092"/>
                        <a:pt x="113415" y="25913"/>
                        <a:pt x="65790" y="54488"/>
                      </a:cubicBezTo>
                      <a:cubicBezTo>
                        <a:pt x="18165" y="83063"/>
                        <a:pt x="-5330" y="130053"/>
                        <a:pt x="1020" y="176408"/>
                      </a:cubicBezTo>
                      <a:cubicBezTo>
                        <a:pt x="7370" y="222763"/>
                        <a:pt x="72140" y="297058"/>
                        <a:pt x="103890" y="332618"/>
                      </a:cubicBezTo>
                      <a:cubicBezTo>
                        <a:pt x="135640" y="368178"/>
                        <a:pt x="163580" y="378973"/>
                        <a:pt x="191520" y="389768"/>
                      </a:cubicBezTo>
                    </a:path>
                  </a:pathLst>
                </a:cu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자유형 77"/>
                <p:cNvSpPr/>
                <p:nvPr/>
              </p:nvSpPr>
              <p:spPr>
                <a:xfrm rot="13080873">
                  <a:off x="4855628" y="3825344"/>
                  <a:ext cx="115602" cy="224207"/>
                </a:xfrm>
                <a:custGeom>
                  <a:avLst/>
                  <a:gdLst>
                    <a:gd name="connsiteX0" fmla="*/ 272 w 261881"/>
                    <a:gd name="connsiteY0" fmla="*/ 123730 h 507917"/>
                    <a:gd name="connsiteX1" fmla="*/ 30752 w 261881"/>
                    <a:gd name="connsiteY1" fmla="*/ 226600 h 507917"/>
                    <a:gd name="connsiteX2" fmla="*/ 49802 w 261881"/>
                    <a:gd name="connsiteY2" fmla="*/ 478060 h 507917"/>
                    <a:gd name="connsiteX3" fmla="*/ 84092 w 261881"/>
                    <a:gd name="connsiteY3" fmla="*/ 497110 h 507917"/>
                    <a:gd name="connsiteX4" fmla="*/ 186962 w 261881"/>
                    <a:gd name="connsiteY4" fmla="*/ 504730 h 507917"/>
                    <a:gd name="connsiteX5" fmla="*/ 259352 w 261881"/>
                    <a:gd name="connsiteY5" fmla="*/ 443770 h 507917"/>
                    <a:gd name="connsiteX6" fmla="*/ 240302 w 261881"/>
                    <a:gd name="connsiteY6" fmla="*/ 192310 h 507917"/>
                    <a:gd name="connsiteX7" fmla="*/ 190772 w 261881"/>
                    <a:gd name="connsiteY7" fmla="*/ 39910 h 507917"/>
                    <a:gd name="connsiteX8" fmla="*/ 95522 w 261881"/>
                    <a:gd name="connsiteY8" fmla="*/ 1810 h 507917"/>
                    <a:gd name="connsiteX9" fmla="*/ 49802 w 261881"/>
                    <a:gd name="connsiteY9" fmla="*/ 81820 h 507917"/>
                    <a:gd name="connsiteX10" fmla="*/ 272 w 261881"/>
                    <a:gd name="connsiteY10" fmla="*/ 123730 h 507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61881" h="507917">
                      <a:moveTo>
                        <a:pt x="272" y="123730"/>
                      </a:moveTo>
                      <a:cubicBezTo>
                        <a:pt x="-2903" y="147860"/>
                        <a:pt x="22497" y="167545"/>
                        <a:pt x="30752" y="226600"/>
                      </a:cubicBezTo>
                      <a:cubicBezTo>
                        <a:pt x="39007" y="285655"/>
                        <a:pt x="40912" y="432975"/>
                        <a:pt x="49802" y="478060"/>
                      </a:cubicBezTo>
                      <a:cubicBezTo>
                        <a:pt x="58692" y="523145"/>
                        <a:pt x="61232" y="492665"/>
                        <a:pt x="84092" y="497110"/>
                      </a:cubicBezTo>
                      <a:cubicBezTo>
                        <a:pt x="106952" y="501555"/>
                        <a:pt x="157752" y="513620"/>
                        <a:pt x="186962" y="504730"/>
                      </a:cubicBezTo>
                      <a:cubicBezTo>
                        <a:pt x="216172" y="495840"/>
                        <a:pt x="250462" y="495840"/>
                        <a:pt x="259352" y="443770"/>
                      </a:cubicBezTo>
                      <a:cubicBezTo>
                        <a:pt x="268242" y="391700"/>
                        <a:pt x="251732" y="259620"/>
                        <a:pt x="240302" y="192310"/>
                      </a:cubicBezTo>
                      <a:cubicBezTo>
                        <a:pt x="228872" y="125000"/>
                        <a:pt x="214902" y="71660"/>
                        <a:pt x="190772" y="39910"/>
                      </a:cubicBezTo>
                      <a:cubicBezTo>
                        <a:pt x="166642" y="8160"/>
                        <a:pt x="119017" y="-5175"/>
                        <a:pt x="95522" y="1810"/>
                      </a:cubicBezTo>
                      <a:cubicBezTo>
                        <a:pt x="72027" y="8795"/>
                        <a:pt x="64407" y="63405"/>
                        <a:pt x="49802" y="81820"/>
                      </a:cubicBezTo>
                      <a:cubicBezTo>
                        <a:pt x="35197" y="100235"/>
                        <a:pt x="3447" y="99600"/>
                        <a:pt x="272" y="123730"/>
                      </a:cubicBezTo>
                      <a:close/>
                    </a:path>
                  </a:pathLst>
                </a:cu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9" name="그룹 78"/>
                <p:cNvGrpSpPr/>
                <p:nvPr/>
              </p:nvGrpSpPr>
              <p:grpSpPr>
                <a:xfrm rot="21180873">
                  <a:off x="4647934" y="3895741"/>
                  <a:ext cx="175859" cy="311017"/>
                  <a:chOff x="-9744406" y="-9049424"/>
                  <a:chExt cx="398391" cy="704571"/>
                </a:xfrm>
                <a:solidFill>
                  <a:srgbClr val="92D050"/>
                </a:solidFill>
              </p:grpSpPr>
              <p:sp>
                <p:nvSpPr>
                  <p:cNvPr id="81" name="직사각형 80"/>
                  <p:cNvSpPr/>
                  <p:nvPr/>
                </p:nvSpPr>
                <p:spPr>
                  <a:xfrm rot="20768029">
                    <a:off x="-9744406" y="-9049424"/>
                    <a:ext cx="217544" cy="489035"/>
                  </a:xfrm>
                  <a:prstGeom prst="rect">
                    <a:avLst/>
                  </a:prstGeom>
                  <a:solidFill>
                    <a:srgbClr val="C70B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" name="자유형 81"/>
                  <p:cNvSpPr/>
                  <p:nvPr/>
                </p:nvSpPr>
                <p:spPr>
                  <a:xfrm rot="5400000">
                    <a:off x="-9585546" y="-8594497"/>
                    <a:ext cx="261881" cy="217181"/>
                  </a:xfrm>
                  <a:custGeom>
                    <a:avLst/>
                    <a:gdLst>
                      <a:gd name="connsiteX0" fmla="*/ 272 w 261881"/>
                      <a:gd name="connsiteY0" fmla="*/ 123730 h 507917"/>
                      <a:gd name="connsiteX1" fmla="*/ 30752 w 261881"/>
                      <a:gd name="connsiteY1" fmla="*/ 226600 h 507917"/>
                      <a:gd name="connsiteX2" fmla="*/ 49802 w 261881"/>
                      <a:gd name="connsiteY2" fmla="*/ 478060 h 507917"/>
                      <a:gd name="connsiteX3" fmla="*/ 84092 w 261881"/>
                      <a:gd name="connsiteY3" fmla="*/ 497110 h 507917"/>
                      <a:gd name="connsiteX4" fmla="*/ 186962 w 261881"/>
                      <a:gd name="connsiteY4" fmla="*/ 504730 h 507917"/>
                      <a:gd name="connsiteX5" fmla="*/ 259352 w 261881"/>
                      <a:gd name="connsiteY5" fmla="*/ 443770 h 507917"/>
                      <a:gd name="connsiteX6" fmla="*/ 240302 w 261881"/>
                      <a:gd name="connsiteY6" fmla="*/ 192310 h 507917"/>
                      <a:gd name="connsiteX7" fmla="*/ 190772 w 261881"/>
                      <a:gd name="connsiteY7" fmla="*/ 39910 h 507917"/>
                      <a:gd name="connsiteX8" fmla="*/ 95522 w 261881"/>
                      <a:gd name="connsiteY8" fmla="*/ 1810 h 507917"/>
                      <a:gd name="connsiteX9" fmla="*/ 49802 w 261881"/>
                      <a:gd name="connsiteY9" fmla="*/ 81820 h 507917"/>
                      <a:gd name="connsiteX10" fmla="*/ 272 w 261881"/>
                      <a:gd name="connsiteY10" fmla="*/ 123730 h 5079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1881" h="507917">
                        <a:moveTo>
                          <a:pt x="272" y="123730"/>
                        </a:moveTo>
                        <a:cubicBezTo>
                          <a:pt x="-2903" y="147860"/>
                          <a:pt x="22497" y="167545"/>
                          <a:pt x="30752" y="226600"/>
                        </a:cubicBezTo>
                        <a:cubicBezTo>
                          <a:pt x="39007" y="285655"/>
                          <a:pt x="40912" y="432975"/>
                          <a:pt x="49802" y="478060"/>
                        </a:cubicBezTo>
                        <a:cubicBezTo>
                          <a:pt x="58692" y="523145"/>
                          <a:pt x="61232" y="492665"/>
                          <a:pt x="84092" y="497110"/>
                        </a:cubicBezTo>
                        <a:cubicBezTo>
                          <a:pt x="106952" y="501555"/>
                          <a:pt x="157752" y="513620"/>
                          <a:pt x="186962" y="504730"/>
                        </a:cubicBezTo>
                        <a:cubicBezTo>
                          <a:pt x="216172" y="495840"/>
                          <a:pt x="250462" y="495840"/>
                          <a:pt x="259352" y="443770"/>
                        </a:cubicBezTo>
                        <a:cubicBezTo>
                          <a:pt x="268242" y="391700"/>
                          <a:pt x="251732" y="259620"/>
                          <a:pt x="240302" y="192310"/>
                        </a:cubicBezTo>
                        <a:cubicBezTo>
                          <a:pt x="228872" y="125000"/>
                          <a:pt x="214902" y="71660"/>
                          <a:pt x="190772" y="39910"/>
                        </a:cubicBezTo>
                        <a:cubicBezTo>
                          <a:pt x="166642" y="8160"/>
                          <a:pt x="119017" y="-5175"/>
                          <a:pt x="95522" y="1810"/>
                        </a:cubicBezTo>
                        <a:cubicBezTo>
                          <a:pt x="72027" y="8795"/>
                          <a:pt x="64407" y="63405"/>
                          <a:pt x="49802" y="81820"/>
                        </a:cubicBezTo>
                        <a:cubicBezTo>
                          <a:pt x="35197" y="100235"/>
                          <a:pt x="3447" y="99600"/>
                          <a:pt x="272" y="123730"/>
                        </a:cubicBezTo>
                        <a:close/>
                      </a:path>
                    </a:pathLst>
                  </a:custGeom>
                  <a:solidFill>
                    <a:srgbClr val="C70B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" name="자유형 82"/>
                  <p:cNvSpPr/>
                  <p:nvPr/>
                </p:nvSpPr>
                <p:spPr>
                  <a:xfrm rot="9474266">
                    <a:off x="-9653348" y="-8628030"/>
                    <a:ext cx="261881" cy="283177"/>
                  </a:xfrm>
                  <a:custGeom>
                    <a:avLst/>
                    <a:gdLst>
                      <a:gd name="connsiteX0" fmla="*/ 272 w 261881"/>
                      <a:gd name="connsiteY0" fmla="*/ 123730 h 507917"/>
                      <a:gd name="connsiteX1" fmla="*/ 30752 w 261881"/>
                      <a:gd name="connsiteY1" fmla="*/ 226600 h 507917"/>
                      <a:gd name="connsiteX2" fmla="*/ 49802 w 261881"/>
                      <a:gd name="connsiteY2" fmla="*/ 478060 h 507917"/>
                      <a:gd name="connsiteX3" fmla="*/ 84092 w 261881"/>
                      <a:gd name="connsiteY3" fmla="*/ 497110 h 507917"/>
                      <a:gd name="connsiteX4" fmla="*/ 186962 w 261881"/>
                      <a:gd name="connsiteY4" fmla="*/ 504730 h 507917"/>
                      <a:gd name="connsiteX5" fmla="*/ 259352 w 261881"/>
                      <a:gd name="connsiteY5" fmla="*/ 443770 h 507917"/>
                      <a:gd name="connsiteX6" fmla="*/ 240302 w 261881"/>
                      <a:gd name="connsiteY6" fmla="*/ 192310 h 507917"/>
                      <a:gd name="connsiteX7" fmla="*/ 190772 w 261881"/>
                      <a:gd name="connsiteY7" fmla="*/ 39910 h 507917"/>
                      <a:gd name="connsiteX8" fmla="*/ 95522 w 261881"/>
                      <a:gd name="connsiteY8" fmla="*/ 1810 h 507917"/>
                      <a:gd name="connsiteX9" fmla="*/ 49802 w 261881"/>
                      <a:gd name="connsiteY9" fmla="*/ 81820 h 507917"/>
                      <a:gd name="connsiteX10" fmla="*/ 272 w 261881"/>
                      <a:gd name="connsiteY10" fmla="*/ 123730 h 5079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1881" h="507917">
                        <a:moveTo>
                          <a:pt x="272" y="123730"/>
                        </a:moveTo>
                        <a:cubicBezTo>
                          <a:pt x="-2903" y="147860"/>
                          <a:pt x="22497" y="167545"/>
                          <a:pt x="30752" y="226600"/>
                        </a:cubicBezTo>
                        <a:cubicBezTo>
                          <a:pt x="39007" y="285655"/>
                          <a:pt x="40912" y="432975"/>
                          <a:pt x="49802" y="478060"/>
                        </a:cubicBezTo>
                        <a:cubicBezTo>
                          <a:pt x="58692" y="523145"/>
                          <a:pt x="61232" y="492665"/>
                          <a:pt x="84092" y="497110"/>
                        </a:cubicBezTo>
                        <a:cubicBezTo>
                          <a:pt x="106952" y="501555"/>
                          <a:pt x="157752" y="513620"/>
                          <a:pt x="186962" y="504730"/>
                        </a:cubicBezTo>
                        <a:cubicBezTo>
                          <a:pt x="216172" y="495840"/>
                          <a:pt x="250462" y="495840"/>
                          <a:pt x="259352" y="443770"/>
                        </a:cubicBezTo>
                        <a:cubicBezTo>
                          <a:pt x="268242" y="391700"/>
                          <a:pt x="251732" y="259620"/>
                          <a:pt x="240302" y="192310"/>
                        </a:cubicBezTo>
                        <a:cubicBezTo>
                          <a:pt x="228872" y="125000"/>
                          <a:pt x="214902" y="71660"/>
                          <a:pt x="190772" y="39910"/>
                        </a:cubicBezTo>
                        <a:cubicBezTo>
                          <a:pt x="166642" y="8160"/>
                          <a:pt x="119017" y="-5175"/>
                          <a:pt x="95522" y="1810"/>
                        </a:cubicBezTo>
                        <a:cubicBezTo>
                          <a:pt x="72027" y="8795"/>
                          <a:pt x="64407" y="63405"/>
                          <a:pt x="49802" y="81820"/>
                        </a:cubicBezTo>
                        <a:cubicBezTo>
                          <a:pt x="35197" y="100235"/>
                          <a:pt x="3447" y="99600"/>
                          <a:pt x="272" y="123730"/>
                        </a:cubicBezTo>
                        <a:close/>
                      </a:path>
                    </a:pathLst>
                  </a:custGeom>
                  <a:solidFill>
                    <a:srgbClr val="C70B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4" name="자유형 83"/>
                  <p:cNvSpPr/>
                  <p:nvPr/>
                </p:nvSpPr>
                <p:spPr>
                  <a:xfrm rot="8469766">
                    <a:off x="-9598405" y="-8668693"/>
                    <a:ext cx="147859" cy="92623"/>
                  </a:xfrm>
                  <a:custGeom>
                    <a:avLst/>
                    <a:gdLst>
                      <a:gd name="connsiteX0" fmla="*/ 272 w 261881"/>
                      <a:gd name="connsiteY0" fmla="*/ 123730 h 507917"/>
                      <a:gd name="connsiteX1" fmla="*/ 30752 w 261881"/>
                      <a:gd name="connsiteY1" fmla="*/ 226600 h 507917"/>
                      <a:gd name="connsiteX2" fmla="*/ 49802 w 261881"/>
                      <a:gd name="connsiteY2" fmla="*/ 478060 h 507917"/>
                      <a:gd name="connsiteX3" fmla="*/ 84092 w 261881"/>
                      <a:gd name="connsiteY3" fmla="*/ 497110 h 507917"/>
                      <a:gd name="connsiteX4" fmla="*/ 186962 w 261881"/>
                      <a:gd name="connsiteY4" fmla="*/ 504730 h 507917"/>
                      <a:gd name="connsiteX5" fmla="*/ 259352 w 261881"/>
                      <a:gd name="connsiteY5" fmla="*/ 443770 h 507917"/>
                      <a:gd name="connsiteX6" fmla="*/ 240302 w 261881"/>
                      <a:gd name="connsiteY6" fmla="*/ 192310 h 507917"/>
                      <a:gd name="connsiteX7" fmla="*/ 190772 w 261881"/>
                      <a:gd name="connsiteY7" fmla="*/ 39910 h 507917"/>
                      <a:gd name="connsiteX8" fmla="*/ 95522 w 261881"/>
                      <a:gd name="connsiteY8" fmla="*/ 1810 h 507917"/>
                      <a:gd name="connsiteX9" fmla="*/ 49802 w 261881"/>
                      <a:gd name="connsiteY9" fmla="*/ 81820 h 507917"/>
                      <a:gd name="connsiteX10" fmla="*/ 272 w 261881"/>
                      <a:gd name="connsiteY10" fmla="*/ 123730 h 5079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1881" h="507917">
                        <a:moveTo>
                          <a:pt x="272" y="123730"/>
                        </a:moveTo>
                        <a:cubicBezTo>
                          <a:pt x="-2903" y="147860"/>
                          <a:pt x="22497" y="167545"/>
                          <a:pt x="30752" y="226600"/>
                        </a:cubicBezTo>
                        <a:cubicBezTo>
                          <a:pt x="39007" y="285655"/>
                          <a:pt x="40912" y="432975"/>
                          <a:pt x="49802" y="478060"/>
                        </a:cubicBezTo>
                        <a:cubicBezTo>
                          <a:pt x="58692" y="523145"/>
                          <a:pt x="61232" y="492665"/>
                          <a:pt x="84092" y="497110"/>
                        </a:cubicBezTo>
                        <a:cubicBezTo>
                          <a:pt x="106952" y="501555"/>
                          <a:pt x="157752" y="513620"/>
                          <a:pt x="186962" y="504730"/>
                        </a:cubicBezTo>
                        <a:cubicBezTo>
                          <a:pt x="216172" y="495840"/>
                          <a:pt x="250462" y="495840"/>
                          <a:pt x="259352" y="443770"/>
                        </a:cubicBezTo>
                        <a:cubicBezTo>
                          <a:pt x="268242" y="391700"/>
                          <a:pt x="251732" y="259620"/>
                          <a:pt x="240302" y="192310"/>
                        </a:cubicBezTo>
                        <a:cubicBezTo>
                          <a:pt x="228872" y="125000"/>
                          <a:pt x="214902" y="71660"/>
                          <a:pt x="190772" y="39910"/>
                        </a:cubicBezTo>
                        <a:cubicBezTo>
                          <a:pt x="166642" y="8160"/>
                          <a:pt x="119017" y="-5175"/>
                          <a:pt x="95522" y="1810"/>
                        </a:cubicBezTo>
                        <a:cubicBezTo>
                          <a:pt x="72027" y="8795"/>
                          <a:pt x="64407" y="63405"/>
                          <a:pt x="49802" y="81820"/>
                        </a:cubicBezTo>
                        <a:cubicBezTo>
                          <a:pt x="35197" y="100235"/>
                          <a:pt x="3447" y="99600"/>
                          <a:pt x="272" y="123730"/>
                        </a:cubicBezTo>
                        <a:close/>
                      </a:path>
                    </a:pathLst>
                  </a:custGeom>
                  <a:solidFill>
                    <a:srgbClr val="C70B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063" name="그룹 2062"/>
                <p:cNvGrpSpPr/>
                <p:nvPr/>
              </p:nvGrpSpPr>
              <p:grpSpPr>
                <a:xfrm>
                  <a:off x="4579548" y="3788512"/>
                  <a:ext cx="109120" cy="120854"/>
                  <a:chOff x="4579548" y="3788512"/>
                  <a:chExt cx="109120" cy="120854"/>
                </a:xfrm>
              </p:grpSpPr>
              <p:sp>
                <p:nvSpPr>
                  <p:cNvPr id="90" name="양쪽 모서리가 둥근 사각형 89"/>
                  <p:cNvSpPr/>
                  <p:nvPr/>
                </p:nvSpPr>
                <p:spPr>
                  <a:xfrm rot="2374074">
                    <a:off x="4650363" y="3801965"/>
                    <a:ext cx="33244" cy="76407"/>
                  </a:xfrm>
                  <a:prstGeom prst="round2SameRect">
                    <a:avLst>
                      <a:gd name="adj1" fmla="val 43630"/>
                      <a:gd name="adj2" fmla="val 0"/>
                    </a:avLst>
                  </a:prstGeom>
                  <a:solidFill>
                    <a:srgbClr val="FBCE9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7" name="직사각형 86"/>
                  <p:cNvSpPr/>
                  <p:nvPr/>
                </p:nvSpPr>
                <p:spPr>
                  <a:xfrm rot="9574074">
                    <a:off x="4601327" y="3867542"/>
                    <a:ext cx="87341" cy="4182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9" name="양쪽 모서리가 둥근 사각형 88"/>
                  <p:cNvSpPr/>
                  <p:nvPr/>
                </p:nvSpPr>
                <p:spPr>
                  <a:xfrm rot="20374074">
                    <a:off x="4579548" y="3788512"/>
                    <a:ext cx="89844" cy="82502"/>
                  </a:xfrm>
                  <a:prstGeom prst="round2SameRect">
                    <a:avLst>
                      <a:gd name="adj1" fmla="val 43630"/>
                      <a:gd name="adj2" fmla="val 0"/>
                    </a:avLst>
                  </a:prstGeom>
                  <a:solidFill>
                    <a:srgbClr val="FBCE9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cxnSp>
        <p:nvCxnSpPr>
          <p:cNvPr id="2068" name="직선 연결선 2067"/>
          <p:cNvCxnSpPr/>
          <p:nvPr/>
        </p:nvCxnSpPr>
        <p:spPr>
          <a:xfrm>
            <a:off x="243840" y="5394960"/>
            <a:ext cx="867156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76224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29137" y="721647"/>
            <a:ext cx="8662261" cy="4927126"/>
            <a:chOff x="229137" y="335084"/>
            <a:chExt cx="4342863" cy="3065420"/>
          </a:xfrm>
          <a:effectLst>
            <a:outerShdw dist="127000" dir="2700000" algn="tl" rotWithShape="0">
              <a:schemeClr val="bg1">
                <a:lumMod val="50000"/>
              </a:schemeClr>
            </a:outerShdw>
          </a:effectLst>
        </p:grpSpPr>
        <p:sp>
          <p:nvSpPr>
            <p:cNvPr id="66" name="모서리가 둥근 직사각형 65"/>
            <p:cNvSpPr/>
            <p:nvPr/>
          </p:nvSpPr>
          <p:spPr>
            <a:xfrm>
              <a:off x="229138" y="335084"/>
              <a:ext cx="4342861" cy="3065420"/>
            </a:xfrm>
            <a:prstGeom prst="roundRect">
              <a:avLst>
                <a:gd name="adj" fmla="val 2257"/>
              </a:avLst>
            </a:prstGeom>
            <a:solidFill>
              <a:schemeClr val="bg1">
                <a:lumMod val="95000"/>
              </a:schemeClr>
            </a:solidFill>
            <a:ln w="50800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양쪽 모서리가 둥근 사각형 66"/>
            <p:cNvSpPr/>
            <p:nvPr/>
          </p:nvSpPr>
          <p:spPr>
            <a:xfrm>
              <a:off x="229138" y="335084"/>
              <a:ext cx="4342861" cy="262324"/>
            </a:xfrm>
            <a:prstGeom prst="round2SameRect">
              <a:avLst/>
            </a:prstGeom>
            <a:solidFill>
              <a:schemeClr val="tx1">
                <a:lumMod val="75000"/>
                <a:lumOff val="25000"/>
              </a:schemeClr>
            </a:solidFill>
            <a:ln w="508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229137" y="620418"/>
              <a:ext cx="4342863" cy="30759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508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792480" y="643722"/>
              <a:ext cx="3425190" cy="26817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6" name="그룹 185"/>
            <p:cNvGrpSpPr/>
            <p:nvPr/>
          </p:nvGrpSpPr>
          <p:grpSpPr>
            <a:xfrm>
              <a:off x="313976" y="393939"/>
              <a:ext cx="428423" cy="109746"/>
              <a:chOff x="5067992" y="430530"/>
              <a:chExt cx="428423" cy="109746"/>
            </a:xfrm>
          </p:grpSpPr>
          <p:sp>
            <p:nvSpPr>
              <p:cNvPr id="187" name="타원 186"/>
              <p:cNvSpPr/>
              <p:nvPr/>
            </p:nvSpPr>
            <p:spPr>
              <a:xfrm>
                <a:off x="5067992" y="430530"/>
                <a:ext cx="109746" cy="109746"/>
              </a:xfrm>
              <a:prstGeom prst="ellipse">
                <a:avLst/>
              </a:prstGeom>
              <a:solidFill>
                <a:srgbClr val="E18F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타원 187"/>
              <p:cNvSpPr/>
              <p:nvPr/>
            </p:nvSpPr>
            <p:spPr>
              <a:xfrm>
                <a:off x="5227330" y="430530"/>
                <a:ext cx="109746" cy="109746"/>
              </a:xfrm>
              <a:prstGeom prst="ellipse">
                <a:avLst/>
              </a:prstGeom>
              <a:solidFill>
                <a:srgbClr val="FFCF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타원 188"/>
              <p:cNvSpPr/>
              <p:nvPr/>
            </p:nvSpPr>
            <p:spPr>
              <a:xfrm>
                <a:off x="5386669" y="430530"/>
                <a:ext cx="109746" cy="109746"/>
              </a:xfrm>
              <a:prstGeom prst="ellipse">
                <a:avLst/>
              </a:prstGeom>
              <a:solidFill>
                <a:srgbClr val="97BF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7087219" y="5390357"/>
            <a:ext cx="1973991" cy="1446468"/>
            <a:chOff x="6177373" y="3799794"/>
            <a:chExt cx="2543283" cy="1863624"/>
          </a:xfrm>
        </p:grpSpPr>
        <p:grpSp>
          <p:nvGrpSpPr>
            <p:cNvPr id="144" name="그룹 143"/>
            <p:cNvGrpSpPr/>
            <p:nvPr/>
          </p:nvGrpSpPr>
          <p:grpSpPr>
            <a:xfrm>
              <a:off x="6177373" y="4118929"/>
              <a:ext cx="2543283" cy="1544489"/>
              <a:chOff x="5912349" y="5159840"/>
              <a:chExt cx="2543283" cy="1544489"/>
            </a:xfrm>
          </p:grpSpPr>
          <p:grpSp>
            <p:nvGrpSpPr>
              <p:cNvPr id="145" name="그룹 144"/>
              <p:cNvGrpSpPr/>
              <p:nvPr/>
            </p:nvGrpSpPr>
            <p:grpSpPr>
              <a:xfrm rot="21239488">
                <a:off x="5957451" y="5169871"/>
                <a:ext cx="2431218" cy="1534458"/>
                <a:chOff x="-7177922" y="5163608"/>
                <a:chExt cx="2431218" cy="1534458"/>
              </a:xfrm>
              <a:solidFill>
                <a:srgbClr val="DE9E10"/>
              </a:solidFill>
            </p:grpSpPr>
            <p:sp>
              <p:nvSpPr>
                <p:cNvPr id="176" name="타원 175"/>
                <p:cNvSpPr/>
                <p:nvPr/>
              </p:nvSpPr>
              <p:spPr>
                <a:xfrm rot="2701234">
                  <a:off x="-7211570" y="5833815"/>
                  <a:ext cx="318693" cy="25139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7" name="타원 176"/>
                <p:cNvSpPr/>
                <p:nvPr/>
              </p:nvSpPr>
              <p:spPr>
                <a:xfrm>
                  <a:off x="-6385560" y="6431929"/>
                  <a:ext cx="426721" cy="26613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8" name="타원 177"/>
                <p:cNvSpPr/>
                <p:nvPr/>
              </p:nvSpPr>
              <p:spPr>
                <a:xfrm>
                  <a:off x="-5012841" y="5680710"/>
                  <a:ext cx="266137" cy="29438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9" name="타원 178"/>
                <p:cNvSpPr/>
                <p:nvPr/>
              </p:nvSpPr>
              <p:spPr>
                <a:xfrm rot="21175019">
                  <a:off x="-4998670" y="5913431"/>
                  <a:ext cx="219721" cy="2568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0" name="직사각형 179"/>
                <p:cNvSpPr/>
                <p:nvPr/>
              </p:nvSpPr>
              <p:spPr>
                <a:xfrm rot="4013755">
                  <a:off x="-5637029" y="5646856"/>
                  <a:ext cx="251460" cy="132259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1" name="직사각형 180"/>
                <p:cNvSpPr/>
                <p:nvPr/>
              </p:nvSpPr>
              <p:spPr>
                <a:xfrm rot="18396754" flipH="1">
                  <a:off x="-6776260" y="5779203"/>
                  <a:ext cx="251460" cy="9594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2" name="타원 181"/>
                <p:cNvSpPr/>
                <p:nvPr/>
              </p:nvSpPr>
              <p:spPr>
                <a:xfrm>
                  <a:off x="-5711506" y="5163608"/>
                  <a:ext cx="275593" cy="29438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0" name="직사각형 189"/>
                <p:cNvSpPr/>
                <p:nvPr/>
              </p:nvSpPr>
              <p:spPr>
                <a:xfrm rot="18396754" flipH="1">
                  <a:off x="-5347811" y="5156921"/>
                  <a:ext cx="251460" cy="79832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1" name="직사각형 190"/>
                <p:cNvSpPr/>
                <p:nvPr/>
              </p:nvSpPr>
              <p:spPr>
                <a:xfrm rot="4013755">
                  <a:off x="-6464654" y="4815903"/>
                  <a:ext cx="251460" cy="160737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2" name="평행 사변형 191"/>
                <p:cNvSpPr/>
                <p:nvPr/>
              </p:nvSpPr>
              <p:spPr>
                <a:xfrm rot="20077971" flipH="1">
                  <a:off x="-6963532" y="5465442"/>
                  <a:ext cx="2004076" cy="957100"/>
                </a:xfrm>
                <a:prstGeom prst="parallelogram">
                  <a:avLst>
                    <a:gd name="adj" fmla="val 5302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6" name="그룹 145"/>
              <p:cNvGrpSpPr/>
              <p:nvPr/>
            </p:nvGrpSpPr>
            <p:grpSpPr>
              <a:xfrm rot="21239488">
                <a:off x="6013941" y="5159840"/>
                <a:ext cx="2349423" cy="1277030"/>
                <a:chOff x="-7096168" y="5138640"/>
                <a:chExt cx="2349423" cy="1277030"/>
              </a:xfrm>
              <a:solidFill>
                <a:srgbClr val="F0B636"/>
              </a:solidFill>
            </p:grpSpPr>
            <p:sp>
              <p:nvSpPr>
                <p:cNvPr id="163" name="타원 162"/>
                <p:cNvSpPr/>
                <p:nvPr/>
              </p:nvSpPr>
              <p:spPr>
                <a:xfrm rot="401391">
                  <a:off x="-6353965" y="6164303"/>
                  <a:ext cx="412218" cy="25136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4" name="타원 163"/>
                <p:cNvSpPr/>
                <p:nvPr/>
              </p:nvSpPr>
              <p:spPr>
                <a:xfrm>
                  <a:off x="-5819255" y="5478959"/>
                  <a:ext cx="266137" cy="29438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5" name="타원 164"/>
                <p:cNvSpPr/>
                <p:nvPr/>
              </p:nvSpPr>
              <p:spPr>
                <a:xfrm rot="1572918">
                  <a:off x="-4961509" y="5659553"/>
                  <a:ext cx="214764" cy="2275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6" name="직사각형 165"/>
                <p:cNvSpPr/>
                <p:nvPr/>
              </p:nvSpPr>
              <p:spPr>
                <a:xfrm rot="4013755">
                  <a:off x="-5606930" y="5355913"/>
                  <a:ext cx="251460" cy="133945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8" name="타원 167"/>
                <p:cNvSpPr/>
                <p:nvPr/>
              </p:nvSpPr>
              <p:spPr>
                <a:xfrm>
                  <a:off x="-5692233" y="5138640"/>
                  <a:ext cx="275593" cy="29438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0" name="직사각형 169"/>
                <p:cNvSpPr/>
                <p:nvPr/>
              </p:nvSpPr>
              <p:spPr>
                <a:xfrm rot="18396754" flipH="1">
                  <a:off x="-5328538" y="5131953"/>
                  <a:ext cx="251460" cy="79832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1" name="자유형 170"/>
                <p:cNvSpPr/>
                <p:nvPr/>
              </p:nvSpPr>
              <p:spPr>
                <a:xfrm rot="4013755">
                  <a:off x="-6432363" y="4799536"/>
                  <a:ext cx="251460" cy="1579069"/>
                </a:xfrm>
                <a:custGeom>
                  <a:avLst/>
                  <a:gdLst>
                    <a:gd name="connsiteX0" fmla="*/ 0 w 251460"/>
                    <a:gd name="connsiteY0" fmla="*/ 0 h 1579069"/>
                    <a:gd name="connsiteX1" fmla="*/ 251460 w 251460"/>
                    <a:gd name="connsiteY1" fmla="*/ 0 h 1579069"/>
                    <a:gd name="connsiteX2" fmla="*/ 251460 w 251460"/>
                    <a:gd name="connsiteY2" fmla="*/ 1432226 h 1579069"/>
                    <a:gd name="connsiteX3" fmla="*/ 0 w 251460"/>
                    <a:gd name="connsiteY3" fmla="*/ 1579069 h 15790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1460" h="1579069">
                      <a:moveTo>
                        <a:pt x="0" y="0"/>
                      </a:moveTo>
                      <a:lnTo>
                        <a:pt x="251460" y="0"/>
                      </a:lnTo>
                      <a:lnTo>
                        <a:pt x="251460" y="1432226"/>
                      </a:lnTo>
                      <a:lnTo>
                        <a:pt x="0" y="157906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2" name="직사각형 171"/>
                <p:cNvSpPr/>
                <p:nvPr/>
              </p:nvSpPr>
              <p:spPr>
                <a:xfrm rot="18396754" flipH="1">
                  <a:off x="-6654042" y="5636983"/>
                  <a:ext cx="251460" cy="79832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3" name="평행 사변형 172"/>
                <p:cNvSpPr/>
                <p:nvPr/>
              </p:nvSpPr>
              <p:spPr>
                <a:xfrm rot="20077971" flipH="1">
                  <a:off x="-6654885" y="5423132"/>
                  <a:ext cx="1628785" cy="777870"/>
                </a:xfrm>
                <a:prstGeom prst="parallelogram">
                  <a:avLst>
                    <a:gd name="adj" fmla="val 5302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7" name="그룹 146"/>
              <p:cNvGrpSpPr/>
              <p:nvPr/>
            </p:nvGrpSpPr>
            <p:grpSpPr>
              <a:xfrm rot="21239488">
                <a:off x="5912349" y="6076883"/>
                <a:ext cx="2543283" cy="596643"/>
                <a:chOff x="2538531" y="4642624"/>
                <a:chExt cx="2543283" cy="596643"/>
              </a:xfrm>
              <a:solidFill>
                <a:srgbClr val="F0B636"/>
              </a:solidFill>
            </p:grpSpPr>
            <p:sp>
              <p:nvSpPr>
                <p:cNvPr id="156" name="한쪽 모서리가 둥근 사각형 155"/>
                <p:cNvSpPr/>
                <p:nvPr/>
              </p:nvSpPr>
              <p:spPr>
                <a:xfrm rot="9300000" flipH="1">
                  <a:off x="3745715" y="5075616"/>
                  <a:ext cx="76933" cy="122388"/>
                </a:xfrm>
                <a:prstGeom prst="round1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7" name="양쪽 모서리가 둥근 사각형 156"/>
                <p:cNvSpPr/>
                <p:nvPr/>
              </p:nvSpPr>
              <p:spPr>
                <a:xfrm rot="18439979">
                  <a:off x="3011617" y="4253865"/>
                  <a:ext cx="133676" cy="107984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8" name="막힌 원호 157"/>
                <p:cNvSpPr/>
                <p:nvPr/>
              </p:nvSpPr>
              <p:spPr>
                <a:xfrm rot="10800000">
                  <a:off x="3359164" y="4642624"/>
                  <a:ext cx="575718" cy="596643"/>
                </a:xfrm>
                <a:prstGeom prst="blockArc">
                  <a:avLst>
                    <a:gd name="adj1" fmla="val 14578245"/>
                    <a:gd name="adj2" fmla="val 18502063"/>
                    <a:gd name="adj3" fmla="val 19998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달 158"/>
                <p:cNvSpPr/>
                <p:nvPr/>
              </p:nvSpPr>
              <p:spPr>
                <a:xfrm rot="16495468">
                  <a:off x="3569769" y="5031850"/>
                  <a:ext cx="105403" cy="210806"/>
                </a:xfrm>
                <a:prstGeom prst="moon">
                  <a:avLst>
                    <a:gd name="adj" fmla="val 7157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달 159"/>
                <p:cNvSpPr/>
                <p:nvPr/>
              </p:nvSpPr>
              <p:spPr>
                <a:xfrm rot="15117467">
                  <a:off x="3642946" y="4987543"/>
                  <a:ext cx="105403" cy="338181"/>
                </a:xfrm>
                <a:prstGeom prst="moon">
                  <a:avLst>
                    <a:gd name="adj" fmla="val 19296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달 160"/>
                <p:cNvSpPr/>
                <p:nvPr/>
              </p:nvSpPr>
              <p:spPr>
                <a:xfrm rot="18000000">
                  <a:off x="3491179" y="4974341"/>
                  <a:ext cx="105403" cy="338181"/>
                </a:xfrm>
                <a:prstGeom prst="moon">
                  <a:avLst>
                    <a:gd name="adj" fmla="val 19296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2" name="한쪽 모서리가 둥근 사각형 161"/>
                <p:cNvSpPr/>
                <p:nvPr/>
              </p:nvSpPr>
              <p:spPr>
                <a:xfrm rot="9400269" flipH="1">
                  <a:off x="3736325" y="4783987"/>
                  <a:ext cx="1345489" cy="142109"/>
                </a:xfrm>
                <a:prstGeom prst="round1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8" name="그룹 147"/>
              <p:cNvGrpSpPr/>
              <p:nvPr/>
            </p:nvGrpSpPr>
            <p:grpSpPr>
              <a:xfrm rot="21239488">
                <a:off x="5930702" y="6057105"/>
                <a:ext cx="2454408" cy="596643"/>
                <a:chOff x="2559097" y="4642624"/>
                <a:chExt cx="2454408" cy="596643"/>
              </a:xfrm>
            </p:grpSpPr>
            <p:sp>
              <p:nvSpPr>
                <p:cNvPr id="149" name="한쪽 모서리가 둥근 사각형 148"/>
                <p:cNvSpPr/>
                <p:nvPr/>
              </p:nvSpPr>
              <p:spPr>
                <a:xfrm rot="9300000" flipH="1">
                  <a:off x="3745715" y="5075616"/>
                  <a:ext cx="76933" cy="122388"/>
                </a:xfrm>
                <a:prstGeom prst="round1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0" name="양쪽 모서리가 둥근 사각형 149"/>
                <p:cNvSpPr/>
                <p:nvPr/>
              </p:nvSpPr>
              <p:spPr>
                <a:xfrm rot="18439979">
                  <a:off x="3031652" y="4283906"/>
                  <a:ext cx="116601" cy="106171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1" name="막힌 원호 150"/>
                <p:cNvSpPr/>
                <p:nvPr/>
              </p:nvSpPr>
              <p:spPr>
                <a:xfrm rot="10800000">
                  <a:off x="3359164" y="4642624"/>
                  <a:ext cx="575718" cy="596643"/>
                </a:xfrm>
                <a:prstGeom prst="blockArc">
                  <a:avLst>
                    <a:gd name="adj1" fmla="val 14578245"/>
                    <a:gd name="adj2" fmla="val 18502063"/>
                    <a:gd name="adj3" fmla="val 1999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달 151"/>
                <p:cNvSpPr/>
                <p:nvPr/>
              </p:nvSpPr>
              <p:spPr>
                <a:xfrm rot="16495468">
                  <a:off x="3569769" y="5031850"/>
                  <a:ext cx="105403" cy="210806"/>
                </a:xfrm>
                <a:prstGeom prst="moon">
                  <a:avLst>
                    <a:gd name="adj" fmla="val 71577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달 152"/>
                <p:cNvSpPr/>
                <p:nvPr/>
              </p:nvSpPr>
              <p:spPr>
                <a:xfrm rot="15117467">
                  <a:off x="3642946" y="4987543"/>
                  <a:ext cx="105403" cy="338181"/>
                </a:xfrm>
                <a:prstGeom prst="moon">
                  <a:avLst>
                    <a:gd name="adj" fmla="val 19296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달 153"/>
                <p:cNvSpPr/>
                <p:nvPr/>
              </p:nvSpPr>
              <p:spPr>
                <a:xfrm rot="18000000">
                  <a:off x="3491179" y="4974341"/>
                  <a:ext cx="105403" cy="338181"/>
                </a:xfrm>
                <a:prstGeom prst="moon">
                  <a:avLst>
                    <a:gd name="adj" fmla="val 19296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한쪽 모서리가 둥근 사각형 154"/>
                <p:cNvSpPr/>
                <p:nvPr/>
              </p:nvSpPr>
              <p:spPr>
                <a:xfrm rot="9400269" flipH="1">
                  <a:off x="3743309" y="4817812"/>
                  <a:ext cx="1270196" cy="122388"/>
                </a:xfrm>
                <a:prstGeom prst="round1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93" name="그룹 192"/>
            <p:cNvGrpSpPr/>
            <p:nvPr/>
          </p:nvGrpSpPr>
          <p:grpSpPr>
            <a:xfrm rot="21179909">
              <a:off x="6369300" y="3799794"/>
              <a:ext cx="2204660" cy="1321799"/>
              <a:chOff x="6130963" y="3412386"/>
              <a:chExt cx="2204660" cy="1321799"/>
            </a:xfrm>
          </p:grpSpPr>
          <p:grpSp>
            <p:nvGrpSpPr>
              <p:cNvPr id="194" name="그룹 193"/>
              <p:cNvGrpSpPr/>
              <p:nvPr/>
            </p:nvGrpSpPr>
            <p:grpSpPr>
              <a:xfrm rot="293476">
                <a:off x="6241345" y="3412386"/>
                <a:ext cx="2094278" cy="1321799"/>
                <a:chOff x="-7177922" y="5163608"/>
                <a:chExt cx="2431218" cy="1534458"/>
              </a:xfrm>
              <a:solidFill>
                <a:srgbClr val="E2492A"/>
              </a:solidFill>
            </p:grpSpPr>
            <p:sp>
              <p:nvSpPr>
                <p:cNvPr id="221" name="타원 220"/>
                <p:cNvSpPr/>
                <p:nvPr/>
              </p:nvSpPr>
              <p:spPr>
                <a:xfrm rot="2701234">
                  <a:off x="-7211570" y="5833815"/>
                  <a:ext cx="318693" cy="25139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2" name="타원 221"/>
                <p:cNvSpPr/>
                <p:nvPr/>
              </p:nvSpPr>
              <p:spPr>
                <a:xfrm>
                  <a:off x="-6385560" y="6431929"/>
                  <a:ext cx="426721" cy="26613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3" name="타원 222"/>
                <p:cNvSpPr/>
                <p:nvPr/>
              </p:nvSpPr>
              <p:spPr>
                <a:xfrm>
                  <a:off x="-5012841" y="5680710"/>
                  <a:ext cx="266137" cy="29438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4" name="타원 223"/>
                <p:cNvSpPr/>
                <p:nvPr/>
              </p:nvSpPr>
              <p:spPr>
                <a:xfrm rot="21175019">
                  <a:off x="-4998670" y="5913431"/>
                  <a:ext cx="219721" cy="2568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5" name="직사각형 224"/>
                <p:cNvSpPr/>
                <p:nvPr/>
              </p:nvSpPr>
              <p:spPr>
                <a:xfrm rot="4013755">
                  <a:off x="-5637029" y="5646856"/>
                  <a:ext cx="251460" cy="132259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6" name="직사각형 225"/>
                <p:cNvSpPr/>
                <p:nvPr/>
              </p:nvSpPr>
              <p:spPr>
                <a:xfrm rot="18396754" flipH="1">
                  <a:off x="-6776260" y="5779203"/>
                  <a:ext cx="251460" cy="95946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7" name="타원 226"/>
                <p:cNvSpPr/>
                <p:nvPr/>
              </p:nvSpPr>
              <p:spPr>
                <a:xfrm>
                  <a:off x="-5711506" y="5163608"/>
                  <a:ext cx="275593" cy="29438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8" name="직사각형 227"/>
                <p:cNvSpPr/>
                <p:nvPr/>
              </p:nvSpPr>
              <p:spPr>
                <a:xfrm rot="18396754" flipH="1">
                  <a:off x="-5347811" y="5156921"/>
                  <a:ext cx="251460" cy="79832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9" name="직사각형 228"/>
                <p:cNvSpPr/>
                <p:nvPr/>
              </p:nvSpPr>
              <p:spPr>
                <a:xfrm rot="4013755">
                  <a:off x="-6464654" y="4815903"/>
                  <a:ext cx="251460" cy="160737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0" name="평행 사변형 229"/>
                <p:cNvSpPr/>
                <p:nvPr/>
              </p:nvSpPr>
              <p:spPr>
                <a:xfrm rot="20077971" flipH="1">
                  <a:off x="-6963532" y="5465442"/>
                  <a:ext cx="2004076" cy="957100"/>
                </a:xfrm>
                <a:prstGeom prst="parallelogram">
                  <a:avLst>
                    <a:gd name="adj" fmla="val 5302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95" name="그룹 194"/>
              <p:cNvGrpSpPr/>
              <p:nvPr/>
            </p:nvGrpSpPr>
            <p:grpSpPr>
              <a:xfrm rot="293476">
                <a:off x="6304021" y="3412988"/>
                <a:ext cx="2023819" cy="1100045"/>
                <a:chOff x="-7096166" y="5138638"/>
                <a:chExt cx="2349423" cy="1277026"/>
              </a:xfrm>
              <a:solidFill>
                <a:srgbClr val="E8725A"/>
              </a:solidFill>
            </p:grpSpPr>
            <p:sp>
              <p:nvSpPr>
                <p:cNvPr id="212" name="타원 211"/>
                <p:cNvSpPr/>
                <p:nvPr/>
              </p:nvSpPr>
              <p:spPr>
                <a:xfrm rot="401391">
                  <a:off x="-6353963" y="6164298"/>
                  <a:ext cx="412218" cy="25136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3" name="타원 212"/>
                <p:cNvSpPr/>
                <p:nvPr/>
              </p:nvSpPr>
              <p:spPr>
                <a:xfrm>
                  <a:off x="-5819254" y="5478955"/>
                  <a:ext cx="266137" cy="29438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4" name="타원 213"/>
                <p:cNvSpPr/>
                <p:nvPr/>
              </p:nvSpPr>
              <p:spPr>
                <a:xfrm rot="1572918">
                  <a:off x="-4961507" y="5659550"/>
                  <a:ext cx="214764" cy="2275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5" name="직사각형 214"/>
                <p:cNvSpPr/>
                <p:nvPr/>
              </p:nvSpPr>
              <p:spPr>
                <a:xfrm rot="4013755">
                  <a:off x="-5606929" y="5355909"/>
                  <a:ext cx="251459" cy="133945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6" name="타원 215"/>
                <p:cNvSpPr/>
                <p:nvPr/>
              </p:nvSpPr>
              <p:spPr>
                <a:xfrm>
                  <a:off x="-5692231" y="5138638"/>
                  <a:ext cx="275593" cy="29438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7" name="직사각형 216"/>
                <p:cNvSpPr/>
                <p:nvPr/>
              </p:nvSpPr>
              <p:spPr>
                <a:xfrm rot="18396754" flipH="1">
                  <a:off x="-5328537" y="5131953"/>
                  <a:ext cx="251459" cy="79832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8" name="자유형 217"/>
                <p:cNvSpPr/>
                <p:nvPr/>
              </p:nvSpPr>
              <p:spPr>
                <a:xfrm rot="4013755">
                  <a:off x="-6432361" y="4799537"/>
                  <a:ext cx="251459" cy="1579069"/>
                </a:xfrm>
                <a:custGeom>
                  <a:avLst/>
                  <a:gdLst>
                    <a:gd name="connsiteX0" fmla="*/ 0 w 251460"/>
                    <a:gd name="connsiteY0" fmla="*/ 0 h 1579069"/>
                    <a:gd name="connsiteX1" fmla="*/ 251460 w 251460"/>
                    <a:gd name="connsiteY1" fmla="*/ 0 h 1579069"/>
                    <a:gd name="connsiteX2" fmla="*/ 251460 w 251460"/>
                    <a:gd name="connsiteY2" fmla="*/ 1432226 h 1579069"/>
                    <a:gd name="connsiteX3" fmla="*/ 0 w 251460"/>
                    <a:gd name="connsiteY3" fmla="*/ 1579069 h 15790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1460" h="1579069">
                      <a:moveTo>
                        <a:pt x="0" y="0"/>
                      </a:moveTo>
                      <a:lnTo>
                        <a:pt x="251460" y="0"/>
                      </a:lnTo>
                      <a:lnTo>
                        <a:pt x="251460" y="1432226"/>
                      </a:lnTo>
                      <a:lnTo>
                        <a:pt x="0" y="157906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9" name="직사각형 218"/>
                <p:cNvSpPr/>
                <p:nvPr/>
              </p:nvSpPr>
              <p:spPr>
                <a:xfrm rot="18396754" flipH="1">
                  <a:off x="-6654040" y="5636982"/>
                  <a:ext cx="251459" cy="79832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0" name="평행 사변형 219"/>
                <p:cNvSpPr/>
                <p:nvPr/>
              </p:nvSpPr>
              <p:spPr>
                <a:xfrm rot="20077971" flipH="1">
                  <a:off x="-6654885" y="5423132"/>
                  <a:ext cx="1628784" cy="777870"/>
                </a:xfrm>
                <a:prstGeom prst="parallelogram">
                  <a:avLst>
                    <a:gd name="adj" fmla="val 5302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96" name="그룹 195"/>
              <p:cNvGrpSpPr/>
              <p:nvPr/>
            </p:nvGrpSpPr>
            <p:grpSpPr>
              <a:xfrm rot="293476">
                <a:off x="6130963" y="4188669"/>
                <a:ext cx="2190809" cy="513955"/>
                <a:chOff x="2538533" y="4642633"/>
                <a:chExt cx="2543281" cy="596644"/>
              </a:xfrm>
              <a:solidFill>
                <a:srgbClr val="E8725A"/>
              </a:solidFill>
            </p:grpSpPr>
            <p:sp>
              <p:nvSpPr>
                <p:cNvPr id="205" name="한쪽 모서리가 둥근 사각형 204"/>
                <p:cNvSpPr/>
                <p:nvPr/>
              </p:nvSpPr>
              <p:spPr>
                <a:xfrm rot="9300000" flipH="1">
                  <a:off x="3745717" y="5075626"/>
                  <a:ext cx="76933" cy="122388"/>
                </a:xfrm>
                <a:prstGeom prst="round1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6" name="양쪽 모서리가 둥근 사각형 205"/>
                <p:cNvSpPr/>
                <p:nvPr/>
              </p:nvSpPr>
              <p:spPr>
                <a:xfrm rot="18439979">
                  <a:off x="3011619" y="4253874"/>
                  <a:ext cx="133676" cy="107984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7" name="막힌 원호 206"/>
                <p:cNvSpPr/>
                <p:nvPr/>
              </p:nvSpPr>
              <p:spPr>
                <a:xfrm rot="10800000">
                  <a:off x="3359165" y="4642633"/>
                  <a:ext cx="575718" cy="596644"/>
                </a:xfrm>
                <a:prstGeom prst="blockArc">
                  <a:avLst>
                    <a:gd name="adj1" fmla="val 14578245"/>
                    <a:gd name="adj2" fmla="val 18502063"/>
                    <a:gd name="adj3" fmla="val 19998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달 207"/>
                <p:cNvSpPr/>
                <p:nvPr/>
              </p:nvSpPr>
              <p:spPr>
                <a:xfrm rot="16495468">
                  <a:off x="3569770" y="5031859"/>
                  <a:ext cx="105403" cy="210807"/>
                </a:xfrm>
                <a:prstGeom prst="moon">
                  <a:avLst>
                    <a:gd name="adj" fmla="val 7157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9" name="달 208"/>
                <p:cNvSpPr/>
                <p:nvPr/>
              </p:nvSpPr>
              <p:spPr>
                <a:xfrm rot="15117467">
                  <a:off x="3642948" y="4987550"/>
                  <a:ext cx="105403" cy="338181"/>
                </a:xfrm>
                <a:prstGeom prst="moon">
                  <a:avLst>
                    <a:gd name="adj" fmla="val 19296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0" name="달 209"/>
                <p:cNvSpPr/>
                <p:nvPr/>
              </p:nvSpPr>
              <p:spPr>
                <a:xfrm rot="18000000">
                  <a:off x="3491180" y="4974354"/>
                  <a:ext cx="105403" cy="338181"/>
                </a:xfrm>
                <a:prstGeom prst="moon">
                  <a:avLst>
                    <a:gd name="adj" fmla="val 19296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1" name="한쪽 모서리가 둥근 사각형 210"/>
                <p:cNvSpPr/>
                <p:nvPr/>
              </p:nvSpPr>
              <p:spPr>
                <a:xfrm rot="9400269" flipH="1">
                  <a:off x="3736325" y="4783987"/>
                  <a:ext cx="1345489" cy="142109"/>
                </a:xfrm>
                <a:prstGeom prst="round1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97" name="그룹 196"/>
              <p:cNvGrpSpPr/>
              <p:nvPr/>
            </p:nvGrpSpPr>
            <p:grpSpPr>
              <a:xfrm rot="293476">
                <a:off x="6150399" y="4167690"/>
                <a:ext cx="2114254" cy="513955"/>
                <a:chOff x="2559097" y="4642624"/>
                <a:chExt cx="2454408" cy="596643"/>
              </a:xfrm>
            </p:grpSpPr>
            <p:sp>
              <p:nvSpPr>
                <p:cNvPr id="198" name="한쪽 모서리가 둥근 사각형 197"/>
                <p:cNvSpPr/>
                <p:nvPr/>
              </p:nvSpPr>
              <p:spPr>
                <a:xfrm rot="9300000" flipH="1">
                  <a:off x="3745715" y="5075616"/>
                  <a:ext cx="76933" cy="122388"/>
                </a:xfrm>
                <a:prstGeom prst="round1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9" name="양쪽 모서리가 둥근 사각형 198"/>
                <p:cNvSpPr/>
                <p:nvPr/>
              </p:nvSpPr>
              <p:spPr>
                <a:xfrm rot="18439979">
                  <a:off x="3031652" y="4283906"/>
                  <a:ext cx="116601" cy="106171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0" name="막힌 원호 199"/>
                <p:cNvSpPr/>
                <p:nvPr/>
              </p:nvSpPr>
              <p:spPr>
                <a:xfrm rot="10800000">
                  <a:off x="3359164" y="4642624"/>
                  <a:ext cx="575718" cy="596643"/>
                </a:xfrm>
                <a:prstGeom prst="blockArc">
                  <a:avLst>
                    <a:gd name="adj1" fmla="val 14578245"/>
                    <a:gd name="adj2" fmla="val 18502063"/>
                    <a:gd name="adj3" fmla="val 1999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달 200"/>
                <p:cNvSpPr/>
                <p:nvPr/>
              </p:nvSpPr>
              <p:spPr>
                <a:xfrm rot="16495468">
                  <a:off x="3569769" y="5031850"/>
                  <a:ext cx="105403" cy="210806"/>
                </a:xfrm>
                <a:prstGeom prst="moon">
                  <a:avLst>
                    <a:gd name="adj" fmla="val 71577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2" name="달 201"/>
                <p:cNvSpPr/>
                <p:nvPr/>
              </p:nvSpPr>
              <p:spPr>
                <a:xfrm rot="15117467">
                  <a:off x="3642946" y="4987543"/>
                  <a:ext cx="105403" cy="338181"/>
                </a:xfrm>
                <a:prstGeom prst="moon">
                  <a:avLst>
                    <a:gd name="adj" fmla="val 19296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3" name="달 202"/>
                <p:cNvSpPr/>
                <p:nvPr/>
              </p:nvSpPr>
              <p:spPr>
                <a:xfrm rot="18000000">
                  <a:off x="3491179" y="4974341"/>
                  <a:ext cx="105403" cy="338181"/>
                </a:xfrm>
                <a:prstGeom prst="moon">
                  <a:avLst>
                    <a:gd name="adj" fmla="val 19296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4" name="한쪽 모서리가 둥근 사각형 203"/>
                <p:cNvSpPr/>
                <p:nvPr/>
              </p:nvSpPr>
              <p:spPr>
                <a:xfrm rot="9400269" flipH="1">
                  <a:off x="3743309" y="4817812"/>
                  <a:ext cx="1270196" cy="122388"/>
                </a:xfrm>
                <a:prstGeom prst="round1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2066" name="그룹 2065"/>
          <p:cNvGrpSpPr/>
          <p:nvPr/>
        </p:nvGrpSpPr>
        <p:grpSpPr>
          <a:xfrm>
            <a:off x="7823688" y="3583932"/>
            <a:ext cx="846597" cy="2401252"/>
            <a:chOff x="10661491" y="2484655"/>
            <a:chExt cx="846597" cy="2401252"/>
          </a:xfrm>
        </p:grpSpPr>
        <p:sp>
          <p:nvSpPr>
            <p:cNvPr id="468" name="타원 467"/>
            <p:cNvSpPr/>
            <p:nvPr/>
          </p:nvSpPr>
          <p:spPr>
            <a:xfrm rot="21096443">
              <a:off x="10756015" y="4490745"/>
              <a:ext cx="711103" cy="395162"/>
            </a:xfrm>
            <a:prstGeom prst="ellipse">
              <a:avLst/>
            </a:prstGeom>
            <a:solidFill>
              <a:srgbClr val="E55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26" name="그룹 525"/>
            <p:cNvGrpSpPr/>
            <p:nvPr/>
          </p:nvGrpSpPr>
          <p:grpSpPr>
            <a:xfrm>
              <a:off x="11351700" y="3663114"/>
              <a:ext cx="152173" cy="229627"/>
              <a:chOff x="-8195134" y="-7852347"/>
              <a:chExt cx="344733" cy="520197"/>
            </a:xfrm>
          </p:grpSpPr>
          <p:sp>
            <p:nvSpPr>
              <p:cNvPr id="552" name="직사각형 551"/>
              <p:cNvSpPr/>
              <p:nvPr/>
            </p:nvSpPr>
            <p:spPr>
              <a:xfrm>
                <a:off x="-8048266" y="-7852347"/>
                <a:ext cx="197862" cy="947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53" name="그룹 552"/>
              <p:cNvGrpSpPr/>
              <p:nvPr/>
            </p:nvGrpSpPr>
            <p:grpSpPr>
              <a:xfrm>
                <a:off x="-8195134" y="-7757600"/>
                <a:ext cx="344733" cy="425450"/>
                <a:chOff x="-8195134" y="-7757600"/>
                <a:chExt cx="344733" cy="425450"/>
              </a:xfrm>
              <a:solidFill>
                <a:srgbClr val="FBCE93"/>
              </a:solidFill>
            </p:grpSpPr>
            <p:sp>
              <p:nvSpPr>
                <p:cNvPr id="554" name="양쪽 모서리가 둥근 사각형 553"/>
                <p:cNvSpPr/>
                <p:nvPr/>
              </p:nvSpPr>
              <p:spPr>
                <a:xfrm rot="10800000">
                  <a:off x="-8053931" y="-7757600"/>
                  <a:ext cx="203530" cy="425450"/>
                </a:xfrm>
                <a:prstGeom prst="round2SameRect">
                  <a:avLst>
                    <a:gd name="adj1" fmla="val 43630"/>
                    <a:gd name="adj2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5" name="양쪽 모서리가 둥근 사각형 554"/>
                <p:cNvSpPr/>
                <p:nvPr/>
              </p:nvSpPr>
              <p:spPr>
                <a:xfrm rot="14400000">
                  <a:off x="-8146244" y="-7768265"/>
                  <a:ext cx="75311" cy="173092"/>
                </a:xfrm>
                <a:prstGeom prst="round2SameRect">
                  <a:avLst>
                    <a:gd name="adj1" fmla="val 43630"/>
                    <a:gd name="adj2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527" name="타원 526"/>
            <p:cNvSpPr/>
            <p:nvPr/>
          </p:nvSpPr>
          <p:spPr>
            <a:xfrm>
              <a:off x="10983787" y="3072080"/>
              <a:ext cx="393314" cy="105955"/>
            </a:xfrm>
            <a:prstGeom prst="ellipse">
              <a:avLst/>
            </a:prstGeom>
            <a:solidFill>
              <a:srgbClr val="F1A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8" name="직사각형 527"/>
            <p:cNvSpPr/>
            <p:nvPr/>
          </p:nvSpPr>
          <p:spPr>
            <a:xfrm>
              <a:off x="11026159" y="3153776"/>
              <a:ext cx="324592" cy="501194"/>
            </a:xfrm>
            <a:prstGeom prst="rect">
              <a:avLst/>
            </a:prstGeom>
            <a:solidFill>
              <a:srgbClr val="F1A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9" name="직사각형 528"/>
            <p:cNvSpPr/>
            <p:nvPr/>
          </p:nvSpPr>
          <p:spPr>
            <a:xfrm rot="20441275">
              <a:off x="11372030" y="3195103"/>
              <a:ext cx="96028" cy="154587"/>
            </a:xfrm>
            <a:prstGeom prst="rect">
              <a:avLst/>
            </a:prstGeom>
            <a:solidFill>
              <a:srgbClr val="F1A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0" name="직사각형 529"/>
            <p:cNvSpPr/>
            <p:nvPr/>
          </p:nvSpPr>
          <p:spPr>
            <a:xfrm>
              <a:off x="11412060" y="3457588"/>
              <a:ext cx="96028" cy="215871"/>
            </a:xfrm>
            <a:prstGeom prst="rect">
              <a:avLst/>
            </a:prstGeom>
            <a:solidFill>
              <a:srgbClr val="F1A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1" name="타원 530"/>
            <p:cNvSpPr/>
            <p:nvPr/>
          </p:nvSpPr>
          <p:spPr>
            <a:xfrm rot="2791312">
              <a:off x="11314494" y="3131908"/>
              <a:ext cx="147772" cy="65543"/>
            </a:xfrm>
            <a:prstGeom prst="ellipse">
              <a:avLst/>
            </a:prstGeom>
            <a:solidFill>
              <a:srgbClr val="F1A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2" name="자유형 531"/>
            <p:cNvSpPr/>
            <p:nvPr/>
          </p:nvSpPr>
          <p:spPr>
            <a:xfrm rot="19751426">
              <a:off x="11226295" y="3154004"/>
              <a:ext cx="150530" cy="230917"/>
            </a:xfrm>
            <a:custGeom>
              <a:avLst/>
              <a:gdLst>
                <a:gd name="connsiteX0" fmla="*/ 149610 w 431711"/>
                <a:gd name="connsiteY0" fmla="*/ 523118 h 523118"/>
                <a:gd name="connsiteX1" fmla="*/ 218190 w 431711"/>
                <a:gd name="connsiteY1" fmla="*/ 366908 h 523118"/>
                <a:gd name="connsiteX2" fmla="*/ 355350 w 431711"/>
                <a:gd name="connsiteY2" fmla="*/ 313568 h 523118"/>
                <a:gd name="connsiteX3" fmla="*/ 389640 w 431711"/>
                <a:gd name="connsiteY3" fmla="*/ 328808 h 523118"/>
                <a:gd name="connsiteX4" fmla="*/ 427740 w 431711"/>
                <a:gd name="connsiteY4" fmla="*/ 168788 h 523118"/>
                <a:gd name="connsiteX5" fmla="*/ 286770 w 431711"/>
                <a:gd name="connsiteY5" fmla="*/ 4958 h 523118"/>
                <a:gd name="connsiteX6" fmla="*/ 65790 w 431711"/>
                <a:gd name="connsiteY6" fmla="*/ 54488 h 523118"/>
                <a:gd name="connsiteX7" fmla="*/ 1020 w 431711"/>
                <a:gd name="connsiteY7" fmla="*/ 176408 h 523118"/>
                <a:gd name="connsiteX8" fmla="*/ 103890 w 431711"/>
                <a:gd name="connsiteY8" fmla="*/ 332618 h 523118"/>
                <a:gd name="connsiteX9" fmla="*/ 191520 w 431711"/>
                <a:gd name="connsiteY9" fmla="*/ 389768 h 523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711" h="523118">
                  <a:moveTo>
                    <a:pt x="149610" y="523118"/>
                  </a:moveTo>
                  <a:cubicBezTo>
                    <a:pt x="166755" y="462475"/>
                    <a:pt x="183900" y="401833"/>
                    <a:pt x="218190" y="366908"/>
                  </a:cubicBezTo>
                  <a:cubicBezTo>
                    <a:pt x="252480" y="331983"/>
                    <a:pt x="326775" y="319918"/>
                    <a:pt x="355350" y="313568"/>
                  </a:cubicBezTo>
                  <a:cubicBezTo>
                    <a:pt x="383925" y="307218"/>
                    <a:pt x="377575" y="352938"/>
                    <a:pt x="389640" y="328808"/>
                  </a:cubicBezTo>
                  <a:cubicBezTo>
                    <a:pt x="401705" y="304678"/>
                    <a:pt x="444885" y="222763"/>
                    <a:pt x="427740" y="168788"/>
                  </a:cubicBezTo>
                  <a:cubicBezTo>
                    <a:pt x="410595" y="114813"/>
                    <a:pt x="347095" y="24008"/>
                    <a:pt x="286770" y="4958"/>
                  </a:cubicBezTo>
                  <a:cubicBezTo>
                    <a:pt x="226445" y="-14092"/>
                    <a:pt x="113415" y="25913"/>
                    <a:pt x="65790" y="54488"/>
                  </a:cubicBezTo>
                  <a:cubicBezTo>
                    <a:pt x="18165" y="83063"/>
                    <a:pt x="-5330" y="130053"/>
                    <a:pt x="1020" y="176408"/>
                  </a:cubicBezTo>
                  <a:cubicBezTo>
                    <a:pt x="7370" y="222763"/>
                    <a:pt x="72140" y="297058"/>
                    <a:pt x="103890" y="332618"/>
                  </a:cubicBezTo>
                  <a:cubicBezTo>
                    <a:pt x="135640" y="368178"/>
                    <a:pt x="163580" y="378973"/>
                    <a:pt x="191520" y="389768"/>
                  </a:cubicBezTo>
                </a:path>
              </a:pathLst>
            </a:custGeom>
            <a:solidFill>
              <a:srgbClr val="F1A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3" name="자유형 532"/>
            <p:cNvSpPr/>
            <p:nvPr/>
          </p:nvSpPr>
          <p:spPr>
            <a:xfrm>
              <a:off x="11392488" y="3274199"/>
              <a:ext cx="115600" cy="224207"/>
            </a:xfrm>
            <a:custGeom>
              <a:avLst/>
              <a:gdLst>
                <a:gd name="connsiteX0" fmla="*/ 272 w 261881"/>
                <a:gd name="connsiteY0" fmla="*/ 123730 h 507917"/>
                <a:gd name="connsiteX1" fmla="*/ 30752 w 261881"/>
                <a:gd name="connsiteY1" fmla="*/ 226600 h 507917"/>
                <a:gd name="connsiteX2" fmla="*/ 49802 w 261881"/>
                <a:gd name="connsiteY2" fmla="*/ 478060 h 507917"/>
                <a:gd name="connsiteX3" fmla="*/ 84092 w 261881"/>
                <a:gd name="connsiteY3" fmla="*/ 497110 h 507917"/>
                <a:gd name="connsiteX4" fmla="*/ 186962 w 261881"/>
                <a:gd name="connsiteY4" fmla="*/ 504730 h 507917"/>
                <a:gd name="connsiteX5" fmla="*/ 259352 w 261881"/>
                <a:gd name="connsiteY5" fmla="*/ 443770 h 507917"/>
                <a:gd name="connsiteX6" fmla="*/ 240302 w 261881"/>
                <a:gd name="connsiteY6" fmla="*/ 192310 h 507917"/>
                <a:gd name="connsiteX7" fmla="*/ 190772 w 261881"/>
                <a:gd name="connsiteY7" fmla="*/ 39910 h 507917"/>
                <a:gd name="connsiteX8" fmla="*/ 95522 w 261881"/>
                <a:gd name="connsiteY8" fmla="*/ 1810 h 507917"/>
                <a:gd name="connsiteX9" fmla="*/ 49802 w 261881"/>
                <a:gd name="connsiteY9" fmla="*/ 81820 h 507917"/>
                <a:gd name="connsiteX10" fmla="*/ 272 w 261881"/>
                <a:gd name="connsiteY10" fmla="*/ 123730 h 50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881" h="507917">
                  <a:moveTo>
                    <a:pt x="272" y="123730"/>
                  </a:moveTo>
                  <a:cubicBezTo>
                    <a:pt x="-2903" y="147860"/>
                    <a:pt x="22497" y="167545"/>
                    <a:pt x="30752" y="226600"/>
                  </a:cubicBezTo>
                  <a:cubicBezTo>
                    <a:pt x="39007" y="285655"/>
                    <a:pt x="40912" y="432975"/>
                    <a:pt x="49802" y="478060"/>
                  </a:cubicBezTo>
                  <a:cubicBezTo>
                    <a:pt x="58692" y="523145"/>
                    <a:pt x="61232" y="492665"/>
                    <a:pt x="84092" y="497110"/>
                  </a:cubicBezTo>
                  <a:cubicBezTo>
                    <a:pt x="106952" y="501555"/>
                    <a:pt x="157752" y="513620"/>
                    <a:pt x="186962" y="504730"/>
                  </a:cubicBezTo>
                  <a:cubicBezTo>
                    <a:pt x="216172" y="495840"/>
                    <a:pt x="250462" y="495840"/>
                    <a:pt x="259352" y="443770"/>
                  </a:cubicBezTo>
                  <a:cubicBezTo>
                    <a:pt x="268242" y="391700"/>
                    <a:pt x="251732" y="259620"/>
                    <a:pt x="240302" y="192310"/>
                  </a:cubicBezTo>
                  <a:cubicBezTo>
                    <a:pt x="228872" y="125000"/>
                    <a:pt x="214902" y="71660"/>
                    <a:pt x="190772" y="39910"/>
                  </a:cubicBezTo>
                  <a:cubicBezTo>
                    <a:pt x="166642" y="8160"/>
                    <a:pt x="119017" y="-5175"/>
                    <a:pt x="95522" y="1810"/>
                  </a:cubicBezTo>
                  <a:cubicBezTo>
                    <a:pt x="72027" y="8795"/>
                    <a:pt x="64407" y="63405"/>
                    <a:pt x="49802" y="81820"/>
                  </a:cubicBezTo>
                  <a:cubicBezTo>
                    <a:pt x="35197" y="100235"/>
                    <a:pt x="3447" y="99600"/>
                    <a:pt x="272" y="123730"/>
                  </a:cubicBezTo>
                  <a:close/>
                </a:path>
              </a:pathLst>
            </a:custGeom>
            <a:solidFill>
              <a:srgbClr val="F1A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34" name="그룹 533"/>
            <p:cNvGrpSpPr/>
            <p:nvPr/>
          </p:nvGrpSpPr>
          <p:grpSpPr>
            <a:xfrm rot="21180873">
              <a:off x="10661491" y="2956827"/>
              <a:ext cx="435325" cy="510689"/>
              <a:chOff x="-7365312" y="-8280121"/>
              <a:chExt cx="435325" cy="510686"/>
            </a:xfrm>
          </p:grpSpPr>
          <p:grpSp>
            <p:nvGrpSpPr>
              <p:cNvPr id="536" name="그룹 535"/>
              <p:cNvGrpSpPr/>
              <p:nvPr/>
            </p:nvGrpSpPr>
            <p:grpSpPr>
              <a:xfrm>
                <a:off x="-7365312" y="-8280121"/>
                <a:ext cx="152172" cy="198059"/>
                <a:chOff x="-9844876" y="-9505576"/>
                <a:chExt cx="344730" cy="448683"/>
              </a:xfrm>
            </p:grpSpPr>
            <p:grpSp>
              <p:nvGrpSpPr>
                <p:cNvPr id="545" name="그룹 544"/>
                <p:cNvGrpSpPr/>
                <p:nvPr/>
              </p:nvGrpSpPr>
              <p:grpSpPr>
                <a:xfrm rot="9993201">
                  <a:off x="-9844876" y="-9505576"/>
                  <a:ext cx="344730" cy="448683"/>
                  <a:chOff x="-8130717" y="-7649977"/>
                  <a:chExt cx="344730" cy="448683"/>
                </a:xfrm>
              </p:grpSpPr>
              <p:sp>
                <p:nvSpPr>
                  <p:cNvPr id="547" name="직사각형 546"/>
                  <p:cNvSpPr/>
                  <p:nvPr/>
                </p:nvSpPr>
                <p:spPr>
                  <a:xfrm>
                    <a:off x="-7983848" y="-7649977"/>
                    <a:ext cx="197861" cy="9474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548" name="그룹 547"/>
                  <p:cNvGrpSpPr/>
                  <p:nvPr/>
                </p:nvGrpSpPr>
                <p:grpSpPr>
                  <a:xfrm>
                    <a:off x="-8130717" y="-7555230"/>
                    <a:ext cx="344728" cy="353936"/>
                    <a:chOff x="-8130717" y="-7555230"/>
                    <a:chExt cx="344728" cy="353936"/>
                  </a:xfrm>
                  <a:solidFill>
                    <a:srgbClr val="FBCE93"/>
                  </a:solidFill>
                </p:grpSpPr>
                <p:sp>
                  <p:nvSpPr>
                    <p:cNvPr id="549" name="양쪽 모서리가 둥근 사각형 548"/>
                    <p:cNvSpPr/>
                    <p:nvPr/>
                  </p:nvSpPr>
                  <p:spPr>
                    <a:xfrm rot="10800000">
                      <a:off x="-7989520" y="-7555230"/>
                      <a:ext cx="203531" cy="186900"/>
                    </a:xfrm>
                    <a:prstGeom prst="round2SameRect">
                      <a:avLst>
                        <a:gd name="adj1" fmla="val 43630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50" name="양쪽 모서리가 둥근 사각형 549"/>
                    <p:cNvSpPr/>
                    <p:nvPr/>
                  </p:nvSpPr>
                  <p:spPr>
                    <a:xfrm rot="14400000">
                      <a:off x="-8081827" y="-7565894"/>
                      <a:ext cx="75312" cy="173092"/>
                    </a:xfrm>
                    <a:prstGeom prst="round2SameRect">
                      <a:avLst>
                        <a:gd name="adj1" fmla="val 43630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51" name="양쪽 모서리가 둥근 사각형 550"/>
                    <p:cNvSpPr/>
                    <p:nvPr/>
                  </p:nvSpPr>
                  <p:spPr>
                    <a:xfrm rot="11779444">
                      <a:off x="-8024562" y="-7483397"/>
                      <a:ext cx="63947" cy="282103"/>
                    </a:xfrm>
                    <a:prstGeom prst="round2SameRect">
                      <a:avLst>
                        <a:gd name="adj1" fmla="val 43630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sp>
              <p:nvSpPr>
                <p:cNvPr id="546" name="자유형 545"/>
                <p:cNvSpPr/>
                <p:nvPr/>
              </p:nvSpPr>
              <p:spPr>
                <a:xfrm rot="8469766">
                  <a:off x="-9740305" y="-9294625"/>
                  <a:ext cx="147859" cy="92623"/>
                </a:xfrm>
                <a:custGeom>
                  <a:avLst/>
                  <a:gdLst>
                    <a:gd name="connsiteX0" fmla="*/ 272 w 261881"/>
                    <a:gd name="connsiteY0" fmla="*/ 123730 h 507917"/>
                    <a:gd name="connsiteX1" fmla="*/ 30752 w 261881"/>
                    <a:gd name="connsiteY1" fmla="*/ 226600 h 507917"/>
                    <a:gd name="connsiteX2" fmla="*/ 49802 w 261881"/>
                    <a:gd name="connsiteY2" fmla="*/ 478060 h 507917"/>
                    <a:gd name="connsiteX3" fmla="*/ 84092 w 261881"/>
                    <a:gd name="connsiteY3" fmla="*/ 497110 h 507917"/>
                    <a:gd name="connsiteX4" fmla="*/ 186962 w 261881"/>
                    <a:gd name="connsiteY4" fmla="*/ 504730 h 507917"/>
                    <a:gd name="connsiteX5" fmla="*/ 259352 w 261881"/>
                    <a:gd name="connsiteY5" fmla="*/ 443770 h 507917"/>
                    <a:gd name="connsiteX6" fmla="*/ 240302 w 261881"/>
                    <a:gd name="connsiteY6" fmla="*/ 192310 h 507917"/>
                    <a:gd name="connsiteX7" fmla="*/ 190772 w 261881"/>
                    <a:gd name="connsiteY7" fmla="*/ 39910 h 507917"/>
                    <a:gd name="connsiteX8" fmla="*/ 95522 w 261881"/>
                    <a:gd name="connsiteY8" fmla="*/ 1810 h 507917"/>
                    <a:gd name="connsiteX9" fmla="*/ 49802 w 261881"/>
                    <a:gd name="connsiteY9" fmla="*/ 81820 h 507917"/>
                    <a:gd name="connsiteX10" fmla="*/ 272 w 261881"/>
                    <a:gd name="connsiteY10" fmla="*/ 123730 h 507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61881" h="507917">
                      <a:moveTo>
                        <a:pt x="272" y="123730"/>
                      </a:moveTo>
                      <a:cubicBezTo>
                        <a:pt x="-2903" y="147860"/>
                        <a:pt x="22497" y="167545"/>
                        <a:pt x="30752" y="226600"/>
                      </a:cubicBezTo>
                      <a:cubicBezTo>
                        <a:pt x="39007" y="285655"/>
                        <a:pt x="40912" y="432975"/>
                        <a:pt x="49802" y="478060"/>
                      </a:cubicBezTo>
                      <a:cubicBezTo>
                        <a:pt x="58692" y="523145"/>
                        <a:pt x="61232" y="492665"/>
                        <a:pt x="84092" y="497110"/>
                      </a:cubicBezTo>
                      <a:cubicBezTo>
                        <a:pt x="106952" y="501555"/>
                        <a:pt x="157752" y="513620"/>
                        <a:pt x="186962" y="504730"/>
                      </a:cubicBezTo>
                      <a:cubicBezTo>
                        <a:pt x="216172" y="495840"/>
                        <a:pt x="250462" y="495840"/>
                        <a:pt x="259352" y="443770"/>
                      </a:cubicBezTo>
                      <a:cubicBezTo>
                        <a:pt x="268242" y="391700"/>
                        <a:pt x="251732" y="259620"/>
                        <a:pt x="240302" y="192310"/>
                      </a:cubicBezTo>
                      <a:cubicBezTo>
                        <a:pt x="228872" y="125000"/>
                        <a:pt x="214902" y="71660"/>
                        <a:pt x="190772" y="39910"/>
                      </a:cubicBezTo>
                      <a:cubicBezTo>
                        <a:pt x="166642" y="8160"/>
                        <a:pt x="119017" y="-5175"/>
                        <a:pt x="95522" y="1810"/>
                      </a:cubicBezTo>
                      <a:cubicBezTo>
                        <a:pt x="72027" y="8795"/>
                        <a:pt x="64407" y="63405"/>
                        <a:pt x="49802" y="81820"/>
                      </a:cubicBezTo>
                      <a:cubicBezTo>
                        <a:pt x="35197" y="100235"/>
                        <a:pt x="3447" y="99600"/>
                        <a:pt x="272" y="123730"/>
                      </a:cubicBezTo>
                      <a:close/>
                    </a:path>
                  </a:pathLst>
                </a:custGeom>
                <a:solidFill>
                  <a:srgbClr val="FBCE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37" name="직사각형 536"/>
              <p:cNvSpPr/>
              <p:nvPr/>
            </p:nvSpPr>
            <p:spPr>
              <a:xfrm rot="2452248">
                <a:off x="-7169378" y="-8022105"/>
                <a:ext cx="96028" cy="215871"/>
              </a:xfrm>
              <a:prstGeom prst="rect">
                <a:avLst/>
              </a:prstGeom>
              <a:solidFill>
                <a:srgbClr val="F1A8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8" name="자유형 537"/>
              <p:cNvSpPr/>
              <p:nvPr/>
            </p:nvSpPr>
            <p:spPr>
              <a:xfrm flipH="1">
                <a:off x="-7045018" y="-8062357"/>
                <a:ext cx="84675" cy="177776"/>
              </a:xfrm>
              <a:custGeom>
                <a:avLst/>
                <a:gdLst>
                  <a:gd name="connsiteX0" fmla="*/ 149610 w 431711"/>
                  <a:gd name="connsiteY0" fmla="*/ 523118 h 523118"/>
                  <a:gd name="connsiteX1" fmla="*/ 218190 w 431711"/>
                  <a:gd name="connsiteY1" fmla="*/ 366908 h 523118"/>
                  <a:gd name="connsiteX2" fmla="*/ 355350 w 431711"/>
                  <a:gd name="connsiteY2" fmla="*/ 313568 h 523118"/>
                  <a:gd name="connsiteX3" fmla="*/ 389640 w 431711"/>
                  <a:gd name="connsiteY3" fmla="*/ 328808 h 523118"/>
                  <a:gd name="connsiteX4" fmla="*/ 427740 w 431711"/>
                  <a:gd name="connsiteY4" fmla="*/ 168788 h 523118"/>
                  <a:gd name="connsiteX5" fmla="*/ 286770 w 431711"/>
                  <a:gd name="connsiteY5" fmla="*/ 4958 h 523118"/>
                  <a:gd name="connsiteX6" fmla="*/ 65790 w 431711"/>
                  <a:gd name="connsiteY6" fmla="*/ 54488 h 523118"/>
                  <a:gd name="connsiteX7" fmla="*/ 1020 w 431711"/>
                  <a:gd name="connsiteY7" fmla="*/ 176408 h 523118"/>
                  <a:gd name="connsiteX8" fmla="*/ 103890 w 431711"/>
                  <a:gd name="connsiteY8" fmla="*/ 332618 h 523118"/>
                  <a:gd name="connsiteX9" fmla="*/ 191520 w 431711"/>
                  <a:gd name="connsiteY9" fmla="*/ 389768 h 523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31711" h="523118">
                    <a:moveTo>
                      <a:pt x="149610" y="523118"/>
                    </a:moveTo>
                    <a:cubicBezTo>
                      <a:pt x="166755" y="462475"/>
                      <a:pt x="183900" y="401833"/>
                      <a:pt x="218190" y="366908"/>
                    </a:cubicBezTo>
                    <a:cubicBezTo>
                      <a:pt x="252480" y="331983"/>
                      <a:pt x="326775" y="319918"/>
                      <a:pt x="355350" y="313568"/>
                    </a:cubicBezTo>
                    <a:cubicBezTo>
                      <a:pt x="383925" y="307218"/>
                      <a:pt x="377575" y="352938"/>
                      <a:pt x="389640" y="328808"/>
                    </a:cubicBezTo>
                    <a:cubicBezTo>
                      <a:pt x="401705" y="304678"/>
                      <a:pt x="444885" y="222763"/>
                      <a:pt x="427740" y="168788"/>
                    </a:cubicBezTo>
                    <a:cubicBezTo>
                      <a:pt x="410595" y="114813"/>
                      <a:pt x="347095" y="24008"/>
                      <a:pt x="286770" y="4958"/>
                    </a:cubicBezTo>
                    <a:cubicBezTo>
                      <a:pt x="226445" y="-14092"/>
                      <a:pt x="113415" y="25913"/>
                      <a:pt x="65790" y="54488"/>
                    </a:cubicBezTo>
                    <a:cubicBezTo>
                      <a:pt x="18165" y="83063"/>
                      <a:pt x="-5330" y="130053"/>
                      <a:pt x="1020" y="176408"/>
                    </a:cubicBezTo>
                    <a:cubicBezTo>
                      <a:pt x="7370" y="222763"/>
                      <a:pt x="72140" y="297058"/>
                      <a:pt x="103890" y="332618"/>
                    </a:cubicBezTo>
                    <a:cubicBezTo>
                      <a:pt x="135640" y="368178"/>
                      <a:pt x="163580" y="378973"/>
                      <a:pt x="191520" y="389768"/>
                    </a:cubicBezTo>
                  </a:path>
                </a:pathLst>
              </a:custGeom>
              <a:solidFill>
                <a:srgbClr val="F1A8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9" name="자유형 538"/>
              <p:cNvSpPr/>
              <p:nvPr/>
            </p:nvSpPr>
            <p:spPr>
              <a:xfrm rot="13500000">
                <a:off x="-7099891" y="-8128408"/>
                <a:ext cx="115601" cy="224207"/>
              </a:xfrm>
              <a:custGeom>
                <a:avLst/>
                <a:gdLst>
                  <a:gd name="connsiteX0" fmla="*/ 272 w 261881"/>
                  <a:gd name="connsiteY0" fmla="*/ 123730 h 507917"/>
                  <a:gd name="connsiteX1" fmla="*/ 30752 w 261881"/>
                  <a:gd name="connsiteY1" fmla="*/ 226600 h 507917"/>
                  <a:gd name="connsiteX2" fmla="*/ 49802 w 261881"/>
                  <a:gd name="connsiteY2" fmla="*/ 478060 h 507917"/>
                  <a:gd name="connsiteX3" fmla="*/ 84092 w 261881"/>
                  <a:gd name="connsiteY3" fmla="*/ 497110 h 507917"/>
                  <a:gd name="connsiteX4" fmla="*/ 186962 w 261881"/>
                  <a:gd name="connsiteY4" fmla="*/ 504730 h 507917"/>
                  <a:gd name="connsiteX5" fmla="*/ 259352 w 261881"/>
                  <a:gd name="connsiteY5" fmla="*/ 443770 h 507917"/>
                  <a:gd name="connsiteX6" fmla="*/ 240302 w 261881"/>
                  <a:gd name="connsiteY6" fmla="*/ 192310 h 507917"/>
                  <a:gd name="connsiteX7" fmla="*/ 190772 w 261881"/>
                  <a:gd name="connsiteY7" fmla="*/ 39910 h 507917"/>
                  <a:gd name="connsiteX8" fmla="*/ 95522 w 261881"/>
                  <a:gd name="connsiteY8" fmla="*/ 1810 h 507917"/>
                  <a:gd name="connsiteX9" fmla="*/ 49802 w 261881"/>
                  <a:gd name="connsiteY9" fmla="*/ 81820 h 507917"/>
                  <a:gd name="connsiteX10" fmla="*/ 272 w 261881"/>
                  <a:gd name="connsiteY10" fmla="*/ 123730 h 507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61881" h="507917">
                    <a:moveTo>
                      <a:pt x="272" y="123730"/>
                    </a:moveTo>
                    <a:cubicBezTo>
                      <a:pt x="-2903" y="147860"/>
                      <a:pt x="22497" y="167545"/>
                      <a:pt x="30752" y="226600"/>
                    </a:cubicBezTo>
                    <a:cubicBezTo>
                      <a:pt x="39007" y="285655"/>
                      <a:pt x="40912" y="432975"/>
                      <a:pt x="49802" y="478060"/>
                    </a:cubicBezTo>
                    <a:cubicBezTo>
                      <a:pt x="58692" y="523145"/>
                      <a:pt x="61232" y="492665"/>
                      <a:pt x="84092" y="497110"/>
                    </a:cubicBezTo>
                    <a:cubicBezTo>
                      <a:pt x="106952" y="501555"/>
                      <a:pt x="157752" y="513620"/>
                      <a:pt x="186962" y="504730"/>
                    </a:cubicBezTo>
                    <a:cubicBezTo>
                      <a:pt x="216172" y="495840"/>
                      <a:pt x="250462" y="495840"/>
                      <a:pt x="259352" y="443770"/>
                    </a:cubicBezTo>
                    <a:cubicBezTo>
                      <a:pt x="268242" y="391700"/>
                      <a:pt x="251732" y="259620"/>
                      <a:pt x="240302" y="192310"/>
                    </a:cubicBezTo>
                    <a:cubicBezTo>
                      <a:pt x="228872" y="125000"/>
                      <a:pt x="214902" y="71660"/>
                      <a:pt x="190772" y="39910"/>
                    </a:cubicBezTo>
                    <a:cubicBezTo>
                      <a:pt x="166642" y="8160"/>
                      <a:pt x="119017" y="-5175"/>
                      <a:pt x="95522" y="1810"/>
                    </a:cubicBezTo>
                    <a:cubicBezTo>
                      <a:pt x="72027" y="8795"/>
                      <a:pt x="64407" y="63405"/>
                      <a:pt x="49802" y="81820"/>
                    </a:cubicBezTo>
                    <a:cubicBezTo>
                      <a:pt x="35197" y="100235"/>
                      <a:pt x="3447" y="99600"/>
                      <a:pt x="272" y="123730"/>
                    </a:cubicBezTo>
                    <a:close/>
                  </a:path>
                </a:pathLst>
              </a:custGeom>
              <a:solidFill>
                <a:srgbClr val="F1A8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40" name="그룹 539"/>
              <p:cNvGrpSpPr/>
              <p:nvPr/>
            </p:nvGrpSpPr>
            <p:grpSpPr>
              <a:xfrm>
                <a:off x="-7320107" y="-8080450"/>
                <a:ext cx="175859" cy="311015"/>
                <a:chOff x="-9744406" y="-9049424"/>
                <a:chExt cx="398391" cy="704571"/>
              </a:xfrm>
            </p:grpSpPr>
            <p:sp>
              <p:nvSpPr>
                <p:cNvPr id="541" name="직사각형 540"/>
                <p:cNvSpPr/>
                <p:nvPr/>
              </p:nvSpPr>
              <p:spPr>
                <a:xfrm rot="20768029">
                  <a:off x="-9744406" y="-9049424"/>
                  <a:ext cx="217544" cy="489035"/>
                </a:xfrm>
                <a:prstGeom prst="rect">
                  <a:avLst/>
                </a:prstGeom>
                <a:solidFill>
                  <a:srgbClr val="F1A8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2" name="자유형 541"/>
                <p:cNvSpPr/>
                <p:nvPr/>
              </p:nvSpPr>
              <p:spPr>
                <a:xfrm rot="5400000">
                  <a:off x="-9585546" y="-8594497"/>
                  <a:ext cx="261881" cy="217181"/>
                </a:xfrm>
                <a:custGeom>
                  <a:avLst/>
                  <a:gdLst>
                    <a:gd name="connsiteX0" fmla="*/ 272 w 261881"/>
                    <a:gd name="connsiteY0" fmla="*/ 123730 h 507917"/>
                    <a:gd name="connsiteX1" fmla="*/ 30752 w 261881"/>
                    <a:gd name="connsiteY1" fmla="*/ 226600 h 507917"/>
                    <a:gd name="connsiteX2" fmla="*/ 49802 w 261881"/>
                    <a:gd name="connsiteY2" fmla="*/ 478060 h 507917"/>
                    <a:gd name="connsiteX3" fmla="*/ 84092 w 261881"/>
                    <a:gd name="connsiteY3" fmla="*/ 497110 h 507917"/>
                    <a:gd name="connsiteX4" fmla="*/ 186962 w 261881"/>
                    <a:gd name="connsiteY4" fmla="*/ 504730 h 507917"/>
                    <a:gd name="connsiteX5" fmla="*/ 259352 w 261881"/>
                    <a:gd name="connsiteY5" fmla="*/ 443770 h 507917"/>
                    <a:gd name="connsiteX6" fmla="*/ 240302 w 261881"/>
                    <a:gd name="connsiteY6" fmla="*/ 192310 h 507917"/>
                    <a:gd name="connsiteX7" fmla="*/ 190772 w 261881"/>
                    <a:gd name="connsiteY7" fmla="*/ 39910 h 507917"/>
                    <a:gd name="connsiteX8" fmla="*/ 95522 w 261881"/>
                    <a:gd name="connsiteY8" fmla="*/ 1810 h 507917"/>
                    <a:gd name="connsiteX9" fmla="*/ 49802 w 261881"/>
                    <a:gd name="connsiteY9" fmla="*/ 81820 h 507917"/>
                    <a:gd name="connsiteX10" fmla="*/ 272 w 261881"/>
                    <a:gd name="connsiteY10" fmla="*/ 123730 h 507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61881" h="507917">
                      <a:moveTo>
                        <a:pt x="272" y="123730"/>
                      </a:moveTo>
                      <a:cubicBezTo>
                        <a:pt x="-2903" y="147860"/>
                        <a:pt x="22497" y="167545"/>
                        <a:pt x="30752" y="226600"/>
                      </a:cubicBezTo>
                      <a:cubicBezTo>
                        <a:pt x="39007" y="285655"/>
                        <a:pt x="40912" y="432975"/>
                        <a:pt x="49802" y="478060"/>
                      </a:cubicBezTo>
                      <a:cubicBezTo>
                        <a:pt x="58692" y="523145"/>
                        <a:pt x="61232" y="492665"/>
                        <a:pt x="84092" y="497110"/>
                      </a:cubicBezTo>
                      <a:cubicBezTo>
                        <a:pt x="106952" y="501555"/>
                        <a:pt x="157752" y="513620"/>
                        <a:pt x="186962" y="504730"/>
                      </a:cubicBezTo>
                      <a:cubicBezTo>
                        <a:pt x="216172" y="495840"/>
                        <a:pt x="250462" y="495840"/>
                        <a:pt x="259352" y="443770"/>
                      </a:cubicBezTo>
                      <a:cubicBezTo>
                        <a:pt x="268242" y="391700"/>
                        <a:pt x="251732" y="259620"/>
                        <a:pt x="240302" y="192310"/>
                      </a:cubicBezTo>
                      <a:cubicBezTo>
                        <a:pt x="228872" y="125000"/>
                        <a:pt x="214902" y="71660"/>
                        <a:pt x="190772" y="39910"/>
                      </a:cubicBezTo>
                      <a:cubicBezTo>
                        <a:pt x="166642" y="8160"/>
                        <a:pt x="119017" y="-5175"/>
                        <a:pt x="95522" y="1810"/>
                      </a:cubicBezTo>
                      <a:cubicBezTo>
                        <a:pt x="72027" y="8795"/>
                        <a:pt x="64407" y="63405"/>
                        <a:pt x="49802" y="81820"/>
                      </a:cubicBezTo>
                      <a:cubicBezTo>
                        <a:pt x="35197" y="100235"/>
                        <a:pt x="3447" y="99600"/>
                        <a:pt x="272" y="123730"/>
                      </a:cubicBezTo>
                      <a:close/>
                    </a:path>
                  </a:pathLst>
                </a:custGeom>
                <a:solidFill>
                  <a:srgbClr val="F1A8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3" name="자유형 542"/>
                <p:cNvSpPr/>
                <p:nvPr/>
              </p:nvSpPr>
              <p:spPr>
                <a:xfrm rot="9474266">
                  <a:off x="-9653348" y="-8628030"/>
                  <a:ext cx="261881" cy="283177"/>
                </a:xfrm>
                <a:custGeom>
                  <a:avLst/>
                  <a:gdLst>
                    <a:gd name="connsiteX0" fmla="*/ 272 w 261881"/>
                    <a:gd name="connsiteY0" fmla="*/ 123730 h 507917"/>
                    <a:gd name="connsiteX1" fmla="*/ 30752 w 261881"/>
                    <a:gd name="connsiteY1" fmla="*/ 226600 h 507917"/>
                    <a:gd name="connsiteX2" fmla="*/ 49802 w 261881"/>
                    <a:gd name="connsiteY2" fmla="*/ 478060 h 507917"/>
                    <a:gd name="connsiteX3" fmla="*/ 84092 w 261881"/>
                    <a:gd name="connsiteY3" fmla="*/ 497110 h 507917"/>
                    <a:gd name="connsiteX4" fmla="*/ 186962 w 261881"/>
                    <a:gd name="connsiteY4" fmla="*/ 504730 h 507917"/>
                    <a:gd name="connsiteX5" fmla="*/ 259352 w 261881"/>
                    <a:gd name="connsiteY5" fmla="*/ 443770 h 507917"/>
                    <a:gd name="connsiteX6" fmla="*/ 240302 w 261881"/>
                    <a:gd name="connsiteY6" fmla="*/ 192310 h 507917"/>
                    <a:gd name="connsiteX7" fmla="*/ 190772 w 261881"/>
                    <a:gd name="connsiteY7" fmla="*/ 39910 h 507917"/>
                    <a:gd name="connsiteX8" fmla="*/ 95522 w 261881"/>
                    <a:gd name="connsiteY8" fmla="*/ 1810 h 507917"/>
                    <a:gd name="connsiteX9" fmla="*/ 49802 w 261881"/>
                    <a:gd name="connsiteY9" fmla="*/ 81820 h 507917"/>
                    <a:gd name="connsiteX10" fmla="*/ 272 w 261881"/>
                    <a:gd name="connsiteY10" fmla="*/ 123730 h 507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61881" h="507917">
                      <a:moveTo>
                        <a:pt x="272" y="123730"/>
                      </a:moveTo>
                      <a:cubicBezTo>
                        <a:pt x="-2903" y="147860"/>
                        <a:pt x="22497" y="167545"/>
                        <a:pt x="30752" y="226600"/>
                      </a:cubicBezTo>
                      <a:cubicBezTo>
                        <a:pt x="39007" y="285655"/>
                        <a:pt x="40912" y="432975"/>
                        <a:pt x="49802" y="478060"/>
                      </a:cubicBezTo>
                      <a:cubicBezTo>
                        <a:pt x="58692" y="523145"/>
                        <a:pt x="61232" y="492665"/>
                        <a:pt x="84092" y="497110"/>
                      </a:cubicBezTo>
                      <a:cubicBezTo>
                        <a:pt x="106952" y="501555"/>
                        <a:pt x="157752" y="513620"/>
                        <a:pt x="186962" y="504730"/>
                      </a:cubicBezTo>
                      <a:cubicBezTo>
                        <a:pt x="216172" y="495840"/>
                        <a:pt x="250462" y="495840"/>
                        <a:pt x="259352" y="443770"/>
                      </a:cubicBezTo>
                      <a:cubicBezTo>
                        <a:pt x="268242" y="391700"/>
                        <a:pt x="251732" y="259620"/>
                        <a:pt x="240302" y="192310"/>
                      </a:cubicBezTo>
                      <a:cubicBezTo>
                        <a:pt x="228872" y="125000"/>
                        <a:pt x="214902" y="71660"/>
                        <a:pt x="190772" y="39910"/>
                      </a:cubicBezTo>
                      <a:cubicBezTo>
                        <a:pt x="166642" y="8160"/>
                        <a:pt x="119017" y="-5175"/>
                        <a:pt x="95522" y="1810"/>
                      </a:cubicBezTo>
                      <a:cubicBezTo>
                        <a:pt x="72027" y="8795"/>
                        <a:pt x="64407" y="63405"/>
                        <a:pt x="49802" y="81820"/>
                      </a:cubicBezTo>
                      <a:cubicBezTo>
                        <a:pt x="35197" y="100235"/>
                        <a:pt x="3447" y="99600"/>
                        <a:pt x="272" y="123730"/>
                      </a:cubicBezTo>
                      <a:close/>
                    </a:path>
                  </a:pathLst>
                </a:custGeom>
                <a:solidFill>
                  <a:srgbClr val="F1A8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4" name="자유형 543"/>
                <p:cNvSpPr/>
                <p:nvPr/>
              </p:nvSpPr>
              <p:spPr>
                <a:xfrm rot="8469766">
                  <a:off x="-9598405" y="-8668693"/>
                  <a:ext cx="147859" cy="92623"/>
                </a:xfrm>
                <a:custGeom>
                  <a:avLst/>
                  <a:gdLst>
                    <a:gd name="connsiteX0" fmla="*/ 272 w 261881"/>
                    <a:gd name="connsiteY0" fmla="*/ 123730 h 507917"/>
                    <a:gd name="connsiteX1" fmla="*/ 30752 w 261881"/>
                    <a:gd name="connsiteY1" fmla="*/ 226600 h 507917"/>
                    <a:gd name="connsiteX2" fmla="*/ 49802 w 261881"/>
                    <a:gd name="connsiteY2" fmla="*/ 478060 h 507917"/>
                    <a:gd name="connsiteX3" fmla="*/ 84092 w 261881"/>
                    <a:gd name="connsiteY3" fmla="*/ 497110 h 507917"/>
                    <a:gd name="connsiteX4" fmla="*/ 186962 w 261881"/>
                    <a:gd name="connsiteY4" fmla="*/ 504730 h 507917"/>
                    <a:gd name="connsiteX5" fmla="*/ 259352 w 261881"/>
                    <a:gd name="connsiteY5" fmla="*/ 443770 h 507917"/>
                    <a:gd name="connsiteX6" fmla="*/ 240302 w 261881"/>
                    <a:gd name="connsiteY6" fmla="*/ 192310 h 507917"/>
                    <a:gd name="connsiteX7" fmla="*/ 190772 w 261881"/>
                    <a:gd name="connsiteY7" fmla="*/ 39910 h 507917"/>
                    <a:gd name="connsiteX8" fmla="*/ 95522 w 261881"/>
                    <a:gd name="connsiteY8" fmla="*/ 1810 h 507917"/>
                    <a:gd name="connsiteX9" fmla="*/ 49802 w 261881"/>
                    <a:gd name="connsiteY9" fmla="*/ 81820 h 507917"/>
                    <a:gd name="connsiteX10" fmla="*/ 272 w 261881"/>
                    <a:gd name="connsiteY10" fmla="*/ 123730 h 507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61881" h="507917">
                      <a:moveTo>
                        <a:pt x="272" y="123730"/>
                      </a:moveTo>
                      <a:cubicBezTo>
                        <a:pt x="-2903" y="147860"/>
                        <a:pt x="22497" y="167545"/>
                        <a:pt x="30752" y="226600"/>
                      </a:cubicBezTo>
                      <a:cubicBezTo>
                        <a:pt x="39007" y="285655"/>
                        <a:pt x="40912" y="432975"/>
                        <a:pt x="49802" y="478060"/>
                      </a:cubicBezTo>
                      <a:cubicBezTo>
                        <a:pt x="58692" y="523145"/>
                        <a:pt x="61232" y="492665"/>
                        <a:pt x="84092" y="497110"/>
                      </a:cubicBezTo>
                      <a:cubicBezTo>
                        <a:pt x="106952" y="501555"/>
                        <a:pt x="157752" y="513620"/>
                        <a:pt x="186962" y="504730"/>
                      </a:cubicBezTo>
                      <a:cubicBezTo>
                        <a:pt x="216172" y="495840"/>
                        <a:pt x="250462" y="495840"/>
                        <a:pt x="259352" y="443770"/>
                      </a:cubicBezTo>
                      <a:cubicBezTo>
                        <a:pt x="268242" y="391700"/>
                        <a:pt x="251732" y="259620"/>
                        <a:pt x="240302" y="192310"/>
                      </a:cubicBezTo>
                      <a:cubicBezTo>
                        <a:pt x="228872" y="125000"/>
                        <a:pt x="214902" y="71660"/>
                        <a:pt x="190772" y="39910"/>
                      </a:cubicBezTo>
                      <a:cubicBezTo>
                        <a:pt x="166642" y="8160"/>
                        <a:pt x="119017" y="-5175"/>
                        <a:pt x="95522" y="1810"/>
                      </a:cubicBezTo>
                      <a:cubicBezTo>
                        <a:pt x="72027" y="8795"/>
                        <a:pt x="64407" y="63405"/>
                        <a:pt x="49802" y="81820"/>
                      </a:cubicBezTo>
                      <a:cubicBezTo>
                        <a:pt x="35197" y="100235"/>
                        <a:pt x="3447" y="99600"/>
                        <a:pt x="272" y="123730"/>
                      </a:cubicBezTo>
                      <a:close/>
                    </a:path>
                  </a:pathLst>
                </a:custGeom>
                <a:solidFill>
                  <a:srgbClr val="F1A8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535" name="직사각형 534"/>
            <p:cNvSpPr/>
            <p:nvPr/>
          </p:nvSpPr>
          <p:spPr>
            <a:xfrm rot="20441275">
              <a:off x="11309501" y="3164793"/>
              <a:ext cx="96028" cy="49242"/>
            </a:xfrm>
            <a:prstGeom prst="rect">
              <a:avLst/>
            </a:prstGeom>
            <a:solidFill>
              <a:srgbClr val="F1A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2" name="직사각형 511"/>
            <p:cNvSpPr/>
            <p:nvPr/>
          </p:nvSpPr>
          <p:spPr>
            <a:xfrm>
              <a:off x="11262100" y="3755315"/>
              <a:ext cx="67611" cy="851564"/>
            </a:xfrm>
            <a:prstGeom prst="rect">
              <a:avLst/>
            </a:prstGeom>
            <a:solidFill>
              <a:srgbClr val="FBCE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3" name="직사각형 512"/>
            <p:cNvSpPr/>
            <p:nvPr/>
          </p:nvSpPr>
          <p:spPr>
            <a:xfrm>
              <a:off x="11027592" y="3755315"/>
              <a:ext cx="66594" cy="851564"/>
            </a:xfrm>
            <a:prstGeom prst="rect">
              <a:avLst/>
            </a:prstGeom>
            <a:solidFill>
              <a:srgbClr val="FBCE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14" name="그룹 513"/>
            <p:cNvGrpSpPr/>
            <p:nvPr/>
          </p:nvGrpSpPr>
          <p:grpSpPr>
            <a:xfrm>
              <a:off x="11089514" y="3654972"/>
              <a:ext cx="205750" cy="148018"/>
              <a:chOff x="-8840487" y="-7646670"/>
              <a:chExt cx="466107" cy="335319"/>
            </a:xfrm>
            <a:solidFill>
              <a:srgbClr val="4B4865"/>
            </a:solidFill>
          </p:grpSpPr>
          <p:sp>
            <p:nvSpPr>
              <p:cNvPr id="523" name="직사각형 522"/>
              <p:cNvSpPr/>
              <p:nvPr/>
            </p:nvSpPr>
            <p:spPr>
              <a:xfrm>
                <a:off x="-8840487" y="-7646670"/>
                <a:ext cx="466107" cy="2806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4" name="달 523"/>
              <p:cNvSpPr/>
              <p:nvPr/>
            </p:nvSpPr>
            <p:spPr>
              <a:xfrm rot="8100000">
                <a:off x="-8487021" y="-7416181"/>
                <a:ext cx="52415" cy="104830"/>
              </a:xfrm>
              <a:prstGeom prst="moon">
                <a:avLst>
                  <a:gd name="adj" fmla="val 746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5" name="달 524"/>
              <p:cNvSpPr/>
              <p:nvPr/>
            </p:nvSpPr>
            <p:spPr>
              <a:xfrm rot="13500000" flipH="1">
                <a:off x="-8796163" y="-7395669"/>
                <a:ext cx="45719" cy="88809"/>
              </a:xfrm>
              <a:prstGeom prst="moon">
                <a:avLst>
                  <a:gd name="adj" fmla="val 7467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17" name="한쪽 모서리가 둥근 사각형 516"/>
            <p:cNvSpPr/>
            <p:nvPr/>
          </p:nvSpPr>
          <p:spPr>
            <a:xfrm flipH="1">
              <a:off x="10895560" y="4606879"/>
              <a:ext cx="197545" cy="100340"/>
            </a:xfrm>
            <a:prstGeom prst="round1Rect">
              <a:avLst>
                <a:gd name="adj" fmla="val 50000"/>
              </a:avLst>
            </a:prstGeom>
            <a:solidFill>
              <a:srgbClr val="5C2A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8" name="한쪽 모서리가 둥근 사각형 517"/>
            <p:cNvSpPr/>
            <p:nvPr/>
          </p:nvSpPr>
          <p:spPr>
            <a:xfrm flipH="1">
              <a:off x="11131615" y="4606879"/>
              <a:ext cx="197545" cy="100340"/>
            </a:xfrm>
            <a:prstGeom prst="round1Rect">
              <a:avLst>
                <a:gd name="adj" fmla="val 50000"/>
              </a:avLst>
            </a:prstGeom>
            <a:solidFill>
              <a:srgbClr val="5C2A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9" name="직사각형 518"/>
            <p:cNvSpPr/>
            <p:nvPr/>
          </p:nvSpPr>
          <p:spPr>
            <a:xfrm>
              <a:off x="10896541" y="4687690"/>
              <a:ext cx="196564" cy="20256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0" name="직사각형 519"/>
            <p:cNvSpPr/>
            <p:nvPr/>
          </p:nvSpPr>
          <p:spPr>
            <a:xfrm>
              <a:off x="11130914" y="4687690"/>
              <a:ext cx="196564" cy="20256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7" name="직사각형 556"/>
            <p:cNvSpPr/>
            <p:nvPr/>
          </p:nvSpPr>
          <p:spPr>
            <a:xfrm>
              <a:off x="11262100" y="4340621"/>
              <a:ext cx="67611" cy="2662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8" name="직사각형 557"/>
            <p:cNvSpPr/>
            <p:nvPr/>
          </p:nvSpPr>
          <p:spPr>
            <a:xfrm>
              <a:off x="11028214" y="4340621"/>
              <a:ext cx="66594" cy="2662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73" name="그룹 472"/>
            <p:cNvGrpSpPr/>
            <p:nvPr/>
          </p:nvGrpSpPr>
          <p:grpSpPr>
            <a:xfrm>
              <a:off x="11105753" y="2934296"/>
              <a:ext cx="145361" cy="201743"/>
              <a:chOff x="-7663369" y="-9430643"/>
              <a:chExt cx="329299" cy="457027"/>
            </a:xfrm>
          </p:grpSpPr>
          <p:sp>
            <p:nvSpPr>
              <p:cNvPr id="506" name="타원 505"/>
              <p:cNvSpPr/>
              <p:nvPr/>
            </p:nvSpPr>
            <p:spPr>
              <a:xfrm>
                <a:off x="-7629337" y="-9250286"/>
                <a:ext cx="257145" cy="81441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7" name="양쪽 모서리가 둥근 사각형 506"/>
              <p:cNvSpPr/>
              <p:nvPr/>
            </p:nvSpPr>
            <p:spPr>
              <a:xfrm rot="10800000">
                <a:off x="-7568449" y="-9430643"/>
                <a:ext cx="153933" cy="33580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ABC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8" name="평행 사변형 507"/>
              <p:cNvSpPr/>
              <p:nvPr/>
            </p:nvSpPr>
            <p:spPr>
              <a:xfrm rot="18549006">
                <a:off x="-7527174" y="-9163453"/>
                <a:ext cx="234574" cy="145100"/>
              </a:xfrm>
              <a:prstGeom prst="parallelogram">
                <a:avLst>
                  <a:gd name="adj" fmla="val 4356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9" name="평행 사변형 508"/>
              <p:cNvSpPr/>
              <p:nvPr/>
            </p:nvSpPr>
            <p:spPr>
              <a:xfrm rot="3050994" flipH="1">
                <a:off x="-7704267" y="-9165803"/>
                <a:ext cx="234574" cy="145100"/>
              </a:xfrm>
              <a:prstGeom prst="parallelogram">
                <a:avLst>
                  <a:gd name="adj" fmla="val 4356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0" name="타원 509"/>
              <p:cNvSpPr/>
              <p:nvPr/>
            </p:nvSpPr>
            <p:spPr>
              <a:xfrm rot="20100000">
                <a:off x="-7379789" y="-9235420"/>
                <a:ext cx="45719" cy="158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1" name="타원 510"/>
              <p:cNvSpPr/>
              <p:nvPr/>
            </p:nvSpPr>
            <p:spPr>
              <a:xfrm rot="1500000" flipH="1">
                <a:off x="-7663369" y="-9239117"/>
                <a:ext cx="45719" cy="158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10985523" y="2566851"/>
              <a:ext cx="358797" cy="439006"/>
              <a:chOff x="-8097782" y="-10089433"/>
              <a:chExt cx="812816" cy="994524"/>
            </a:xfrm>
          </p:grpSpPr>
          <p:sp>
            <p:nvSpPr>
              <p:cNvPr id="475" name="달 474"/>
              <p:cNvSpPr/>
              <p:nvPr/>
            </p:nvSpPr>
            <p:spPr>
              <a:xfrm rot="21156374">
                <a:off x="-8086012" y="-9756592"/>
                <a:ext cx="128179" cy="473890"/>
              </a:xfrm>
              <a:prstGeom prst="moon">
                <a:avLst>
                  <a:gd name="adj" fmla="val 87500"/>
                </a:avLst>
              </a:prstGeom>
              <a:solidFill>
                <a:srgbClr val="5F32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6" name="타원 475"/>
              <p:cNvSpPr/>
              <p:nvPr/>
            </p:nvSpPr>
            <p:spPr>
              <a:xfrm rot="6832483">
                <a:off x="-7782672" y="-9642473"/>
                <a:ext cx="527179" cy="274576"/>
              </a:xfrm>
              <a:prstGeom prst="ellipse">
                <a:avLst/>
              </a:prstGeom>
              <a:solidFill>
                <a:srgbClr val="5F32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7" name="모서리가 둥근 직사각형 476"/>
              <p:cNvSpPr/>
              <p:nvPr/>
            </p:nvSpPr>
            <p:spPr>
              <a:xfrm flipH="1">
                <a:off x="-7995751" y="-9942634"/>
                <a:ext cx="464820" cy="847725"/>
              </a:xfrm>
              <a:prstGeom prst="roundRect">
                <a:avLst>
                  <a:gd name="adj" fmla="val 50000"/>
                </a:avLst>
              </a:prstGeom>
              <a:solidFill>
                <a:srgbClr val="FBCE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8" name="자유형 477"/>
              <p:cNvSpPr/>
              <p:nvPr/>
            </p:nvSpPr>
            <p:spPr>
              <a:xfrm flipH="1">
                <a:off x="-7995751" y="-9942634"/>
                <a:ext cx="464820" cy="292993"/>
              </a:xfrm>
              <a:custGeom>
                <a:avLst/>
                <a:gdLst>
                  <a:gd name="connsiteX0" fmla="*/ 232410 w 464820"/>
                  <a:gd name="connsiteY0" fmla="*/ 0 h 292993"/>
                  <a:gd name="connsiteX1" fmla="*/ 464820 w 464820"/>
                  <a:gd name="connsiteY1" fmla="*/ 232410 h 292993"/>
                  <a:gd name="connsiteX2" fmla="*/ 464820 w 464820"/>
                  <a:gd name="connsiteY2" fmla="*/ 292993 h 292993"/>
                  <a:gd name="connsiteX3" fmla="*/ 0 w 464820"/>
                  <a:gd name="connsiteY3" fmla="*/ 292993 h 292993"/>
                  <a:gd name="connsiteX4" fmla="*/ 0 w 464820"/>
                  <a:gd name="connsiteY4" fmla="*/ 232410 h 292993"/>
                  <a:gd name="connsiteX5" fmla="*/ 232410 w 464820"/>
                  <a:gd name="connsiteY5" fmla="*/ 0 h 292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4820" h="292993">
                    <a:moveTo>
                      <a:pt x="232410" y="0"/>
                    </a:moveTo>
                    <a:cubicBezTo>
                      <a:pt x="360766" y="0"/>
                      <a:pt x="464820" y="104054"/>
                      <a:pt x="464820" y="232410"/>
                    </a:cubicBezTo>
                    <a:lnTo>
                      <a:pt x="464820" y="292993"/>
                    </a:lnTo>
                    <a:lnTo>
                      <a:pt x="0" y="292993"/>
                    </a:lnTo>
                    <a:lnTo>
                      <a:pt x="0" y="232410"/>
                    </a:lnTo>
                    <a:cubicBezTo>
                      <a:pt x="0" y="104054"/>
                      <a:pt x="104054" y="0"/>
                      <a:pt x="232410" y="0"/>
                    </a:cubicBezTo>
                    <a:close/>
                  </a:path>
                </a:pathLst>
              </a:custGeom>
              <a:solidFill>
                <a:srgbClr val="5F32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9" name="모서리가 둥근 직사각형 478"/>
              <p:cNvSpPr/>
              <p:nvPr/>
            </p:nvSpPr>
            <p:spPr>
              <a:xfrm rot="16200000" flipH="1">
                <a:off x="-8046750" y="-10038895"/>
                <a:ext cx="338220" cy="440284"/>
              </a:xfrm>
              <a:prstGeom prst="roundRect">
                <a:avLst>
                  <a:gd name="adj" fmla="val 50000"/>
                </a:avLst>
              </a:prstGeom>
              <a:solidFill>
                <a:srgbClr val="5F32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0" name="모서리가 둥근 직사각형 479"/>
              <p:cNvSpPr/>
              <p:nvPr/>
            </p:nvSpPr>
            <p:spPr>
              <a:xfrm flipH="1">
                <a:off x="-7732488" y="-9599733"/>
                <a:ext cx="864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5F32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flipH="1">
                <a:off x="-7973233" y="-9599733"/>
                <a:ext cx="86400" cy="36000"/>
              </a:xfrm>
              <a:prstGeom prst="roundRect">
                <a:avLst>
                  <a:gd name="adj" fmla="val 50000"/>
                </a:avLst>
              </a:prstGeom>
              <a:solidFill>
                <a:srgbClr val="5F32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2" name="타원 481"/>
              <p:cNvSpPr>
                <a:spLocks noChangeAspect="1"/>
              </p:cNvSpPr>
              <p:nvPr/>
            </p:nvSpPr>
            <p:spPr>
              <a:xfrm flipH="1">
                <a:off x="-7711386" y="-9512103"/>
                <a:ext cx="36000" cy="36000"/>
              </a:xfrm>
              <a:prstGeom prst="ellipse">
                <a:avLst/>
              </a:prstGeom>
              <a:solidFill>
                <a:srgbClr val="3F20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3" name="타원 482"/>
              <p:cNvSpPr>
                <a:spLocks noChangeAspect="1"/>
              </p:cNvSpPr>
              <p:nvPr/>
            </p:nvSpPr>
            <p:spPr>
              <a:xfrm flipH="1">
                <a:off x="-7948033" y="-9512103"/>
                <a:ext cx="36000" cy="36000"/>
              </a:xfrm>
              <a:prstGeom prst="ellipse">
                <a:avLst/>
              </a:prstGeom>
              <a:solidFill>
                <a:srgbClr val="3F20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4" name="타원 483"/>
              <p:cNvSpPr/>
              <p:nvPr/>
            </p:nvSpPr>
            <p:spPr>
              <a:xfrm flipH="1">
                <a:off x="-7578612" y="-9540366"/>
                <a:ext cx="103062" cy="103062"/>
              </a:xfrm>
              <a:prstGeom prst="ellipse">
                <a:avLst/>
              </a:prstGeom>
              <a:solidFill>
                <a:srgbClr val="FBCE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5" name="자유형 484"/>
              <p:cNvSpPr/>
              <p:nvPr/>
            </p:nvSpPr>
            <p:spPr>
              <a:xfrm flipH="1">
                <a:off x="-7659967" y="-9380658"/>
                <a:ext cx="128104" cy="188803"/>
              </a:xfrm>
              <a:custGeom>
                <a:avLst/>
                <a:gdLst>
                  <a:gd name="connsiteX0" fmla="*/ 32921 w 128104"/>
                  <a:gd name="connsiteY0" fmla="*/ 0 h 188803"/>
                  <a:gd name="connsiteX1" fmla="*/ 128104 w 128104"/>
                  <a:gd name="connsiteY1" fmla="*/ 95183 h 188803"/>
                  <a:gd name="connsiteX2" fmla="*/ 69971 w 128104"/>
                  <a:gd name="connsiteY2" fmla="*/ 182886 h 188803"/>
                  <a:gd name="connsiteX3" fmla="*/ 40664 w 128104"/>
                  <a:gd name="connsiteY3" fmla="*/ 188803 h 188803"/>
                  <a:gd name="connsiteX4" fmla="*/ 39692 w 128104"/>
                  <a:gd name="connsiteY4" fmla="*/ 187626 h 188803"/>
                  <a:gd name="connsiteX5" fmla="*/ 0 w 128104"/>
                  <a:gd name="connsiteY5" fmla="*/ 57683 h 188803"/>
                  <a:gd name="connsiteX6" fmla="*/ 0 w 128104"/>
                  <a:gd name="connsiteY6" fmla="*/ 6647 h 188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104" h="188803">
                    <a:moveTo>
                      <a:pt x="32921" y="0"/>
                    </a:moveTo>
                    <a:cubicBezTo>
                      <a:pt x="85489" y="0"/>
                      <a:pt x="128104" y="42615"/>
                      <a:pt x="128104" y="95183"/>
                    </a:cubicBezTo>
                    <a:cubicBezTo>
                      <a:pt x="128104" y="134609"/>
                      <a:pt x="104133" y="168437"/>
                      <a:pt x="69971" y="182886"/>
                    </a:cubicBezTo>
                    <a:lnTo>
                      <a:pt x="40664" y="188803"/>
                    </a:lnTo>
                    <a:lnTo>
                      <a:pt x="39692" y="187626"/>
                    </a:lnTo>
                    <a:cubicBezTo>
                      <a:pt x="14633" y="150533"/>
                      <a:pt x="0" y="105817"/>
                      <a:pt x="0" y="57683"/>
                    </a:cubicBezTo>
                    <a:lnTo>
                      <a:pt x="0" y="6647"/>
                    </a:lnTo>
                    <a:close/>
                  </a:path>
                </a:pathLst>
              </a:custGeom>
              <a:solidFill>
                <a:srgbClr val="FFD5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6" name="자유형 485"/>
              <p:cNvSpPr/>
              <p:nvPr/>
            </p:nvSpPr>
            <p:spPr>
              <a:xfrm flipH="1">
                <a:off x="-7992712" y="-9336747"/>
                <a:ext cx="82942" cy="138774"/>
              </a:xfrm>
              <a:custGeom>
                <a:avLst/>
                <a:gdLst>
                  <a:gd name="connsiteX0" fmla="*/ 72912 w 82942"/>
                  <a:gd name="connsiteY0" fmla="*/ 0 h 138774"/>
                  <a:gd name="connsiteX1" fmla="*/ 82942 w 82942"/>
                  <a:gd name="connsiteY1" fmla="*/ 2025 h 138774"/>
                  <a:gd name="connsiteX2" fmla="*/ 82942 w 82942"/>
                  <a:gd name="connsiteY2" fmla="*/ 8011 h 138774"/>
                  <a:gd name="connsiteX3" fmla="*/ 43250 w 82942"/>
                  <a:gd name="connsiteY3" fmla="*/ 137954 h 138774"/>
                  <a:gd name="connsiteX4" fmla="*/ 42573 w 82942"/>
                  <a:gd name="connsiteY4" fmla="*/ 138774 h 138774"/>
                  <a:gd name="connsiteX5" fmla="*/ 21356 w 82942"/>
                  <a:gd name="connsiteY5" fmla="*/ 124469 h 138774"/>
                  <a:gd name="connsiteX6" fmla="*/ 0 w 82942"/>
                  <a:gd name="connsiteY6" fmla="*/ 72912 h 138774"/>
                  <a:gd name="connsiteX7" fmla="*/ 72912 w 82942"/>
                  <a:gd name="connsiteY7" fmla="*/ 0 h 138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942" h="138774">
                    <a:moveTo>
                      <a:pt x="72912" y="0"/>
                    </a:moveTo>
                    <a:lnTo>
                      <a:pt x="82942" y="2025"/>
                    </a:lnTo>
                    <a:lnTo>
                      <a:pt x="82942" y="8011"/>
                    </a:lnTo>
                    <a:cubicBezTo>
                      <a:pt x="82942" y="56145"/>
                      <a:pt x="68309" y="100861"/>
                      <a:pt x="43250" y="137954"/>
                    </a:cubicBezTo>
                    <a:lnTo>
                      <a:pt x="42573" y="138774"/>
                    </a:lnTo>
                    <a:lnTo>
                      <a:pt x="21356" y="124469"/>
                    </a:lnTo>
                    <a:cubicBezTo>
                      <a:pt x="8161" y="111274"/>
                      <a:pt x="0" y="93046"/>
                      <a:pt x="0" y="72912"/>
                    </a:cubicBezTo>
                    <a:cubicBezTo>
                      <a:pt x="0" y="32644"/>
                      <a:pt x="32644" y="0"/>
                      <a:pt x="72912" y="0"/>
                    </a:cubicBezTo>
                    <a:close/>
                  </a:path>
                </a:pathLst>
              </a:custGeom>
              <a:solidFill>
                <a:srgbClr val="FFD5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7" name="모서리가 둥근 직사각형 486"/>
              <p:cNvSpPr/>
              <p:nvPr/>
            </p:nvSpPr>
            <p:spPr>
              <a:xfrm rot="16200000" flipH="1">
                <a:off x="-8049323" y="-9813671"/>
                <a:ext cx="182129" cy="185749"/>
              </a:xfrm>
              <a:prstGeom prst="roundRect">
                <a:avLst>
                  <a:gd name="adj" fmla="val 50000"/>
                </a:avLst>
              </a:prstGeom>
              <a:solidFill>
                <a:srgbClr val="5F32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8" name="모서리가 둥근 직사각형 487"/>
              <p:cNvSpPr/>
              <p:nvPr/>
            </p:nvSpPr>
            <p:spPr>
              <a:xfrm rot="16200000" flipH="1">
                <a:off x="-7935641" y="-9813672"/>
                <a:ext cx="182128" cy="185749"/>
              </a:xfrm>
              <a:prstGeom prst="roundRect">
                <a:avLst>
                  <a:gd name="adj" fmla="val 50000"/>
                </a:avLst>
              </a:prstGeom>
              <a:solidFill>
                <a:srgbClr val="5F32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9" name="모서리가 둥근 직사각형 488"/>
              <p:cNvSpPr/>
              <p:nvPr/>
            </p:nvSpPr>
            <p:spPr>
              <a:xfrm rot="16200000" flipH="1">
                <a:off x="-7832034" y="-9813673"/>
                <a:ext cx="182128" cy="185749"/>
              </a:xfrm>
              <a:prstGeom prst="roundRect">
                <a:avLst>
                  <a:gd name="adj" fmla="val 50000"/>
                </a:avLst>
              </a:prstGeom>
              <a:solidFill>
                <a:srgbClr val="5F32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0" name="모서리가 둥근 직사각형 489"/>
              <p:cNvSpPr/>
              <p:nvPr/>
            </p:nvSpPr>
            <p:spPr>
              <a:xfrm rot="16200000" flipH="1">
                <a:off x="-7718177" y="-9813674"/>
                <a:ext cx="182128" cy="185749"/>
              </a:xfrm>
              <a:prstGeom prst="roundRect">
                <a:avLst>
                  <a:gd name="adj" fmla="val 50000"/>
                </a:avLst>
              </a:prstGeom>
              <a:solidFill>
                <a:srgbClr val="5F32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91" name="그룹 490"/>
              <p:cNvGrpSpPr/>
              <p:nvPr/>
            </p:nvGrpSpPr>
            <p:grpSpPr>
              <a:xfrm>
                <a:off x="-7897920" y="-9315987"/>
                <a:ext cx="182572" cy="160643"/>
                <a:chOff x="-7897920" y="-9315987"/>
                <a:chExt cx="182572" cy="160643"/>
              </a:xfrm>
            </p:grpSpPr>
            <p:sp>
              <p:nvSpPr>
                <p:cNvPr id="504" name="달 503"/>
                <p:cNvSpPr/>
                <p:nvPr/>
              </p:nvSpPr>
              <p:spPr>
                <a:xfrm rot="16200000">
                  <a:off x="-7886956" y="-9326951"/>
                  <a:ext cx="160643" cy="182572"/>
                </a:xfrm>
                <a:prstGeom prst="moon">
                  <a:avLst>
                    <a:gd name="adj" fmla="val 8634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5" name="달 504"/>
                <p:cNvSpPr/>
                <p:nvPr/>
              </p:nvSpPr>
              <p:spPr>
                <a:xfrm rot="16200000">
                  <a:off x="-7866793" y="-9304085"/>
                  <a:ext cx="121079" cy="176400"/>
                </a:xfrm>
                <a:prstGeom prst="moon">
                  <a:avLst>
                    <a:gd name="adj" fmla="val 81628"/>
                  </a:avLst>
                </a:prstGeom>
                <a:solidFill>
                  <a:srgbClr val="E872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92" name="타원 491"/>
              <p:cNvSpPr/>
              <p:nvPr/>
            </p:nvSpPr>
            <p:spPr>
              <a:xfrm rot="3618561">
                <a:off x="-7672608" y="-10052260"/>
                <a:ext cx="424815" cy="350469"/>
              </a:xfrm>
              <a:prstGeom prst="ellipse">
                <a:avLst/>
              </a:prstGeom>
              <a:solidFill>
                <a:srgbClr val="5F32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3" name="타원 492"/>
              <p:cNvSpPr/>
              <p:nvPr/>
            </p:nvSpPr>
            <p:spPr>
              <a:xfrm rot="785039">
                <a:off x="-7982948" y="-9995099"/>
                <a:ext cx="499070" cy="229811"/>
              </a:xfrm>
              <a:prstGeom prst="ellipse">
                <a:avLst/>
              </a:prstGeom>
              <a:solidFill>
                <a:srgbClr val="5F32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4" name="달 493"/>
              <p:cNvSpPr/>
              <p:nvPr/>
            </p:nvSpPr>
            <p:spPr>
              <a:xfrm rot="443626" flipH="1">
                <a:off x="-7596550" y="-9708357"/>
                <a:ext cx="74394" cy="377419"/>
              </a:xfrm>
              <a:prstGeom prst="moon">
                <a:avLst>
                  <a:gd name="adj" fmla="val 87500"/>
                </a:avLst>
              </a:prstGeom>
              <a:solidFill>
                <a:srgbClr val="5F32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95" name="그룹 494"/>
              <p:cNvGrpSpPr/>
              <p:nvPr/>
            </p:nvGrpSpPr>
            <p:grpSpPr>
              <a:xfrm>
                <a:off x="-7895073" y="-9539542"/>
                <a:ext cx="87868" cy="194287"/>
                <a:chOff x="2072234" y="-9629732"/>
                <a:chExt cx="733769" cy="1622454"/>
              </a:xfrm>
              <a:solidFill>
                <a:srgbClr val="FABC6A"/>
              </a:solidFill>
            </p:grpSpPr>
            <p:sp>
              <p:nvSpPr>
                <p:cNvPr id="496" name="타원 495"/>
                <p:cNvSpPr/>
                <p:nvPr/>
              </p:nvSpPr>
              <p:spPr>
                <a:xfrm>
                  <a:off x="2652374" y="-8160908"/>
                  <a:ext cx="153629" cy="15362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7" name="타원 496"/>
                <p:cNvSpPr/>
                <p:nvPr/>
              </p:nvSpPr>
              <p:spPr>
                <a:xfrm>
                  <a:off x="2652374" y="-9629732"/>
                  <a:ext cx="153629" cy="15362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8" name="타원 497"/>
                <p:cNvSpPr/>
                <p:nvPr/>
              </p:nvSpPr>
              <p:spPr>
                <a:xfrm>
                  <a:off x="2072234" y="-8160907"/>
                  <a:ext cx="153629" cy="15362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9" name="직각 삼각형 498"/>
                <p:cNvSpPr/>
                <p:nvPr/>
              </p:nvSpPr>
              <p:spPr>
                <a:xfrm flipH="1">
                  <a:off x="2149049" y="-9566109"/>
                  <a:ext cx="580140" cy="1473959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0" name="직사각형 499"/>
                <p:cNvSpPr/>
                <p:nvPr/>
              </p:nvSpPr>
              <p:spPr>
                <a:xfrm>
                  <a:off x="2729188" y="-9566109"/>
                  <a:ext cx="76815" cy="147395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1" name="직사각형 500"/>
                <p:cNvSpPr/>
                <p:nvPr/>
              </p:nvSpPr>
              <p:spPr>
                <a:xfrm>
                  <a:off x="2149050" y="-8092150"/>
                  <a:ext cx="580138" cy="848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2" name="직각 삼각형 501"/>
                <p:cNvSpPr/>
                <p:nvPr/>
              </p:nvSpPr>
              <p:spPr>
                <a:xfrm flipH="1">
                  <a:off x="2078954" y="-9589119"/>
                  <a:ext cx="580140" cy="1473959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3" name="직사각형 502"/>
                <p:cNvSpPr/>
                <p:nvPr/>
              </p:nvSpPr>
              <p:spPr>
                <a:xfrm>
                  <a:off x="2659094" y="-9566109"/>
                  <a:ext cx="76815" cy="147395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466" name="모서리가 둥근 직사각형 465"/>
            <p:cNvSpPr/>
            <p:nvPr/>
          </p:nvSpPr>
          <p:spPr>
            <a:xfrm rot="20818810">
              <a:off x="10778300" y="2687325"/>
              <a:ext cx="75711" cy="252567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7" name="타원 466"/>
            <p:cNvSpPr/>
            <p:nvPr/>
          </p:nvSpPr>
          <p:spPr>
            <a:xfrm>
              <a:off x="10830733" y="2969226"/>
              <a:ext cx="74961" cy="7496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5" name="직사각형 2064"/>
            <p:cNvSpPr/>
            <p:nvPr/>
          </p:nvSpPr>
          <p:spPr>
            <a:xfrm>
              <a:off x="11025561" y="3651346"/>
              <a:ext cx="325189" cy="350546"/>
            </a:xfrm>
            <a:prstGeom prst="rect">
              <a:avLst/>
            </a:prstGeom>
            <a:solidFill>
              <a:srgbClr val="E872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0" name="모서리가 둥근 직사각형 649"/>
            <p:cNvSpPr/>
            <p:nvPr/>
          </p:nvSpPr>
          <p:spPr>
            <a:xfrm rot="781190" flipH="1">
              <a:off x="10929448" y="2484655"/>
              <a:ext cx="50198" cy="167457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1" name="타원 650"/>
            <p:cNvSpPr/>
            <p:nvPr/>
          </p:nvSpPr>
          <p:spPr>
            <a:xfrm flipH="1">
              <a:off x="10900887" y="2670438"/>
              <a:ext cx="49701" cy="4970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2" name="TextBox 561"/>
          <p:cNvSpPr txBox="1"/>
          <p:nvPr/>
        </p:nvSpPr>
        <p:spPr>
          <a:xfrm>
            <a:off x="1352777" y="1140135"/>
            <a:ext cx="4292147" cy="52322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8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www.</a:t>
            </a:r>
            <a:r>
              <a:rPr lang="ko-KR" altLang="en-US" sz="28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느낀</a:t>
            </a:r>
            <a:r>
              <a:rPr lang="en-US" altLang="ko-KR" sz="28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lang="ko-KR" altLang="en-US" sz="28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점</a:t>
            </a:r>
            <a:r>
              <a:rPr lang="en-US" altLang="ko-KR" sz="28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.co.kr</a:t>
            </a:r>
            <a:r>
              <a:rPr lang="ko-KR" alt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41" name="TextBox 640"/>
          <p:cNvSpPr txBox="1"/>
          <p:nvPr/>
        </p:nvSpPr>
        <p:spPr>
          <a:xfrm>
            <a:off x="924438" y="1853624"/>
            <a:ext cx="7966958" cy="36933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다이어그램과 다양한 문서화로 인한 체계적인 프로그램 개발을 할 수 있었음</a:t>
            </a:r>
            <a:r>
              <a:rPr lang="en-US" altLang="ko-KR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642" name="타원 641"/>
          <p:cNvSpPr/>
          <p:nvPr/>
        </p:nvSpPr>
        <p:spPr>
          <a:xfrm>
            <a:off x="374505" y="1872996"/>
            <a:ext cx="484477" cy="484477"/>
          </a:xfrm>
          <a:prstGeom prst="ellipse">
            <a:avLst/>
          </a:prstGeom>
          <a:solidFill>
            <a:srgbClr val="E872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3" name="타원 642"/>
          <p:cNvSpPr/>
          <p:nvPr/>
        </p:nvSpPr>
        <p:spPr>
          <a:xfrm>
            <a:off x="374505" y="3170400"/>
            <a:ext cx="484477" cy="484477"/>
          </a:xfrm>
          <a:prstGeom prst="ellipse">
            <a:avLst/>
          </a:prstGeom>
          <a:solidFill>
            <a:srgbClr val="B7D5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4" name="타원 643"/>
          <p:cNvSpPr/>
          <p:nvPr/>
        </p:nvSpPr>
        <p:spPr>
          <a:xfrm>
            <a:off x="374505" y="2521698"/>
            <a:ext cx="484477" cy="484477"/>
          </a:xfrm>
          <a:prstGeom prst="ellipse">
            <a:avLst/>
          </a:prstGeom>
          <a:solidFill>
            <a:srgbClr val="F3B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6" name="TextBox 645"/>
          <p:cNvSpPr txBox="1"/>
          <p:nvPr/>
        </p:nvSpPr>
        <p:spPr>
          <a:xfrm>
            <a:off x="940528" y="3894533"/>
            <a:ext cx="7966958" cy="36933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프로그램 완성도를 높이려면 좀 더 고급 기술이 필요함을 느낌</a:t>
            </a:r>
            <a:r>
              <a:rPr lang="en-US" altLang="ko-KR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647" name="TextBox 646"/>
          <p:cNvSpPr txBox="1"/>
          <p:nvPr/>
        </p:nvSpPr>
        <p:spPr>
          <a:xfrm>
            <a:off x="934492" y="2575117"/>
            <a:ext cx="7966958" cy="36933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여러가지 개발모델들 중 현재상황에 맞는 개발모델을 직접 체험할 수 있는 기회</a:t>
            </a:r>
            <a:endParaRPr lang="en-US" altLang="ko-KR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78" name="그룹 377"/>
          <p:cNvGrpSpPr>
            <a:grpSpLocks noChangeAspect="1"/>
          </p:cNvGrpSpPr>
          <p:nvPr/>
        </p:nvGrpSpPr>
        <p:grpSpPr>
          <a:xfrm>
            <a:off x="374007" y="2524031"/>
            <a:ext cx="486000" cy="486000"/>
            <a:chOff x="6968501" y="2161494"/>
            <a:chExt cx="679950" cy="679950"/>
          </a:xfrm>
        </p:grpSpPr>
        <p:sp>
          <p:nvSpPr>
            <p:cNvPr id="379" name="타원 378"/>
            <p:cNvSpPr/>
            <p:nvPr/>
          </p:nvSpPr>
          <p:spPr>
            <a:xfrm>
              <a:off x="6968501" y="2161494"/>
              <a:ext cx="679950" cy="679950"/>
            </a:xfrm>
            <a:prstGeom prst="ellipse">
              <a:avLst/>
            </a:prstGeom>
            <a:solidFill>
              <a:srgbClr val="F0B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80" name="그룹 379"/>
            <p:cNvGrpSpPr/>
            <p:nvPr/>
          </p:nvGrpSpPr>
          <p:grpSpPr>
            <a:xfrm>
              <a:off x="7155602" y="2400043"/>
              <a:ext cx="311319" cy="223766"/>
              <a:chOff x="9548353" y="1759200"/>
              <a:chExt cx="746106" cy="536276"/>
            </a:xfrm>
          </p:grpSpPr>
          <p:sp>
            <p:nvSpPr>
              <p:cNvPr id="381" name="모서리가 둥근 직사각형 380"/>
              <p:cNvSpPr/>
              <p:nvPr/>
            </p:nvSpPr>
            <p:spPr>
              <a:xfrm>
                <a:off x="9550400" y="1759200"/>
                <a:ext cx="741680" cy="536276"/>
              </a:xfrm>
              <a:prstGeom prst="roundRect">
                <a:avLst>
                  <a:gd name="adj" fmla="val 1275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82" name="그룹 381"/>
              <p:cNvGrpSpPr/>
              <p:nvPr/>
            </p:nvGrpSpPr>
            <p:grpSpPr>
              <a:xfrm>
                <a:off x="9548353" y="1759200"/>
                <a:ext cx="746106" cy="355451"/>
                <a:chOff x="9548353" y="1759200"/>
                <a:chExt cx="746106" cy="355451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383" name="타원 382"/>
                <p:cNvSpPr/>
                <p:nvPr/>
              </p:nvSpPr>
              <p:spPr>
                <a:xfrm>
                  <a:off x="9548353" y="1759200"/>
                  <a:ext cx="152400" cy="1524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4" name="타원 383"/>
                <p:cNvSpPr/>
                <p:nvPr/>
              </p:nvSpPr>
              <p:spPr>
                <a:xfrm>
                  <a:off x="10142059" y="1759200"/>
                  <a:ext cx="152400" cy="1524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5" name="타원 384"/>
                <p:cNvSpPr/>
                <p:nvPr/>
              </p:nvSpPr>
              <p:spPr>
                <a:xfrm>
                  <a:off x="9845040" y="1962251"/>
                  <a:ext cx="152400" cy="1524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6" name="직사각형 385"/>
                <p:cNvSpPr/>
                <p:nvPr/>
              </p:nvSpPr>
              <p:spPr>
                <a:xfrm>
                  <a:off x="9624553" y="1759200"/>
                  <a:ext cx="593706" cy="76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7" name="직사각형 386"/>
                <p:cNvSpPr/>
                <p:nvPr/>
              </p:nvSpPr>
              <p:spPr>
                <a:xfrm rot="2100000">
                  <a:off x="9568471" y="1929795"/>
                  <a:ext cx="370279" cy="76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8" name="직사각형 387"/>
                <p:cNvSpPr/>
                <p:nvPr/>
              </p:nvSpPr>
              <p:spPr>
                <a:xfrm rot="19500000" flipH="1">
                  <a:off x="9909611" y="1927891"/>
                  <a:ext cx="370279" cy="762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9" name="사다리꼴 388"/>
                <p:cNvSpPr/>
                <p:nvPr/>
              </p:nvSpPr>
              <p:spPr>
                <a:xfrm flipV="1">
                  <a:off x="9595486" y="1818112"/>
                  <a:ext cx="622774" cy="216423"/>
                </a:xfrm>
                <a:prstGeom prst="trapezoid">
                  <a:avLst>
                    <a:gd name="adj" fmla="val 9101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390" name="그룹 389"/>
          <p:cNvGrpSpPr>
            <a:grpSpLocks noChangeAspect="1"/>
          </p:cNvGrpSpPr>
          <p:nvPr/>
        </p:nvGrpSpPr>
        <p:grpSpPr>
          <a:xfrm>
            <a:off x="371346" y="3165447"/>
            <a:ext cx="486000" cy="486000"/>
            <a:chOff x="3302786" y="3243738"/>
            <a:chExt cx="679950" cy="679950"/>
          </a:xfrm>
        </p:grpSpPr>
        <p:sp>
          <p:nvSpPr>
            <p:cNvPr id="391" name="타원 390"/>
            <p:cNvSpPr/>
            <p:nvPr/>
          </p:nvSpPr>
          <p:spPr>
            <a:xfrm>
              <a:off x="3302786" y="3243738"/>
              <a:ext cx="679950" cy="679950"/>
            </a:xfrm>
            <a:prstGeom prst="ellipse">
              <a:avLst/>
            </a:prstGeom>
            <a:solidFill>
              <a:srgbClr val="B8D6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2" name="그룹 391"/>
            <p:cNvGrpSpPr/>
            <p:nvPr/>
          </p:nvGrpSpPr>
          <p:grpSpPr>
            <a:xfrm>
              <a:off x="3505109" y="3406932"/>
              <a:ext cx="284525" cy="348160"/>
              <a:chOff x="3474218" y="3334174"/>
              <a:chExt cx="343727" cy="420603"/>
            </a:xfrm>
          </p:grpSpPr>
          <p:grpSp>
            <p:nvGrpSpPr>
              <p:cNvPr id="393" name="그룹 392"/>
              <p:cNvGrpSpPr/>
              <p:nvPr/>
            </p:nvGrpSpPr>
            <p:grpSpPr>
              <a:xfrm>
                <a:off x="3474218" y="3473258"/>
                <a:ext cx="343727" cy="281519"/>
                <a:chOff x="-713621" y="3880946"/>
                <a:chExt cx="469148" cy="384241"/>
              </a:xfrm>
            </p:grpSpPr>
            <p:sp>
              <p:nvSpPr>
                <p:cNvPr id="397" name="평행 사변형 396"/>
                <p:cNvSpPr/>
                <p:nvPr/>
              </p:nvSpPr>
              <p:spPr>
                <a:xfrm rot="5195654" flipH="1">
                  <a:off x="-817964" y="4003055"/>
                  <a:ext cx="366475" cy="157789"/>
                </a:xfrm>
                <a:prstGeom prst="parallelogram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8" name="평행 사변형 397"/>
                <p:cNvSpPr/>
                <p:nvPr/>
              </p:nvSpPr>
              <p:spPr>
                <a:xfrm rot="15995654">
                  <a:off x="-662284" y="3994172"/>
                  <a:ext cx="366475" cy="157789"/>
                </a:xfrm>
                <a:prstGeom prst="parallelogram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9" name="평행 사변형 398"/>
                <p:cNvSpPr/>
                <p:nvPr/>
              </p:nvSpPr>
              <p:spPr>
                <a:xfrm rot="5195654" flipH="1">
                  <a:off x="-506605" y="3985289"/>
                  <a:ext cx="366475" cy="157789"/>
                </a:xfrm>
                <a:prstGeom prst="parallelogram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94" name="그룹 393"/>
              <p:cNvGrpSpPr/>
              <p:nvPr/>
            </p:nvGrpSpPr>
            <p:grpSpPr>
              <a:xfrm>
                <a:off x="3602481" y="3334174"/>
                <a:ext cx="192146" cy="192146"/>
                <a:chOff x="-499267" y="3415404"/>
                <a:chExt cx="192146" cy="192146"/>
              </a:xfrm>
            </p:grpSpPr>
            <p:sp>
              <p:nvSpPr>
                <p:cNvPr id="395" name="눈물 방울 394"/>
                <p:cNvSpPr/>
                <p:nvPr/>
              </p:nvSpPr>
              <p:spPr>
                <a:xfrm rot="8100000">
                  <a:off x="-499267" y="3415404"/>
                  <a:ext cx="192146" cy="192146"/>
                </a:xfrm>
                <a:prstGeom prst="teardrop">
                  <a:avLst/>
                </a:prstGeom>
                <a:solidFill>
                  <a:srgbClr val="E872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6" name="타원 395"/>
                <p:cNvSpPr/>
                <p:nvPr/>
              </p:nvSpPr>
              <p:spPr>
                <a:xfrm>
                  <a:off x="-450252" y="3464419"/>
                  <a:ext cx="94116" cy="9411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400" name="그룹 399"/>
          <p:cNvGrpSpPr>
            <a:grpSpLocks noChangeAspect="1"/>
          </p:cNvGrpSpPr>
          <p:nvPr/>
        </p:nvGrpSpPr>
        <p:grpSpPr>
          <a:xfrm>
            <a:off x="377331" y="1865641"/>
            <a:ext cx="486000" cy="486000"/>
            <a:chOff x="7884930" y="1079250"/>
            <a:chExt cx="679950" cy="679950"/>
          </a:xfrm>
        </p:grpSpPr>
        <p:sp>
          <p:nvSpPr>
            <p:cNvPr id="401" name="타원 400"/>
            <p:cNvSpPr/>
            <p:nvPr/>
          </p:nvSpPr>
          <p:spPr>
            <a:xfrm>
              <a:off x="7884930" y="1079250"/>
              <a:ext cx="679950" cy="679950"/>
            </a:xfrm>
            <a:prstGeom prst="ellipse">
              <a:avLst/>
            </a:prstGeom>
            <a:solidFill>
              <a:srgbClr val="E872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02" name="그룹 401"/>
            <p:cNvGrpSpPr/>
            <p:nvPr/>
          </p:nvGrpSpPr>
          <p:grpSpPr>
            <a:xfrm>
              <a:off x="8046891" y="1304025"/>
              <a:ext cx="319087" cy="268288"/>
              <a:chOff x="10598150" y="2546350"/>
              <a:chExt cx="319087" cy="268288"/>
            </a:xfrm>
          </p:grpSpPr>
          <p:sp>
            <p:nvSpPr>
              <p:cNvPr id="403" name="Freeform 86"/>
              <p:cNvSpPr>
                <a:spLocks/>
              </p:cNvSpPr>
              <p:nvPr/>
            </p:nvSpPr>
            <p:spPr bwMode="auto">
              <a:xfrm>
                <a:off x="10680700" y="2568575"/>
                <a:ext cx="209550" cy="227013"/>
              </a:xfrm>
              <a:custGeom>
                <a:avLst/>
                <a:gdLst>
                  <a:gd name="T0" fmla="*/ 50 w 275"/>
                  <a:gd name="T1" fmla="*/ 297 h 297"/>
                  <a:gd name="T2" fmla="*/ 36 w 275"/>
                  <a:gd name="T3" fmla="*/ 281 h 297"/>
                  <a:gd name="T4" fmla="*/ 0 w 275"/>
                  <a:gd name="T5" fmla="*/ 163 h 297"/>
                  <a:gd name="T6" fmla="*/ 275 w 275"/>
                  <a:gd name="T7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97">
                    <a:moveTo>
                      <a:pt x="50" y="297"/>
                    </a:moveTo>
                    <a:cubicBezTo>
                      <a:pt x="38" y="297"/>
                      <a:pt x="40" y="292"/>
                      <a:pt x="36" y="281"/>
                    </a:cubicBezTo>
                    <a:lnTo>
                      <a:pt x="0" y="163"/>
                    </a:lnTo>
                    <a:lnTo>
                      <a:pt x="275" y="0"/>
                    </a:lnTo>
                  </a:path>
                </a:pathLst>
              </a:custGeom>
              <a:solidFill>
                <a:srgbClr val="C8D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4" name="Freeform 87"/>
              <p:cNvSpPr>
                <a:spLocks/>
              </p:cNvSpPr>
              <p:nvPr/>
            </p:nvSpPr>
            <p:spPr bwMode="auto">
              <a:xfrm>
                <a:off x="10718800" y="2722563"/>
                <a:ext cx="52387" cy="73025"/>
              </a:xfrm>
              <a:custGeom>
                <a:avLst/>
                <a:gdLst>
                  <a:gd name="T0" fmla="*/ 0 w 69"/>
                  <a:gd name="T1" fmla="*/ 96 h 96"/>
                  <a:gd name="T2" fmla="*/ 19 w 69"/>
                  <a:gd name="T3" fmla="*/ 87 h 96"/>
                  <a:gd name="T4" fmla="*/ 69 w 69"/>
                  <a:gd name="T5" fmla="*/ 38 h 96"/>
                  <a:gd name="T6" fmla="*/ 7 w 69"/>
                  <a:gd name="T7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9" h="96">
                    <a:moveTo>
                      <a:pt x="0" y="96"/>
                    </a:moveTo>
                    <a:cubicBezTo>
                      <a:pt x="10" y="96"/>
                      <a:pt x="14" y="92"/>
                      <a:pt x="19" y="87"/>
                    </a:cubicBezTo>
                    <a:lnTo>
                      <a:pt x="69" y="38"/>
                    </a:lnTo>
                    <a:lnTo>
                      <a:pt x="7" y="0"/>
                    </a:lnTo>
                  </a:path>
                </a:pathLst>
              </a:custGeom>
              <a:solidFill>
                <a:srgbClr val="A9C9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5" name="Freeform 88"/>
              <p:cNvSpPr>
                <a:spLocks/>
              </p:cNvSpPr>
              <p:nvPr/>
            </p:nvSpPr>
            <p:spPr bwMode="auto">
              <a:xfrm>
                <a:off x="10598150" y="2546350"/>
                <a:ext cx="319087" cy="268288"/>
              </a:xfrm>
              <a:custGeom>
                <a:avLst/>
                <a:gdLst>
                  <a:gd name="T0" fmla="*/ 166 w 419"/>
                  <a:gd name="T1" fmla="*/ 231 h 352"/>
                  <a:gd name="T2" fmla="*/ 317 w 419"/>
                  <a:gd name="T3" fmla="*/ 343 h 352"/>
                  <a:gd name="T4" fmla="*/ 351 w 419"/>
                  <a:gd name="T5" fmla="*/ 327 h 352"/>
                  <a:gd name="T6" fmla="*/ 412 w 419"/>
                  <a:gd name="T7" fmla="*/ 37 h 352"/>
                  <a:gd name="T8" fmla="*/ 386 w 419"/>
                  <a:gd name="T9" fmla="*/ 8 h 352"/>
                  <a:gd name="T10" fmla="*/ 25 w 419"/>
                  <a:gd name="T11" fmla="*/ 147 h 352"/>
                  <a:gd name="T12" fmla="*/ 20 w 419"/>
                  <a:gd name="T13" fmla="*/ 177 h 352"/>
                  <a:gd name="T14" fmla="*/ 113 w 419"/>
                  <a:gd name="T15" fmla="*/ 206 h 352"/>
                  <a:gd name="T16" fmla="*/ 328 w 419"/>
                  <a:gd name="T17" fmla="*/ 70 h 352"/>
                  <a:gd name="T18" fmla="*/ 340 w 419"/>
                  <a:gd name="T19" fmla="*/ 74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9" h="352">
                    <a:moveTo>
                      <a:pt x="166" y="231"/>
                    </a:moveTo>
                    <a:lnTo>
                      <a:pt x="317" y="343"/>
                    </a:lnTo>
                    <a:cubicBezTo>
                      <a:pt x="334" y="352"/>
                      <a:pt x="346" y="348"/>
                      <a:pt x="351" y="327"/>
                    </a:cubicBezTo>
                    <a:lnTo>
                      <a:pt x="412" y="37"/>
                    </a:lnTo>
                    <a:cubicBezTo>
                      <a:pt x="419" y="12"/>
                      <a:pt x="403" y="0"/>
                      <a:pt x="386" y="8"/>
                    </a:cubicBezTo>
                    <a:lnTo>
                      <a:pt x="25" y="147"/>
                    </a:lnTo>
                    <a:cubicBezTo>
                      <a:pt x="0" y="157"/>
                      <a:pt x="0" y="171"/>
                      <a:pt x="20" y="177"/>
                    </a:cubicBezTo>
                    <a:lnTo>
                      <a:pt x="113" y="206"/>
                    </a:lnTo>
                    <a:lnTo>
                      <a:pt x="328" y="70"/>
                    </a:lnTo>
                    <a:cubicBezTo>
                      <a:pt x="338" y="64"/>
                      <a:pt x="347" y="68"/>
                      <a:pt x="340" y="74"/>
                    </a:cubicBezTo>
                  </a:path>
                </a:pathLst>
              </a:custGeom>
              <a:solidFill>
                <a:srgbClr val="F7FB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406" name="TextBox 405"/>
          <p:cNvSpPr txBox="1"/>
          <p:nvPr/>
        </p:nvSpPr>
        <p:spPr>
          <a:xfrm>
            <a:off x="0" y="6392755"/>
            <a:ext cx="9144000" cy="24622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endParaRPr lang="ko-KR" altLang="en-US" sz="10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07" name="그룹 406">
            <a:extLst>
              <a:ext uri="{FF2B5EF4-FFF2-40B4-BE49-F238E27FC236}">
                <a16:creationId xmlns:a16="http://schemas.microsoft.com/office/drawing/2014/main" id="{B304179D-C0B6-4458-967E-172341C0C396}"/>
              </a:ext>
            </a:extLst>
          </p:cNvPr>
          <p:cNvGrpSpPr/>
          <p:nvPr/>
        </p:nvGrpSpPr>
        <p:grpSpPr>
          <a:xfrm>
            <a:off x="388813" y="3828957"/>
            <a:ext cx="484477" cy="495352"/>
            <a:chOff x="6968501" y="1079250"/>
            <a:chExt cx="679950" cy="679950"/>
          </a:xfrm>
        </p:grpSpPr>
        <p:sp>
          <p:nvSpPr>
            <p:cNvPr id="408" name="타원 407">
              <a:extLst>
                <a:ext uri="{FF2B5EF4-FFF2-40B4-BE49-F238E27FC236}">
                  <a16:creationId xmlns:a16="http://schemas.microsoft.com/office/drawing/2014/main" id="{DE7B7B0C-3C8F-4E8C-AF74-632983193850}"/>
                </a:ext>
              </a:extLst>
            </p:cNvPr>
            <p:cNvSpPr/>
            <p:nvPr/>
          </p:nvSpPr>
          <p:spPr>
            <a:xfrm>
              <a:off x="6968501" y="1079250"/>
              <a:ext cx="679950" cy="679950"/>
            </a:xfrm>
            <a:prstGeom prst="ellipse">
              <a:avLst/>
            </a:prstGeom>
            <a:solidFill>
              <a:srgbClr val="E872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n-ea"/>
              </a:endParaRPr>
            </a:p>
          </p:txBody>
        </p:sp>
        <p:sp>
          <p:nvSpPr>
            <p:cNvPr id="409" name="Freeform 9">
              <a:extLst>
                <a:ext uri="{FF2B5EF4-FFF2-40B4-BE49-F238E27FC236}">
                  <a16:creationId xmlns:a16="http://schemas.microsoft.com/office/drawing/2014/main" id="{96DDAE7D-903E-4019-8132-8073EB9386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9164" y="1243110"/>
              <a:ext cx="346318" cy="330317"/>
            </a:xfrm>
            <a:custGeom>
              <a:avLst/>
              <a:gdLst>
                <a:gd name="T0" fmla="*/ 20800 w 20800"/>
                <a:gd name="T1" fmla="*/ 7688 h 19838"/>
                <a:gd name="T2" fmla="*/ 20475 w 20800"/>
                <a:gd name="T3" fmla="*/ 8288 h 19838"/>
                <a:gd name="T4" fmla="*/ 15938 w 20800"/>
                <a:gd name="T5" fmla="*/ 12713 h 19838"/>
                <a:gd name="T6" fmla="*/ 17013 w 20800"/>
                <a:gd name="T7" fmla="*/ 18963 h 19838"/>
                <a:gd name="T8" fmla="*/ 17025 w 20800"/>
                <a:gd name="T9" fmla="*/ 19213 h 19838"/>
                <a:gd name="T10" fmla="*/ 16894 w 20800"/>
                <a:gd name="T11" fmla="*/ 19656 h 19838"/>
                <a:gd name="T12" fmla="*/ 16513 w 20800"/>
                <a:gd name="T13" fmla="*/ 19838 h 19838"/>
                <a:gd name="T14" fmla="*/ 16013 w 20800"/>
                <a:gd name="T15" fmla="*/ 19688 h 19838"/>
                <a:gd name="T16" fmla="*/ 10400 w 20800"/>
                <a:gd name="T17" fmla="*/ 16738 h 19838"/>
                <a:gd name="T18" fmla="*/ 4788 w 20800"/>
                <a:gd name="T19" fmla="*/ 19688 h 19838"/>
                <a:gd name="T20" fmla="*/ 4288 w 20800"/>
                <a:gd name="T21" fmla="*/ 19838 h 19838"/>
                <a:gd name="T22" fmla="*/ 3894 w 20800"/>
                <a:gd name="T23" fmla="*/ 19656 h 19838"/>
                <a:gd name="T24" fmla="*/ 3763 w 20800"/>
                <a:gd name="T25" fmla="*/ 19213 h 19838"/>
                <a:gd name="T26" fmla="*/ 3788 w 20800"/>
                <a:gd name="T27" fmla="*/ 18963 h 19838"/>
                <a:gd name="T28" fmla="*/ 4863 w 20800"/>
                <a:gd name="T29" fmla="*/ 12713 h 19838"/>
                <a:gd name="T30" fmla="*/ 313 w 20800"/>
                <a:gd name="T31" fmla="*/ 8288 h 19838"/>
                <a:gd name="T32" fmla="*/ 0 w 20800"/>
                <a:gd name="T33" fmla="*/ 7688 h 19838"/>
                <a:gd name="T34" fmla="*/ 700 w 20800"/>
                <a:gd name="T35" fmla="*/ 7113 h 19838"/>
                <a:gd name="T36" fmla="*/ 6975 w 20800"/>
                <a:gd name="T37" fmla="*/ 6200 h 19838"/>
                <a:gd name="T38" fmla="*/ 9788 w 20800"/>
                <a:gd name="T39" fmla="*/ 513 h 19838"/>
                <a:gd name="T40" fmla="*/ 10400 w 20800"/>
                <a:gd name="T41" fmla="*/ 0 h 19838"/>
                <a:gd name="T42" fmla="*/ 11013 w 20800"/>
                <a:gd name="T43" fmla="*/ 513 h 19838"/>
                <a:gd name="T44" fmla="*/ 13825 w 20800"/>
                <a:gd name="T45" fmla="*/ 6200 h 19838"/>
                <a:gd name="T46" fmla="*/ 20100 w 20800"/>
                <a:gd name="T47" fmla="*/ 7113 h 19838"/>
                <a:gd name="T48" fmla="*/ 20800 w 20800"/>
                <a:gd name="T49" fmla="*/ 7688 h 19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800" h="19838">
                  <a:moveTo>
                    <a:pt x="20800" y="7688"/>
                  </a:moveTo>
                  <a:cubicBezTo>
                    <a:pt x="20800" y="7871"/>
                    <a:pt x="20692" y="8071"/>
                    <a:pt x="20475" y="8288"/>
                  </a:cubicBezTo>
                  <a:lnTo>
                    <a:pt x="15938" y="12713"/>
                  </a:lnTo>
                  <a:lnTo>
                    <a:pt x="17013" y="18963"/>
                  </a:lnTo>
                  <a:cubicBezTo>
                    <a:pt x="17021" y="19021"/>
                    <a:pt x="17025" y="19104"/>
                    <a:pt x="17025" y="19213"/>
                  </a:cubicBezTo>
                  <a:cubicBezTo>
                    <a:pt x="17025" y="19388"/>
                    <a:pt x="16981" y="19535"/>
                    <a:pt x="16894" y="19656"/>
                  </a:cubicBezTo>
                  <a:cubicBezTo>
                    <a:pt x="16806" y="19777"/>
                    <a:pt x="16679" y="19838"/>
                    <a:pt x="16513" y="19838"/>
                  </a:cubicBezTo>
                  <a:cubicBezTo>
                    <a:pt x="16354" y="19838"/>
                    <a:pt x="16188" y="19788"/>
                    <a:pt x="16013" y="19688"/>
                  </a:cubicBezTo>
                  <a:lnTo>
                    <a:pt x="10400" y="16738"/>
                  </a:lnTo>
                  <a:lnTo>
                    <a:pt x="4788" y="19688"/>
                  </a:lnTo>
                  <a:cubicBezTo>
                    <a:pt x="4604" y="19788"/>
                    <a:pt x="4438" y="19838"/>
                    <a:pt x="4288" y="19838"/>
                  </a:cubicBezTo>
                  <a:cubicBezTo>
                    <a:pt x="4113" y="19838"/>
                    <a:pt x="3981" y="19777"/>
                    <a:pt x="3894" y="19656"/>
                  </a:cubicBezTo>
                  <a:cubicBezTo>
                    <a:pt x="3806" y="19535"/>
                    <a:pt x="3763" y="19388"/>
                    <a:pt x="3763" y="19213"/>
                  </a:cubicBezTo>
                  <a:cubicBezTo>
                    <a:pt x="3763" y="19163"/>
                    <a:pt x="3771" y="19079"/>
                    <a:pt x="3788" y="18963"/>
                  </a:cubicBezTo>
                  <a:lnTo>
                    <a:pt x="4863" y="12713"/>
                  </a:lnTo>
                  <a:lnTo>
                    <a:pt x="313" y="8288"/>
                  </a:lnTo>
                  <a:cubicBezTo>
                    <a:pt x="104" y="8063"/>
                    <a:pt x="0" y="7863"/>
                    <a:pt x="0" y="7688"/>
                  </a:cubicBezTo>
                  <a:cubicBezTo>
                    <a:pt x="0" y="7379"/>
                    <a:pt x="233" y="7188"/>
                    <a:pt x="700" y="7113"/>
                  </a:cubicBezTo>
                  <a:lnTo>
                    <a:pt x="6975" y="6200"/>
                  </a:lnTo>
                  <a:lnTo>
                    <a:pt x="9788" y="513"/>
                  </a:lnTo>
                  <a:cubicBezTo>
                    <a:pt x="9946" y="171"/>
                    <a:pt x="10150" y="0"/>
                    <a:pt x="10400" y="0"/>
                  </a:cubicBezTo>
                  <a:cubicBezTo>
                    <a:pt x="10650" y="0"/>
                    <a:pt x="10854" y="171"/>
                    <a:pt x="11013" y="513"/>
                  </a:cubicBezTo>
                  <a:lnTo>
                    <a:pt x="13825" y="6200"/>
                  </a:lnTo>
                  <a:lnTo>
                    <a:pt x="20100" y="7113"/>
                  </a:lnTo>
                  <a:cubicBezTo>
                    <a:pt x="20567" y="7188"/>
                    <a:pt x="20800" y="7379"/>
                    <a:pt x="20800" y="7688"/>
                  </a:cubicBezTo>
                  <a:close/>
                </a:path>
              </a:pathLst>
            </a:custGeom>
            <a:solidFill>
              <a:srgbClr val="F2B632"/>
            </a:solidFill>
            <a:ln w="0">
              <a:solidFill>
                <a:srgbClr val="F2B63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latin typeface="+mn-ea"/>
              </a:endParaRPr>
            </a:p>
          </p:txBody>
        </p:sp>
      </p:grpSp>
      <p:sp>
        <p:nvSpPr>
          <p:cNvPr id="410" name="TextBox 409">
            <a:extLst>
              <a:ext uri="{FF2B5EF4-FFF2-40B4-BE49-F238E27FC236}">
                <a16:creationId xmlns:a16="http://schemas.microsoft.com/office/drawing/2014/main" id="{1AFDE3F4-A8BD-4CB6-A32F-75CEB31F6BBB}"/>
              </a:ext>
            </a:extLst>
          </p:cNvPr>
          <p:cNvSpPr txBox="1"/>
          <p:nvPr/>
        </p:nvSpPr>
        <p:spPr>
          <a:xfrm>
            <a:off x="947903" y="3246158"/>
            <a:ext cx="7966958" cy="36933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이론을 실무에 적용시킬 수 있는 기회</a:t>
            </a:r>
            <a:r>
              <a:rPr lang="en-US" altLang="ko-KR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429" name="그룹 428">
            <a:extLst>
              <a:ext uri="{FF2B5EF4-FFF2-40B4-BE49-F238E27FC236}">
                <a16:creationId xmlns:a16="http://schemas.microsoft.com/office/drawing/2014/main" id="{FEC7B1EC-7E8A-4E0C-A957-7B7AA0E6C7D1}"/>
              </a:ext>
            </a:extLst>
          </p:cNvPr>
          <p:cNvGrpSpPr/>
          <p:nvPr/>
        </p:nvGrpSpPr>
        <p:grpSpPr>
          <a:xfrm>
            <a:off x="398357" y="4526138"/>
            <a:ext cx="484477" cy="493195"/>
            <a:chOff x="553500" y="4325982"/>
            <a:chExt cx="679950" cy="679950"/>
          </a:xfrm>
        </p:grpSpPr>
        <p:sp>
          <p:nvSpPr>
            <p:cNvPr id="430" name="타원 429">
              <a:extLst>
                <a:ext uri="{FF2B5EF4-FFF2-40B4-BE49-F238E27FC236}">
                  <a16:creationId xmlns:a16="http://schemas.microsoft.com/office/drawing/2014/main" id="{2D9B7F36-4858-43D4-9F7F-2F23D0A65577}"/>
                </a:ext>
              </a:extLst>
            </p:cNvPr>
            <p:cNvSpPr/>
            <p:nvPr/>
          </p:nvSpPr>
          <p:spPr>
            <a:xfrm>
              <a:off x="553500" y="4325982"/>
              <a:ext cx="679950" cy="679950"/>
            </a:xfrm>
            <a:prstGeom prst="ellipse">
              <a:avLst/>
            </a:prstGeom>
            <a:solidFill>
              <a:srgbClr val="66C2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n-ea"/>
              </a:endParaRPr>
            </a:p>
          </p:txBody>
        </p:sp>
        <p:grpSp>
          <p:nvGrpSpPr>
            <p:cNvPr id="431" name="그룹 430">
              <a:extLst>
                <a:ext uri="{FF2B5EF4-FFF2-40B4-BE49-F238E27FC236}">
                  <a16:creationId xmlns:a16="http://schemas.microsoft.com/office/drawing/2014/main" id="{B48B755D-69E4-4A35-844C-7E8DD942E03B}"/>
                </a:ext>
              </a:extLst>
            </p:cNvPr>
            <p:cNvGrpSpPr/>
            <p:nvPr/>
          </p:nvGrpSpPr>
          <p:grpSpPr>
            <a:xfrm>
              <a:off x="773517" y="4503420"/>
              <a:ext cx="245441" cy="329975"/>
              <a:chOff x="-1298402" y="2108659"/>
              <a:chExt cx="395608" cy="531863"/>
            </a:xfrm>
          </p:grpSpPr>
          <p:sp>
            <p:nvSpPr>
              <p:cNvPr id="432" name="모서리가 둥근 직사각형 51">
                <a:extLst>
                  <a:ext uri="{FF2B5EF4-FFF2-40B4-BE49-F238E27FC236}">
                    <a16:creationId xmlns:a16="http://schemas.microsoft.com/office/drawing/2014/main" id="{A555ABA7-4A02-475B-8A52-F7F421434A32}"/>
                  </a:ext>
                </a:extLst>
              </p:cNvPr>
              <p:cNvSpPr/>
              <p:nvPr/>
            </p:nvSpPr>
            <p:spPr>
              <a:xfrm>
                <a:off x="-1298402" y="2108659"/>
                <a:ext cx="393527" cy="531863"/>
              </a:xfrm>
              <a:prstGeom prst="roundRect">
                <a:avLst>
                  <a:gd name="adj" fmla="val 795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+mn-ea"/>
                </a:endParaRPr>
              </a:p>
            </p:txBody>
          </p:sp>
          <p:sp>
            <p:nvSpPr>
              <p:cNvPr id="433" name="직각 삼각형 432">
                <a:extLst>
                  <a:ext uri="{FF2B5EF4-FFF2-40B4-BE49-F238E27FC236}">
                    <a16:creationId xmlns:a16="http://schemas.microsoft.com/office/drawing/2014/main" id="{DEB417A0-5730-4F75-B2E5-15B9A4C95CB8}"/>
                  </a:ext>
                </a:extLst>
              </p:cNvPr>
              <p:cNvSpPr/>
              <p:nvPr/>
            </p:nvSpPr>
            <p:spPr>
              <a:xfrm>
                <a:off x="-1028700" y="2108659"/>
                <a:ext cx="125906" cy="125906"/>
              </a:xfrm>
              <a:prstGeom prst="rt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+mn-ea"/>
                </a:endParaRPr>
              </a:p>
            </p:txBody>
          </p:sp>
          <p:sp>
            <p:nvSpPr>
              <p:cNvPr id="434" name="직각 삼각형 433">
                <a:extLst>
                  <a:ext uri="{FF2B5EF4-FFF2-40B4-BE49-F238E27FC236}">
                    <a16:creationId xmlns:a16="http://schemas.microsoft.com/office/drawing/2014/main" id="{C0E7F0DE-C972-4C45-9327-BA32C0EFD370}"/>
                  </a:ext>
                </a:extLst>
              </p:cNvPr>
              <p:cNvSpPr/>
              <p:nvPr/>
            </p:nvSpPr>
            <p:spPr>
              <a:xfrm flipH="1" flipV="1">
                <a:off x="-1030781" y="2108659"/>
                <a:ext cx="125906" cy="125906"/>
              </a:xfrm>
              <a:prstGeom prst="rtTriangle">
                <a:avLst/>
              </a:prstGeom>
              <a:solidFill>
                <a:srgbClr val="62C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+mn-ea"/>
                </a:endParaRPr>
              </a:p>
            </p:txBody>
          </p:sp>
          <p:sp>
            <p:nvSpPr>
              <p:cNvPr id="435" name="모서리가 둥근 직사각형 168">
                <a:extLst>
                  <a:ext uri="{FF2B5EF4-FFF2-40B4-BE49-F238E27FC236}">
                    <a16:creationId xmlns:a16="http://schemas.microsoft.com/office/drawing/2014/main" id="{2CC23C5A-E1FF-44C6-9349-419B638FEED0}"/>
                  </a:ext>
                </a:extLst>
              </p:cNvPr>
              <p:cNvSpPr/>
              <p:nvPr/>
            </p:nvSpPr>
            <p:spPr>
              <a:xfrm>
                <a:off x="-1257207" y="2177416"/>
                <a:ext cx="158160" cy="109334"/>
              </a:xfrm>
              <a:prstGeom prst="roundRect">
                <a:avLst>
                  <a:gd name="adj" fmla="val 7953"/>
                </a:avLst>
              </a:prstGeom>
              <a:solidFill>
                <a:srgbClr val="E872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+mn-ea"/>
                </a:endParaRPr>
              </a:p>
            </p:txBody>
          </p:sp>
          <p:sp>
            <p:nvSpPr>
              <p:cNvPr id="436" name="모서리가 둥근 직사각형 169">
                <a:extLst>
                  <a:ext uri="{FF2B5EF4-FFF2-40B4-BE49-F238E27FC236}">
                    <a16:creationId xmlns:a16="http://schemas.microsoft.com/office/drawing/2014/main" id="{D189EBA2-E7F9-4835-987F-8C906BF346ED}"/>
                  </a:ext>
                </a:extLst>
              </p:cNvPr>
              <p:cNvSpPr/>
              <p:nvPr/>
            </p:nvSpPr>
            <p:spPr>
              <a:xfrm>
                <a:off x="-1257207" y="2323125"/>
                <a:ext cx="311137" cy="36000"/>
              </a:xfrm>
              <a:prstGeom prst="roundRect">
                <a:avLst>
                  <a:gd name="adj" fmla="val 32146"/>
                </a:avLst>
              </a:prstGeom>
              <a:solidFill>
                <a:srgbClr val="6E73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+mn-ea"/>
                </a:endParaRPr>
              </a:p>
            </p:txBody>
          </p:sp>
          <p:sp>
            <p:nvSpPr>
              <p:cNvPr id="437" name="모서리가 둥근 직사각형 170">
                <a:extLst>
                  <a:ext uri="{FF2B5EF4-FFF2-40B4-BE49-F238E27FC236}">
                    <a16:creationId xmlns:a16="http://schemas.microsoft.com/office/drawing/2014/main" id="{BCD2CEC1-24F7-435E-BF81-366A439A83E5}"/>
                  </a:ext>
                </a:extLst>
              </p:cNvPr>
              <p:cNvSpPr/>
              <p:nvPr/>
            </p:nvSpPr>
            <p:spPr>
              <a:xfrm>
                <a:off x="-1257207" y="2395502"/>
                <a:ext cx="311137" cy="36000"/>
              </a:xfrm>
              <a:prstGeom prst="roundRect">
                <a:avLst>
                  <a:gd name="adj" fmla="val 32146"/>
                </a:avLst>
              </a:prstGeom>
              <a:solidFill>
                <a:srgbClr val="6E73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+mn-ea"/>
                </a:endParaRPr>
              </a:p>
            </p:txBody>
          </p:sp>
          <p:sp>
            <p:nvSpPr>
              <p:cNvPr id="438" name="모서리가 둥근 직사각형 171">
                <a:extLst>
                  <a:ext uri="{FF2B5EF4-FFF2-40B4-BE49-F238E27FC236}">
                    <a16:creationId xmlns:a16="http://schemas.microsoft.com/office/drawing/2014/main" id="{16755E34-9E67-40D2-B817-E0B1A72C8529}"/>
                  </a:ext>
                </a:extLst>
              </p:cNvPr>
              <p:cNvSpPr/>
              <p:nvPr/>
            </p:nvSpPr>
            <p:spPr>
              <a:xfrm>
                <a:off x="-1257207" y="2467879"/>
                <a:ext cx="311137" cy="36000"/>
              </a:xfrm>
              <a:prstGeom prst="roundRect">
                <a:avLst>
                  <a:gd name="adj" fmla="val 32146"/>
                </a:avLst>
              </a:prstGeom>
              <a:solidFill>
                <a:srgbClr val="6E73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+mn-ea"/>
                </a:endParaRPr>
              </a:p>
            </p:txBody>
          </p:sp>
          <p:sp>
            <p:nvSpPr>
              <p:cNvPr id="439" name="모서리가 둥근 직사각형 172">
                <a:extLst>
                  <a:ext uri="{FF2B5EF4-FFF2-40B4-BE49-F238E27FC236}">
                    <a16:creationId xmlns:a16="http://schemas.microsoft.com/office/drawing/2014/main" id="{1B6C7431-5009-446C-9410-0BF0FFCEA292}"/>
                  </a:ext>
                </a:extLst>
              </p:cNvPr>
              <p:cNvSpPr/>
              <p:nvPr/>
            </p:nvSpPr>
            <p:spPr>
              <a:xfrm>
                <a:off x="-1257207" y="2540255"/>
                <a:ext cx="311137" cy="36000"/>
              </a:xfrm>
              <a:prstGeom prst="roundRect">
                <a:avLst>
                  <a:gd name="adj" fmla="val 32146"/>
                </a:avLst>
              </a:prstGeom>
              <a:solidFill>
                <a:srgbClr val="6E73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+mn-ea"/>
                </a:endParaRPr>
              </a:p>
            </p:txBody>
          </p:sp>
        </p:grpSp>
      </p:grpSp>
      <p:sp>
        <p:nvSpPr>
          <p:cNvPr id="440" name="TextBox 439">
            <a:extLst>
              <a:ext uri="{FF2B5EF4-FFF2-40B4-BE49-F238E27FC236}">
                <a16:creationId xmlns:a16="http://schemas.microsoft.com/office/drawing/2014/main" id="{37728B27-6958-4D74-9568-91184EEA739B}"/>
              </a:ext>
            </a:extLst>
          </p:cNvPr>
          <p:cNvSpPr txBox="1"/>
          <p:nvPr/>
        </p:nvSpPr>
        <p:spPr>
          <a:xfrm>
            <a:off x="974103" y="4584755"/>
            <a:ext cx="7966958" cy="36933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국적의 조원들과 생각을 공유하고 사고의 틀을 확장 시킬 수 있었음</a:t>
            </a:r>
            <a:endParaRPr lang="en-US" altLang="ko-KR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509919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7" name="그룹 556"/>
          <p:cNvGrpSpPr/>
          <p:nvPr/>
        </p:nvGrpSpPr>
        <p:grpSpPr>
          <a:xfrm>
            <a:off x="8400033" y="4382186"/>
            <a:ext cx="571955" cy="466930"/>
            <a:chOff x="-1494886" y="5303243"/>
            <a:chExt cx="917244" cy="748814"/>
          </a:xfrm>
          <a:solidFill>
            <a:srgbClr val="99B23C"/>
          </a:solidFill>
        </p:grpSpPr>
        <p:sp>
          <p:nvSpPr>
            <p:cNvPr id="558" name="Freeform 6"/>
            <p:cNvSpPr>
              <a:spLocks/>
            </p:cNvSpPr>
            <p:nvPr/>
          </p:nvSpPr>
          <p:spPr bwMode="auto">
            <a:xfrm>
              <a:off x="-1168359" y="5303243"/>
              <a:ext cx="433060" cy="748813"/>
            </a:xfrm>
            <a:custGeom>
              <a:avLst/>
              <a:gdLst>
                <a:gd name="T0" fmla="*/ 2736 w 2736"/>
                <a:gd name="T1" fmla="*/ 0 h 5917"/>
                <a:gd name="T2" fmla="*/ 1445 w 2736"/>
                <a:gd name="T3" fmla="*/ 5917 h 5917"/>
                <a:gd name="T4" fmla="*/ 108 w 2736"/>
                <a:gd name="T5" fmla="*/ 5917 h 5917"/>
                <a:gd name="T6" fmla="*/ 2736 w 2736"/>
                <a:gd name="T7" fmla="*/ 0 h 5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36" h="5917">
                  <a:moveTo>
                    <a:pt x="2736" y="0"/>
                  </a:moveTo>
                  <a:cubicBezTo>
                    <a:pt x="2736" y="0"/>
                    <a:pt x="1445" y="2689"/>
                    <a:pt x="1445" y="5917"/>
                  </a:cubicBezTo>
                  <a:lnTo>
                    <a:pt x="108" y="5917"/>
                  </a:lnTo>
                  <a:cubicBezTo>
                    <a:pt x="108" y="5917"/>
                    <a:pt x="0" y="1537"/>
                    <a:pt x="27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9" name="Freeform 7"/>
            <p:cNvSpPr>
              <a:spLocks/>
            </p:cNvSpPr>
            <p:nvPr/>
          </p:nvSpPr>
          <p:spPr bwMode="auto">
            <a:xfrm>
              <a:off x="-979039" y="5504548"/>
              <a:ext cx="401397" cy="547509"/>
            </a:xfrm>
            <a:custGeom>
              <a:avLst/>
              <a:gdLst>
                <a:gd name="T0" fmla="*/ 2536 w 2536"/>
                <a:gd name="T1" fmla="*/ 0 h 3458"/>
                <a:gd name="T2" fmla="*/ 1569 w 2536"/>
                <a:gd name="T3" fmla="*/ 3458 h 3458"/>
                <a:gd name="T4" fmla="*/ 231 w 2536"/>
                <a:gd name="T5" fmla="*/ 3458 h 3458"/>
                <a:gd name="T6" fmla="*/ 2536 w 2536"/>
                <a:gd name="T7" fmla="*/ 0 h 3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6" h="3458">
                  <a:moveTo>
                    <a:pt x="2536" y="0"/>
                  </a:moveTo>
                  <a:cubicBezTo>
                    <a:pt x="2536" y="0"/>
                    <a:pt x="1569" y="1153"/>
                    <a:pt x="1569" y="3458"/>
                  </a:cubicBezTo>
                  <a:lnTo>
                    <a:pt x="231" y="3458"/>
                  </a:lnTo>
                  <a:cubicBezTo>
                    <a:pt x="231" y="3458"/>
                    <a:pt x="0" y="768"/>
                    <a:pt x="25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0" name="Freeform 8"/>
            <p:cNvSpPr>
              <a:spLocks/>
            </p:cNvSpPr>
            <p:nvPr/>
          </p:nvSpPr>
          <p:spPr bwMode="auto">
            <a:xfrm>
              <a:off x="-1494886" y="5504548"/>
              <a:ext cx="401397" cy="547509"/>
            </a:xfrm>
            <a:custGeom>
              <a:avLst/>
              <a:gdLst>
                <a:gd name="T0" fmla="*/ 0 w 2536"/>
                <a:gd name="T1" fmla="*/ 0 h 3458"/>
                <a:gd name="T2" fmla="*/ 968 w 2536"/>
                <a:gd name="T3" fmla="*/ 3458 h 3458"/>
                <a:gd name="T4" fmla="*/ 2305 w 2536"/>
                <a:gd name="T5" fmla="*/ 3458 h 3458"/>
                <a:gd name="T6" fmla="*/ 0 w 2536"/>
                <a:gd name="T7" fmla="*/ 0 h 3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6" h="3458">
                  <a:moveTo>
                    <a:pt x="0" y="0"/>
                  </a:moveTo>
                  <a:cubicBezTo>
                    <a:pt x="0" y="0"/>
                    <a:pt x="968" y="1153"/>
                    <a:pt x="968" y="3458"/>
                  </a:cubicBezTo>
                  <a:lnTo>
                    <a:pt x="2305" y="3458"/>
                  </a:lnTo>
                  <a:cubicBezTo>
                    <a:pt x="2305" y="3458"/>
                    <a:pt x="2536" y="76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19" name="그룹 518"/>
          <p:cNvGrpSpPr/>
          <p:nvPr/>
        </p:nvGrpSpPr>
        <p:grpSpPr>
          <a:xfrm>
            <a:off x="4189615" y="458476"/>
            <a:ext cx="4388170" cy="5694673"/>
            <a:chOff x="10019952" y="6565454"/>
            <a:chExt cx="4388170" cy="4345375"/>
          </a:xfrm>
        </p:grpSpPr>
        <p:grpSp>
          <p:nvGrpSpPr>
            <p:cNvPr id="520" name="그룹 519"/>
            <p:cNvGrpSpPr/>
            <p:nvPr/>
          </p:nvGrpSpPr>
          <p:grpSpPr>
            <a:xfrm>
              <a:off x="10019953" y="6565454"/>
              <a:ext cx="4388169" cy="4345375"/>
              <a:chOff x="4188672" y="1134929"/>
              <a:chExt cx="4388169" cy="4345375"/>
            </a:xfrm>
            <a:solidFill>
              <a:srgbClr val="E69859"/>
            </a:solidFill>
          </p:grpSpPr>
          <p:sp>
            <p:nvSpPr>
              <p:cNvPr id="534" name="직사각형 533"/>
              <p:cNvSpPr/>
              <p:nvPr/>
            </p:nvSpPr>
            <p:spPr>
              <a:xfrm>
                <a:off x="4729480" y="1729014"/>
                <a:ext cx="208280" cy="3751290"/>
              </a:xfrm>
              <a:prstGeom prst="rect">
                <a:avLst/>
              </a:prstGeom>
              <a:solidFill>
                <a:srgbClr val="A25B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5" name="직사각형 534"/>
              <p:cNvSpPr/>
              <p:nvPr/>
            </p:nvSpPr>
            <p:spPr>
              <a:xfrm>
                <a:off x="7739959" y="1729014"/>
                <a:ext cx="208280" cy="3751290"/>
              </a:xfrm>
              <a:prstGeom prst="rect">
                <a:avLst/>
              </a:prstGeom>
              <a:solidFill>
                <a:srgbClr val="A25B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6" name="모서리가 둥근 직사각형 535"/>
              <p:cNvSpPr/>
              <p:nvPr/>
            </p:nvSpPr>
            <p:spPr>
              <a:xfrm>
                <a:off x="4188672" y="1990847"/>
                <a:ext cx="4388169" cy="2970216"/>
              </a:xfrm>
              <a:prstGeom prst="roundRect">
                <a:avLst>
                  <a:gd name="adj" fmla="val 593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7" name="모서리가 둥근 직사각형 536"/>
              <p:cNvSpPr/>
              <p:nvPr/>
            </p:nvSpPr>
            <p:spPr>
              <a:xfrm>
                <a:off x="4188672" y="1134929"/>
                <a:ext cx="4388169" cy="725001"/>
              </a:xfrm>
              <a:prstGeom prst="roundRect">
                <a:avLst>
                  <a:gd name="adj" fmla="val 1870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21" name="자유형 520"/>
            <p:cNvSpPr/>
            <p:nvPr/>
          </p:nvSpPr>
          <p:spPr>
            <a:xfrm>
              <a:off x="10019953" y="7932248"/>
              <a:ext cx="3074009" cy="365136"/>
            </a:xfrm>
            <a:custGeom>
              <a:avLst/>
              <a:gdLst>
                <a:gd name="connsiteX0" fmla="*/ 3073457 w 3074009"/>
                <a:gd name="connsiteY0" fmla="*/ 208 h 365136"/>
                <a:gd name="connsiteX1" fmla="*/ 2966843 w 3074009"/>
                <a:gd name="connsiteY1" fmla="*/ 31134 h 365136"/>
                <a:gd name="connsiteX2" fmla="*/ 2283937 w 3074009"/>
                <a:gd name="connsiteY2" fmla="*/ 343651 h 365136"/>
                <a:gd name="connsiteX3" fmla="*/ 1022296 w 3074009"/>
                <a:gd name="connsiteY3" fmla="*/ 332076 h 365136"/>
                <a:gd name="connsiteX4" fmla="*/ 316240 w 3074009"/>
                <a:gd name="connsiteY4" fmla="*/ 285777 h 365136"/>
                <a:gd name="connsiteX5" fmla="*/ 35554 w 3074009"/>
                <a:gd name="connsiteY5" fmla="*/ 301693 h 365136"/>
                <a:gd name="connsiteX6" fmla="*/ 0 w 3074009"/>
                <a:gd name="connsiteY6" fmla="*/ 303904 h 365136"/>
                <a:gd name="connsiteX7" fmla="*/ 0 w 3074009"/>
                <a:gd name="connsiteY7" fmla="*/ 38979 h 365136"/>
                <a:gd name="connsiteX8" fmla="*/ 49661 w 3074009"/>
                <a:gd name="connsiteY8" fmla="*/ 33938 h 365136"/>
                <a:gd name="connsiteX9" fmla="*/ 721354 w 3074009"/>
                <a:gd name="connsiteY9" fmla="*/ 54284 h 365136"/>
                <a:gd name="connsiteX10" fmla="*/ 2006144 w 3074009"/>
                <a:gd name="connsiteY10" fmla="*/ 193180 h 365136"/>
                <a:gd name="connsiteX11" fmla="*/ 3013142 w 3074009"/>
                <a:gd name="connsiteY11" fmla="*/ 7985 h 365136"/>
                <a:gd name="connsiteX12" fmla="*/ 3073457 w 3074009"/>
                <a:gd name="connsiteY12" fmla="*/ 208 h 365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4009" h="365136">
                  <a:moveTo>
                    <a:pt x="3073457" y="208"/>
                  </a:moveTo>
                  <a:cubicBezTo>
                    <a:pt x="3082952" y="2921"/>
                    <a:pt x="2966843" y="31134"/>
                    <a:pt x="2966843" y="31134"/>
                  </a:cubicBezTo>
                  <a:cubicBezTo>
                    <a:pt x="2845309" y="87078"/>
                    <a:pt x="2608028" y="293494"/>
                    <a:pt x="2283937" y="343651"/>
                  </a:cubicBezTo>
                  <a:cubicBezTo>
                    <a:pt x="1959846" y="393808"/>
                    <a:pt x="1350245" y="341722"/>
                    <a:pt x="1022296" y="332076"/>
                  </a:cubicBezTo>
                  <a:cubicBezTo>
                    <a:pt x="694347" y="322430"/>
                    <a:pt x="511080" y="291564"/>
                    <a:pt x="316240" y="285777"/>
                  </a:cubicBezTo>
                  <a:cubicBezTo>
                    <a:pt x="218820" y="282884"/>
                    <a:pt x="118989" y="293976"/>
                    <a:pt x="35554" y="301693"/>
                  </a:cubicBezTo>
                  <a:lnTo>
                    <a:pt x="0" y="303904"/>
                  </a:lnTo>
                  <a:lnTo>
                    <a:pt x="0" y="38979"/>
                  </a:lnTo>
                  <a:lnTo>
                    <a:pt x="49661" y="33938"/>
                  </a:lnTo>
                  <a:cubicBezTo>
                    <a:pt x="216047" y="22816"/>
                    <a:pt x="459477" y="36923"/>
                    <a:pt x="721354" y="54284"/>
                  </a:cubicBezTo>
                  <a:cubicBezTo>
                    <a:pt x="1070524" y="77433"/>
                    <a:pt x="1624179" y="200896"/>
                    <a:pt x="2006144" y="193180"/>
                  </a:cubicBezTo>
                  <a:cubicBezTo>
                    <a:pt x="2388109" y="185464"/>
                    <a:pt x="2853025" y="34993"/>
                    <a:pt x="3013142" y="7985"/>
                  </a:cubicBezTo>
                  <a:cubicBezTo>
                    <a:pt x="3053171" y="1233"/>
                    <a:pt x="3070292" y="-696"/>
                    <a:pt x="3073457" y="208"/>
                  </a:cubicBezTo>
                  <a:close/>
                </a:path>
              </a:pathLst>
            </a:custGeom>
            <a:solidFill>
              <a:srgbClr val="EAA5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2" name="자유형 521"/>
            <p:cNvSpPr/>
            <p:nvPr/>
          </p:nvSpPr>
          <p:spPr>
            <a:xfrm flipH="1" flipV="1">
              <a:off x="11389351" y="9085511"/>
              <a:ext cx="3018770" cy="365136"/>
            </a:xfrm>
            <a:custGeom>
              <a:avLst/>
              <a:gdLst>
                <a:gd name="connsiteX0" fmla="*/ 1773555 w 3018770"/>
                <a:gd name="connsiteY0" fmla="*/ 364574 h 365136"/>
                <a:gd name="connsiteX1" fmla="*/ 967057 w 3018770"/>
                <a:gd name="connsiteY1" fmla="*/ 332076 h 365136"/>
                <a:gd name="connsiteX2" fmla="*/ 261001 w 3018770"/>
                <a:gd name="connsiteY2" fmla="*/ 285777 h 365136"/>
                <a:gd name="connsiteX3" fmla="*/ 115414 w 3018770"/>
                <a:gd name="connsiteY3" fmla="*/ 289756 h 365136"/>
                <a:gd name="connsiteX4" fmla="*/ 0 w 3018770"/>
                <a:gd name="connsiteY4" fmla="*/ 299953 h 365136"/>
                <a:gd name="connsiteX5" fmla="*/ 0 w 3018770"/>
                <a:gd name="connsiteY5" fmla="*/ 33716 h 365136"/>
                <a:gd name="connsiteX6" fmla="*/ 83764 w 3018770"/>
                <a:gd name="connsiteY6" fmla="*/ 30378 h 365136"/>
                <a:gd name="connsiteX7" fmla="*/ 666115 w 3018770"/>
                <a:gd name="connsiteY7" fmla="*/ 54284 h 365136"/>
                <a:gd name="connsiteX8" fmla="*/ 1950905 w 3018770"/>
                <a:gd name="connsiteY8" fmla="*/ 193180 h 365136"/>
                <a:gd name="connsiteX9" fmla="*/ 2957903 w 3018770"/>
                <a:gd name="connsiteY9" fmla="*/ 7985 h 365136"/>
                <a:gd name="connsiteX10" fmla="*/ 2911604 w 3018770"/>
                <a:gd name="connsiteY10" fmla="*/ 31134 h 365136"/>
                <a:gd name="connsiteX11" fmla="*/ 2228698 w 3018770"/>
                <a:gd name="connsiteY11" fmla="*/ 343651 h 365136"/>
                <a:gd name="connsiteX12" fmla="*/ 1773555 w 3018770"/>
                <a:gd name="connsiteY12" fmla="*/ 364574 h 365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18770" h="365136">
                  <a:moveTo>
                    <a:pt x="1773555" y="364574"/>
                  </a:moveTo>
                  <a:cubicBezTo>
                    <a:pt x="1487014" y="360712"/>
                    <a:pt x="1172025" y="338105"/>
                    <a:pt x="967057" y="332076"/>
                  </a:cubicBezTo>
                  <a:cubicBezTo>
                    <a:pt x="639108" y="322430"/>
                    <a:pt x="455841" y="291564"/>
                    <a:pt x="261001" y="285777"/>
                  </a:cubicBezTo>
                  <a:cubicBezTo>
                    <a:pt x="212291" y="284330"/>
                    <a:pt x="162978" y="286380"/>
                    <a:pt x="115414" y="289756"/>
                  </a:cubicBezTo>
                  <a:lnTo>
                    <a:pt x="0" y="299953"/>
                  </a:lnTo>
                  <a:lnTo>
                    <a:pt x="0" y="33716"/>
                  </a:lnTo>
                  <a:lnTo>
                    <a:pt x="83764" y="30378"/>
                  </a:lnTo>
                  <a:cubicBezTo>
                    <a:pt x="242463" y="27608"/>
                    <a:pt x="447884" y="39816"/>
                    <a:pt x="666115" y="54284"/>
                  </a:cubicBezTo>
                  <a:cubicBezTo>
                    <a:pt x="1015285" y="77433"/>
                    <a:pt x="1568940" y="200896"/>
                    <a:pt x="1950905" y="193180"/>
                  </a:cubicBezTo>
                  <a:cubicBezTo>
                    <a:pt x="2332870" y="185464"/>
                    <a:pt x="2797786" y="34993"/>
                    <a:pt x="2957903" y="7985"/>
                  </a:cubicBezTo>
                  <a:cubicBezTo>
                    <a:pt x="3118020" y="-19023"/>
                    <a:pt x="2911604" y="31134"/>
                    <a:pt x="2911604" y="31134"/>
                  </a:cubicBezTo>
                  <a:cubicBezTo>
                    <a:pt x="2790070" y="87078"/>
                    <a:pt x="2552789" y="293494"/>
                    <a:pt x="2228698" y="343651"/>
                  </a:cubicBezTo>
                  <a:cubicBezTo>
                    <a:pt x="2107164" y="362460"/>
                    <a:pt x="1945480" y="366891"/>
                    <a:pt x="1773555" y="364574"/>
                  </a:cubicBezTo>
                  <a:close/>
                </a:path>
              </a:pathLst>
            </a:custGeom>
            <a:solidFill>
              <a:srgbClr val="D08C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3" name="자유형 522"/>
            <p:cNvSpPr/>
            <p:nvPr/>
          </p:nvSpPr>
          <p:spPr>
            <a:xfrm>
              <a:off x="13283938" y="8579510"/>
              <a:ext cx="1124184" cy="263931"/>
            </a:xfrm>
            <a:custGeom>
              <a:avLst/>
              <a:gdLst>
                <a:gd name="connsiteX0" fmla="*/ 23500 w 1124184"/>
                <a:gd name="connsiteY0" fmla="*/ 286 h 263931"/>
                <a:gd name="connsiteX1" fmla="*/ 568249 w 1124184"/>
                <a:gd name="connsiteY1" fmla="*/ 126745 h 263931"/>
                <a:gd name="connsiteX2" fmla="*/ 1070211 w 1124184"/>
                <a:gd name="connsiteY2" fmla="*/ 34029 h 263931"/>
                <a:gd name="connsiteX3" fmla="*/ 1124184 w 1124184"/>
                <a:gd name="connsiteY3" fmla="*/ 19787 h 263931"/>
                <a:gd name="connsiteX4" fmla="*/ 1124184 w 1124184"/>
                <a:gd name="connsiteY4" fmla="*/ 228260 h 263931"/>
                <a:gd name="connsiteX5" fmla="*/ 1106310 w 1124184"/>
                <a:gd name="connsiteY5" fmla="*/ 233142 h 263931"/>
                <a:gd name="connsiteX6" fmla="*/ 801713 w 1124184"/>
                <a:gd name="connsiteY6" fmla="*/ 262933 h 263931"/>
                <a:gd name="connsiteX7" fmla="*/ 169415 w 1124184"/>
                <a:gd name="connsiteY7" fmla="*/ 97562 h 263931"/>
                <a:gd name="connsiteX8" fmla="*/ 23500 w 1124184"/>
                <a:gd name="connsiteY8" fmla="*/ 286 h 26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4184" h="263931">
                  <a:moveTo>
                    <a:pt x="23500" y="286"/>
                  </a:moveTo>
                  <a:cubicBezTo>
                    <a:pt x="89972" y="5150"/>
                    <a:pt x="354241" y="131609"/>
                    <a:pt x="568249" y="126745"/>
                  </a:cubicBezTo>
                  <a:cubicBezTo>
                    <a:pt x="702004" y="123705"/>
                    <a:pt x="904157" y="76967"/>
                    <a:pt x="1070211" y="34029"/>
                  </a:cubicBezTo>
                  <a:lnTo>
                    <a:pt x="1124184" y="19787"/>
                  </a:lnTo>
                  <a:lnTo>
                    <a:pt x="1124184" y="228260"/>
                  </a:lnTo>
                  <a:lnTo>
                    <a:pt x="1106310" y="233142"/>
                  </a:lnTo>
                  <a:cubicBezTo>
                    <a:pt x="1008831" y="254421"/>
                    <a:pt x="898990" y="267797"/>
                    <a:pt x="801713" y="262933"/>
                  </a:cubicBezTo>
                  <a:cubicBezTo>
                    <a:pt x="607160" y="253205"/>
                    <a:pt x="299117" y="141336"/>
                    <a:pt x="169415" y="97562"/>
                  </a:cubicBezTo>
                  <a:cubicBezTo>
                    <a:pt x="39713" y="53788"/>
                    <a:pt x="-42972" y="-4578"/>
                    <a:pt x="23500" y="286"/>
                  </a:cubicBezTo>
                  <a:close/>
                </a:path>
              </a:pathLst>
            </a:custGeom>
            <a:solidFill>
              <a:srgbClr val="EAA5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4" name="자유형 523"/>
            <p:cNvSpPr/>
            <p:nvPr/>
          </p:nvSpPr>
          <p:spPr>
            <a:xfrm>
              <a:off x="10301591" y="7884540"/>
              <a:ext cx="3978928" cy="1021523"/>
            </a:xfrm>
            <a:custGeom>
              <a:avLst/>
              <a:gdLst>
                <a:gd name="connsiteX0" fmla="*/ 2714018 w 3978928"/>
                <a:gd name="connsiteY0" fmla="*/ 303830 h 1021523"/>
                <a:gd name="connsiteX1" fmla="*/ 2665379 w 3978928"/>
                <a:gd name="connsiteY1" fmla="*/ 352468 h 1021523"/>
                <a:gd name="connsiteX2" fmla="*/ 1507788 w 3978928"/>
                <a:gd name="connsiteY2" fmla="*/ 731847 h 1021523"/>
                <a:gd name="connsiteX3" fmla="*/ 457200 w 3978928"/>
                <a:gd name="connsiteY3" fmla="*/ 731847 h 1021523"/>
                <a:gd name="connsiteX4" fmla="*/ 184826 w 3978928"/>
                <a:gd name="connsiteY4" fmla="*/ 654026 h 1021523"/>
                <a:gd name="connsiteX5" fmla="*/ 0 w 3978928"/>
                <a:gd name="connsiteY5" fmla="*/ 751302 h 1021523"/>
                <a:gd name="connsiteX6" fmla="*/ 184826 w 3978928"/>
                <a:gd name="connsiteY6" fmla="*/ 790213 h 1021523"/>
                <a:gd name="connsiteX7" fmla="*/ 622571 w 3978928"/>
                <a:gd name="connsiteY7" fmla="*/ 984766 h 1021523"/>
                <a:gd name="connsiteX8" fmla="*/ 1614792 w 3978928"/>
                <a:gd name="connsiteY8" fmla="*/ 984766 h 1021523"/>
                <a:gd name="connsiteX9" fmla="*/ 2577830 w 3978928"/>
                <a:gd name="connsiteY9" fmla="*/ 605387 h 1021523"/>
                <a:gd name="connsiteX10" fmla="*/ 3161490 w 3978928"/>
                <a:gd name="connsiteY10" fmla="*/ 323285 h 1021523"/>
                <a:gd name="connsiteX11" fmla="*/ 3861881 w 3978928"/>
                <a:gd name="connsiteY11" fmla="*/ 352468 h 1021523"/>
                <a:gd name="connsiteX12" fmla="*/ 3978613 w 3978928"/>
                <a:gd name="connsiteY12" fmla="*/ 2273 h 1021523"/>
                <a:gd name="connsiteX13" fmla="*/ 3871609 w 3978928"/>
                <a:gd name="connsiteY13" fmla="*/ 196826 h 1021523"/>
                <a:gd name="connsiteX14" fmla="*/ 3511686 w 3978928"/>
                <a:gd name="connsiteY14" fmla="*/ 99549 h 1021523"/>
                <a:gd name="connsiteX15" fmla="*/ 3054486 w 3978928"/>
                <a:gd name="connsiteY15" fmla="*/ 109277 h 1021523"/>
                <a:gd name="connsiteX16" fmla="*/ 2714018 w 3978928"/>
                <a:gd name="connsiteY16" fmla="*/ 303830 h 102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78928" h="1021523">
                  <a:moveTo>
                    <a:pt x="2714018" y="303830"/>
                  </a:moveTo>
                  <a:cubicBezTo>
                    <a:pt x="2649167" y="344362"/>
                    <a:pt x="2866417" y="281132"/>
                    <a:pt x="2665379" y="352468"/>
                  </a:cubicBezTo>
                  <a:cubicBezTo>
                    <a:pt x="2464341" y="423804"/>
                    <a:pt x="1875818" y="668617"/>
                    <a:pt x="1507788" y="731847"/>
                  </a:cubicBezTo>
                  <a:cubicBezTo>
                    <a:pt x="1139758" y="795077"/>
                    <a:pt x="677694" y="744817"/>
                    <a:pt x="457200" y="731847"/>
                  </a:cubicBezTo>
                  <a:cubicBezTo>
                    <a:pt x="236706" y="718877"/>
                    <a:pt x="261026" y="650784"/>
                    <a:pt x="184826" y="654026"/>
                  </a:cubicBezTo>
                  <a:cubicBezTo>
                    <a:pt x="108626" y="657268"/>
                    <a:pt x="0" y="728604"/>
                    <a:pt x="0" y="751302"/>
                  </a:cubicBezTo>
                  <a:cubicBezTo>
                    <a:pt x="0" y="774000"/>
                    <a:pt x="81064" y="751302"/>
                    <a:pt x="184826" y="790213"/>
                  </a:cubicBezTo>
                  <a:cubicBezTo>
                    <a:pt x="288588" y="829124"/>
                    <a:pt x="384243" y="952341"/>
                    <a:pt x="622571" y="984766"/>
                  </a:cubicBezTo>
                  <a:cubicBezTo>
                    <a:pt x="860899" y="1017191"/>
                    <a:pt x="1288916" y="1047996"/>
                    <a:pt x="1614792" y="984766"/>
                  </a:cubicBezTo>
                  <a:cubicBezTo>
                    <a:pt x="1940668" y="921536"/>
                    <a:pt x="2320047" y="715634"/>
                    <a:pt x="2577830" y="605387"/>
                  </a:cubicBezTo>
                  <a:cubicBezTo>
                    <a:pt x="2835613" y="495140"/>
                    <a:pt x="2947482" y="365438"/>
                    <a:pt x="3161490" y="323285"/>
                  </a:cubicBezTo>
                  <a:cubicBezTo>
                    <a:pt x="3375499" y="281132"/>
                    <a:pt x="3725694" y="405970"/>
                    <a:pt x="3861881" y="352468"/>
                  </a:cubicBezTo>
                  <a:cubicBezTo>
                    <a:pt x="3998068" y="298966"/>
                    <a:pt x="3976992" y="28213"/>
                    <a:pt x="3978613" y="2273"/>
                  </a:cubicBezTo>
                  <a:cubicBezTo>
                    <a:pt x="3980234" y="-23667"/>
                    <a:pt x="3949430" y="180613"/>
                    <a:pt x="3871609" y="196826"/>
                  </a:cubicBezTo>
                  <a:cubicBezTo>
                    <a:pt x="3793788" y="213039"/>
                    <a:pt x="3647873" y="114140"/>
                    <a:pt x="3511686" y="99549"/>
                  </a:cubicBezTo>
                  <a:cubicBezTo>
                    <a:pt x="3375499" y="84958"/>
                    <a:pt x="3179324" y="76851"/>
                    <a:pt x="3054486" y="109277"/>
                  </a:cubicBezTo>
                  <a:cubicBezTo>
                    <a:pt x="2929648" y="141702"/>
                    <a:pt x="2778869" y="263298"/>
                    <a:pt x="2714018" y="303830"/>
                  </a:cubicBezTo>
                  <a:close/>
                </a:path>
              </a:pathLst>
            </a:custGeom>
            <a:solidFill>
              <a:srgbClr val="D08C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5" name="자유형 524"/>
            <p:cNvSpPr/>
            <p:nvPr/>
          </p:nvSpPr>
          <p:spPr>
            <a:xfrm>
              <a:off x="10019952" y="9104255"/>
              <a:ext cx="1534358" cy="395893"/>
            </a:xfrm>
            <a:custGeom>
              <a:avLst/>
              <a:gdLst>
                <a:gd name="connsiteX0" fmla="*/ 1509795 w 1534358"/>
                <a:gd name="connsiteY0" fmla="*/ 46 h 737904"/>
                <a:gd name="connsiteX1" fmla="*/ 1410048 w 1534358"/>
                <a:gd name="connsiteY1" fmla="*/ 39745 h 737904"/>
                <a:gd name="connsiteX2" fmla="*/ 972303 w 1534358"/>
                <a:gd name="connsiteY2" fmla="*/ 224571 h 737904"/>
                <a:gd name="connsiteX3" fmla="*/ 408099 w 1534358"/>
                <a:gd name="connsiteY3" fmla="*/ 642860 h 737904"/>
                <a:gd name="connsiteX4" fmla="*/ 50959 w 1534358"/>
                <a:gd name="connsiteY4" fmla="*/ 737904 h 737904"/>
                <a:gd name="connsiteX5" fmla="*/ 0 w 1534358"/>
                <a:gd name="connsiteY5" fmla="*/ 736432 h 737904"/>
                <a:gd name="connsiteX6" fmla="*/ 0 w 1534358"/>
                <a:gd name="connsiteY6" fmla="*/ 102298 h 737904"/>
                <a:gd name="connsiteX7" fmla="*/ 14044 w 1534358"/>
                <a:gd name="connsiteY7" fmla="*/ 99669 h 737904"/>
                <a:gd name="connsiteX8" fmla="*/ 563742 w 1534358"/>
                <a:gd name="connsiteY8" fmla="*/ 59200 h 737904"/>
                <a:gd name="connsiteX9" fmla="*/ 1468414 w 1534358"/>
                <a:gd name="connsiteY9" fmla="*/ 834 h 737904"/>
                <a:gd name="connsiteX10" fmla="*/ 1509795 w 1534358"/>
                <a:gd name="connsiteY10" fmla="*/ 46 h 73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34358" h="737904">
                  <a:moveTo>
                    <a:pt x="1509795" y="46"/>
                  </a:moveTo>
                  <a:cubicBezTo>
                    <a:pt x="1580814" y="-686"/>
                    <a:pt x="1482397" y="7116"/>
                    <a:pt x="1410048" y="39745"/>
                  </a:cubicBezTo>
                  <a:cubicBezTo>
                    <a:pt x="1327363" y="77035"/>
                    <a:pt x="1139294" y="124052"/>
                    <a:pt x="972303" y="224571"/>
                  </a:cubicBezTo>
                  <a:cubicBezTo>
                    <a:pt x="805312" y="325090"/>
                    <a:pt x="588061" y="563417"/>
                    <a:pt x="408099" y="642860"/>
                  </a:cubicBezTo>
                  <a:cubicBezTo>
                    <a:pt x="295623" y="692512"/>
                    <a:pt x="160348" y="733297"/>
                    <a:pt x="50959" y="737904"/>
                  </a:cubicBezTo>
                  <a:lnTo>
                    <a:pt x="0" y="736432"/>
                  </a:lnTo>
                  <a:lnTo>
                    <a:pt x="0" y="102298"/>
                  </a:lnTo>
                  <a:lnTo>
                    <a:pt x="14044" y="99669"/>
                  </a:lnTo>
                  <a:cubicBezTo>
                    <a:pt x="176536" y="76680"/>
                    <a:pt x="389455" y="77439"/>
                    <a:pt x="563742" y="59200"/>
                  </a:cubicBezTo>
                  <a:cubicBezTo>
                    <a:pt x="842602" y="30017"/>
                    <a:pt x="1327363" y="4076"/>
                    <a:pt x="1468414" y="834"/>
                  </a:cubicBezTo>
                  <a:cubicBezTo>
                    <a:pt x="1486045" y="429"/>
                    <a:pt x="1499649" y="150"/>
                    <a:pt x="1509795" y="46"/>
                  </a:cubicBezTo>
                  <a:close/>
                </a:path>
              </a:pathLst>
            </a:custGeom>
            <a:solidFill>
              <a:srgbClr val="EDAF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6" name="자유형 525"/>
            <p:cNvSpPr/>
            <p:nvPr/>
          </p:nvSpPr>
          <p:spPr>
            <a:xfrm>
              <a:off x="11001739" y="9567094"/>
              <a:ext cx="3406382" cy="481625"/>
            </a:xfrm>
            <a:custGeom>
              <a:avLst/>
              <a:gdLst>
                <a:gd name="connsiteX0" fmla="*/ 3406382 w 3406382"/>
                <a:gd name="connsiteY0" fmla="*/ 0 h 481625"/>
                <a:gd name="connsiteX1" fmla="*/ 3406382 w 3406382"/>
                <a:gd name="connsiteY1" fmla="*/ 306811 h 481625"/>
                <a:gd name="connsiteX2" fmla="*/ 3359326 w 3406382"/>
                <a:gd name="connsiteY2" fmla="*/ 326544 h 481625"/>
                <a:gd name="connsiteX3" fmla="*/ 2986635 w 3406382"/>
                <a:gd name="connsiteY3" fmla="*/ 403757 h 481625"/>
                <a:gd name="connsiteX4" fmla="*/ 1381572 w 3406382"/>
                <a:gd name="connsiteY4" fmla="*/ 481578 h 481625"/>
                <a:gd name="connsiteX5" fmla="*/ 535265 w 3406382"/>
                <a:gd name="connsiteY5" fmla="*/ 394029 h 481625"/>
                <a:gd name="connsiteX6" fmla="*/ 29427 w 3406382"/>
                <a:gd name="connsiteY6" fmla="*/ 73017 h 481625"/>
                <a:gd name="connsiteX7" fmla="*/ 1410755 w 3406382"/>
                <a:gd name="connsiteY7" fmla="*/ 277297 h 481625"/>
                <a:gd name="connsiteX8" fmla="*/ 3338723 w 3406382"/>
                <a:gd name="connsiteY8" fmla="*/ 9404 h 48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6382" h="481625">
                  <a:moveTo>
                    <a:pt x="3406382" y="0"/>
                  </a:moveTo>
                  <a:lnTo>
                    <a:pt x="3406382" y="306811"/>
                  </a:lnTo>
                  <a:lnTo>
                    <a:pt x="3359326" y="326544"/>
                  </a:lnTo>
                  <a:cubicBezTo>
                    <a:pt x="3278870" y="355525"/>
                    <a:pt x="3166597" y="384302"/>
                    <a:pt x="2986635" y="403757"/>
                  </a:cubicBezTo>
                  <a:cubicBezTo>
                    <a:pt x="2626712" y="442667"/>
                    <a:pt x="1790134" y="483199"/>
                    <a:pt x="1381572" y="481578"/>
                  </a:cubicBezTo>
                  <a:cubicBezTo>
                    <a:pt x="973010" y="479957"/>
                    <a:pt x="754137" y="460501"/>
                    <a:pt x="535265" y="394029"/>
                  </a:cubicBezTo>
                  <a:cubicBezTo>
                    <a:pt x="316393" y="327557"/>
                    <a:pt x="-116488" y="92472"/>
                    <a:pt x="29427" y="73017"/>
                  </a:cubicBezTo>
                  <a:cubicBezTo>
                    <a:pt x="175342" y="53562"/>
                    <a:pt x="810883" y="293510"/>
                    <a:pt x="1410755" y="277297"/>
                  </a:cubicBezTo>
                  <a:cubicBezTo>
                    <a:pt x="1898151" y="264124"/>
                    <a:pt x="2814736" y="86126"/>
                    <a:pt x="3338723" y="9404"/>
                  </a:cubicBezTo>
                  <a:close/>
                </a:path>
              </a:pathLst>
            </a:custGeom>
            <a:solidFill>
              <a:srgbClr val="EDAF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7" name="자유형 526"/>
            <p:cNvSpPr/>
            <p:nvPr/>
          </p:nvSpPr>
          <p:spPr>
            <a:xfrm flipV="1">
              <a:off x="13283938" y="7545966"/>
              <a:ext cx="1124184" cy="263931"/>
            </a:xfrm>
            <a:custGeom>
              <a:avLst/>
              <a:gdLst>
                <a:gd name="connsiteX0" fmla="*/ 801713 w 1124184"/>
                <a:gd name="connsiteY0" fmla="*/ 262933 h 263931"/>
                <a:gd name="connsiteX1" fmla="*/ 1106310 w 1124184"/>
                <a:gd name="connsiteY1" fmla="*/ 233142 h 263931"/>
                <a:gd name="connsiteX2" fmla="*/ 1124184 w 1124184"/>
                <a:gd name="connsiteY2" fmla="*/ 228260 h 263931"/>
                <a:gd name="connsiteX3" fmla="*/ 1124184 w 1124184"/>
                <a:gd name="connsiteY3" fmla="*/ 19787 h 263931"/>
                <a:gd name="connsiteX4" fmla="*/ 1070211 w 1124184"/>
                <a:gd name="connsiteY4" fmla="*/ 34029 h 263931"/>
                <a:gd name="connsiteX5" fmla="*/ 568249 w 1124184"/>
                <a:gd name="connsiteY5" fmla="*/ 126745 h 263931"/>
                <a:gd name="connsiteX6" fmla="*/ 23500 w 1124184"/>
                <a:gd name="connsiteY6" fmla="*/ 286 h 263931"/>
                <a:gd name="connsiteX7" fmla="*/ 169415 w 1124184"/>
                <a:gd name="connsiteY7" fmla="*/ 97562 h 263931"/>
                <a:gd name="connsiteX8" fmla="*/ 801713 w 1124184"/>
                <a:gd name="connsiteY8" fmla="*/ 262933 h 26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4184" h="263931">
                  <a:moveTo>
                    <a:pt x="801713" y="262933"/>
                  </a:moveTo>
                  <a:cubicBezTo>
                    <a:pt x="898990" y="267797"/>
                    <a:pt x="1008831" y="254421"/>
                    <a:pt x="1106310" y="233142"/>
                  </a:cubicBezTo>
                  <a:lnTo>
                    <a:pt x="1124184" y="228260"/>
                  </a:lnTo>
                  <a:lnTo>
                    <a:pt x="1124184" y="19787"/>
                  </a:lnTo>
                  <a:lnTo>
                    <a:pt x="1070211" y="34029"/>
                  </a:lnTo>
                  <a:cubicBezTo>
                    <a:pt x="904157" y="76967"/>
                    <a:pt x="702004" y="123705"/>
                    <a:pt x="568249" y="126745"/>
                  </a:cubicBezTo>
                  <a:cubicBezTo>
                    <a:pt x="354241" y="131609"/>
                    <a:pt x="89972" y="5150"/>
                    <a:pt x="23500" y="286"/>
                  </a:cubicBezTo>
                  <a:cubicBezTo>
                    <a:pt x="-42972" y="-4578"/>
                    <a:pt x="39713" y="53788"/>
                    <a:pt x="169415" y="97562"/>
                  </a:cubicBezTo>
                  <a:cubicBezTo>
                    <a:pt x="299117" y="141336"/>
                    <a:pt x="607160" y="253205"/>
                    <a:pt x="801713" y="262933"/>
                  </a:cubicBezTo>
                  <a:close/>
                </a:path>
              </a:pathLst>
            </a:custGeom>
            <a:solidFill>
              <a:srgbClr val="EAA5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8" name="자유형 527"/>
            <p:cNvSpPr/>
            <p:nvPr/>
          </p:nvSpPr>
          <p:spPr>
            <a:xfrm>
              <a:off x="10879209" y="7421372"/>
              <a:ext cx="2305480" cy="411964"/>
            </a:xfrm>
            <a:custGeom>
              <a:avLst/>
              <a:gdLst>
                <a:gd name="connsiteX0" fmla="*/ 0 w 2305480"/>
                <a:gd name="connsiteY0" fmla="*/ 0 h 411964"/>
                <a:gd name="connsiteX1" fmla="*/ 642778 w 2305480"/>
                <a:gd name="connsiteY1" fmla="*/ 0 h 411964"/>
                <a:gd name="connsiteX2" fmla="*/ 677859 w 2305480"/>
                <a:gd name="connsiteY2" fmla="*/ 17856 h 411964"/>
                <a:gd name="connsiteX3" fmla="*/ 969080 w 2305480"/>
                <a:gd name="connsiteY3" fmla="*/ 156475 h 411964"/>
                <a:gd name="connsiteX4" fmla="*/ 1319276 w 2305480"/>
                <a:gd name="connsiteY4" fmla="*/ 185658 h 411964"/>
                <a:gd name="connsiteX5" fmla="*/ 1902365 w 2305480"/>
                <a:gd name="connsiteY5" fmla="*/ 31383 h 411964"/>
                <a:gd name="connsiteX6" fmla="*/ 2011162 w 2305480"/>
                <a:gd name="connsiteY6" fmla="*/ 0 h 411964"/>
                <a:gd name="connsiteX7" fmla="*/ 2305480 w 2305480"/>
                <a:gd name="connsiteY7" fmla="*/ 0 h 411964"/>
                <a:gd name="connsiteX8" fmla="*/ 2299262 w 2305480"/>
                <a:gd name="connsiteY8" fmla="*/ 2656 h 411964"/>
                <a:gd name="connsiteX9" fmla="*/ 1076085 w 2305480"/>
                <a:gd name="connsiteY9" fmla="*/ 409394 h 411964"/>
                <a:gd name="connsiteX10" fmla="*/ 151957 w 2305480"/>
                <a:gd name="connsiteY10" fmla="*/ 88381 h 411964"/>
                <a:gd name="connsiteX11" fmla="*/ 4218 w 2305480"/>
                <a:gd name="connsiteY11" fmla="*/ 10181 h 411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480" h="411964">
                  <a:moveTo>
                    <a:pt x="0" y="0"/>
                  </a:moveTo>
                  <a:lnTo>
                    <a:pt x="642778" y="0"/>
                  </a:lnTo>
                  <a:lnTo>
                    <a:pt x="677859" y="17856"/>
                  </a:lnTo>
                  <a:cubicBezTo>
                    <a:pt x="784660" y="74195"/>
                    <a:pt x="891259" y="131345"/>
                    <a:pt x="969080" y="156475"/>
                  </a:cubicBezTo>
                  <a:cubicBezTo>
                    <a:pt x="1124722" y="206735"/>
                    <a:pt x="1110131" y="221326"/>
                    <a:pt x="1319276" y="185658"/>
                  </a:cubicBezTo>
                  <a:cubicBezTo>
                    <a:pt x="1449992" y="163366"/>
                    <a:pt x="1690270" y="92941"/>
                    <a:pt x="1902365" y="31383"/>
                  </a:cubicBezTo>
                  <a:lnTo>
                    <a:pt x="2011162" y="0"/>
                  </a:lnTo>
                  <a:lnTo>
                    <a:pt x="2305480" y="0"/>
                  </a:lnTo>
                  <a:lnTo>
                    <a:pt x="2299262" y="2656"/>
                  </a:lnTo>
                  <a:cubicBezTo>
                    <a:pt x="1950358" y="151003"/>
                    <a:pt x="1376426" y="385075"/>
                    <a:pt x="1076085" y="409394"/>
                  </a:cubicBezTo>
                  <a:cubicBezTo>
                    <a:pt x="675630" y="441820"/>
                    <a:pt x="331919" y="158096"/>
                    <a:pt x="151957" y="88381"/>
                  </a:cubicBezTo>
                  <a:cubicBezTo>
                    <a:pt x="16986" y="36095"/>
                    <a:pt x="8778" y="25760"/>
                    <a:pt x="4218" y="10181"/>
                  </a:cubicBezTo>
                  <a:close/>
                </a:path>
              </a:pathLst>
            </a:custGeom>
            <a:solidFill>
              <a:srgbClr val="D08C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9" name="자유형 528"/>
            <p:cNvSpPr/>
            <p:nvPr/>
          </p:nvSpPr>
          <p:spPr>
            <a:xfrm flipV="1">
              <a:off x="10019952" y="9745001"/>
              <a:ext cx="1534358" cy="395893"/>
            </a:xfrm>
            <a:custGeom>
              <a:avLst/>
              <a:gdLst>
                <a:gd name="connsiteX0" fmla="*/ 1509795 w 1534358"/>
                <a:gd name="connsiteY0" fmla="*/ 46 h 737904"/>
                <a:gd name="connsiteX1" fmla="*/ 1410048 w 1534358"/>
                <a:gd name="connsiteY1" fmla="*/ 39745 h 737904"/>
                <a:gd name="connsiteX2" fmla="*/ 972303 w 1534358"/>
                <a:gd name="connsiteY2" fmla="*/ 224571 h 737904"/>
                <a:gd name="connsiteX3" fmla="*/ 408099 w 1534358"/>
                <a:gd name="connsiteY3" fmla="*/ 642860 h 737904"/>
                <a:gd name="connsiteX4" fmla="*/ 50959 w 1534358"/>
                <a:gd name="connsiteY4" fmla="*/ 737904 h 737904"/>
                <a:gd name="connsiteX5" fmla="*/ 0 w 1534358"/>
                <a:gd name="connsiteY5" fmla="*/ 736432 h 737904"/>
                <a:gd name="connsiteX6" fmla="*/ 0 w 1534358"/>
                <a:gd name="connsiteY6" fmla="*/ 102298 h 737904"/>
                <a:gd name="connsiteX7" fmla="*/ 14044 w 1534358"/>
                <a:gd name="connsiteY7" fmla="*/ 99669 h 737904"/>
                <a:gd name="connsiteX8" fmla="*/ 563742 w 1534358"/>
                <a:gd name="connsiteY8" fmla="*/ 59200 h 737904"/>
                <a:gd name="connsiteX9" fmla="*/ 1468414 w 1534358"/>
                <a:gd name="connsiteY9" fmla="*/ 834 h 737904"/>
                <a:gd name="connsiteX10" fmla="*/ 1509795 w 1534358"/>
                <a:gd name="connsiteY10" fmla="*/ 46 h 73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34358" h="737904">
                  <a:moveTo>
                    <a:pt x="1509795" y="46"/>
                  </a:moveTo>
                  <a:cubicBezTo>
                    <a:pt x="1580814" y="-686"/>
                    <a:pt x="1482397" y="7116"/>
                    <a:pt x="1410048" y="39745"/>
                  </a:cubicBezTo>
                  <a:cubicBezTo>
                    <a:pt x="1327363" y="77035"/>
                    <a:pt x="1139294" y="124052"/>
                    <a:pt x="972303" y="224571"/>
                  </a:cubicBezTo>
                  <a:cubicBezTo>
                    <a:pt x="805312" y="325090"/>
                    <a:pt x="588061" y="563417"/>
                    <a:pt x="408099" y="642860"/>
                  </a:cubicBezTo>
                  <a:cubicBezTo>
                    <a:pt x="295623" y="692512"/>
                    <a:pt x="160348" y="733297"/>
                    <a:pt x="50959" y="737904"/>
                  </a:cubicBezTo>
                  <a:lnTo>
                    <a:pt x="0" y="736432"/>
                  </a:lnTo>
                  <a:lnTo>
                    <a:pt x="0" y="102298"/>
                  </a:lnTo>
                  <a:lnTo>
                    <a:pt x="14044" y="99669"/>
                  </a:lnTo>
                  <a:cubicBezTo>
                    <a:pt x="176536" y="76680"/>
                    <a:pt x="389455" y="77439"/>
                    <a:pt x="563742" y="59200"/>
                  </a:cubicBezTo>
                  <a:cubicBezTo>
                    <a:pt x="842602" y="30017"/>
                    <a:pt x="1327363" y="4076"/>
                    <a:pt x="1468414" y="834"/>
                  </a:cubicBezTo>
                  <a:cubicBezTo>
                    <a:pt x="1486045" y="429"/>
                    <a:pt x="1499649" y="150"/>
                    <a:pt x="1509795" y="46"/>
                  </a:cubicBezTo>
                  <a:close/>
                </a:path>
              </a:pathLst>
            </a:custGeom>
            <a:solidFill>
              <a:srgbClr val="D08C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0" name="자유형 529"/>
            <p:cNvSpPr/>
            <p:nvPr/>
          </p:nvSpPr>
          <p:spPr>
            <a:xfrm>
              <a:off x="13283938" y="6956646"/>
              <a:ext cx="1124184" cy="263931"/>
            </a:xfrm>
            <a:custGeom>
              <a:avLst/>
              <a:gdLst>
                <a:gd name="connsiteX0" fmla="*/ 23500 w 1124184"/>
                <a:gd name="connsiteY0" fmla="*/ 286 h 263931"/>
                <a:gd name="connsiteX1" fmla="*/ 568249 w 1124184"/>
                <a:gd name="connsiteY1" fmla="*/ 126745 h 263931"/>
                <a:gd name="connsiteX2" fmla="*/ 1070211 w 1124184"/>
                <a:gd name="connsiteY2" fmla="*/ 34029 h 263931"/>
                <a:gd name="connsiteX3" fmla="*/ 1124184 w 1124184"/>
                <a:gd name="connsiteY3" fmla="*/ 19787 h 263931"/>
                <a:gd name="connsiteX4" fmla="*/ 1124184 w 1124184"/>
                <a:gd name="connsiteY4" fmla="*/ 228260 h 263931"/>
                <a:gd name="connsiteX5" fmla="*/ 1106310 w 1124184"/>
                <a:gd name="connsiteY5" fmla="*/ 233142 h 263931"/>
                <a:gd name="connsiteX6" fmla="*/ 801713 w 1124184"/>
                <a:gd name="connsiteY6" fmla="*/ 262933 h 263931"/>
                <a:gd name="connsiteX7" fmla="*/ 169415 w 1124184"/>
                <a:gd name="connsiteY7" fmla="*/ 97562 h 263931"/>
                <a:gd name="connsiteX8" fmla="*/ 23500 w 1124184"/>
                <a:gd name="connsiteY8" fmla="*/ 286 h 26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4184" h="263931">
                  <a:moveTo>
                    <a:pt x="23500" y="286"/>
                  </a:moveTo>
                  <a:cubicBezTo>
                    <a:pt x="89972" y="5150"/>
                    <a:pt x="354241" y="131609"/>
                    <a:pt x="568249" y="126745"/>
                  </a:cubicBezTo>
                  <a:cubicBezTo>
                    <a:pt x="702004" y="123705"/>
                    <a:pt x="904157" y="76967"/>
                    <a:pt x="1070211" y="34029"/>
                  </a:cubicBezTo>
                  <a:lnTo>
                    <a:pt x="1124184" y="19787"/>
                  </a:lnTo>
                  <a:lnTo>
                    <a:pt x="1124184" y="228260"/>
                  </a:lnTo>
                  <a:lnTo>
                    <a:pt x="1106310" y="233142"/>
                  </a:lnTo>
                  <a:cubicBezTo>
                    <a:pt x="1008831" y="254421"/>
                    <a:pt x="898990" y="267797"/>
                    <a:pt x="801713" y="262933"/>
                  </a:cubicBezTo>
                  <a:cubicBezTo>
                    <a:pt x="607160" y="253205"/>
                    <a:pt x="299117" y="141336"/>
                    <a:pt x="169415" y="97562"/>
                  </a:cubicBezTo>
                  <a:cubicBezTo>
                    <a:pt x="39713" y="53788"/>
                    <a:pt x="-42972" y="-4578"/>
                    <a:pt x="23500" y="286"/>
                  </a:cubicBezTo>
                  <a:close/>
                </a:path>
              </a:pathLst>
            </a:custGeom>
            <a:solidFill>
              <a:srgbClr val="D08C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1" name="자유형 530"/>
            <p:cNvSpPr/>
            <p:nvPr/>
          </p:nvSpPr>
          <p:spPr>
            <a:xfrm>
              <a:off x="10019952" y="6775910"/>
              <a:ext cx="1534358" cy="189689"/>
            </a:xfrm>
            <a:custGeom>
              <a:avLst/>
              <a:gdLst>
                <a:gd name="connsiteX0" fmla="*/ 1509795 w 1534358"/>
                <a:gd name="connsiteY0" fmla="*/ 46 h 737904"/>
                <a:gd name="connsiteX1" fmla="*/ 1410048 w 1534358"/>
                <a:gd name="connsiteY1" fmla="*/ 39745 h 737904"/>
                <a:gd name="connsiteX2" fmla="*/ 972303 w 1534358"/>
                <a:gd name="connsiteY2" fmla="*/ 224571 h 737904"/>
                <a:gd name="connsiteX3" fmla="*/ 408099 w 1534358"/>
                <a:gd name="connsiteY3" fmla="*/ 642860 h 737904"/>
                <a:gd name="connsiteX4" fmla="*/ 50959 w 1534358"/>
                <a:gd name="connsiteY4" fmla="*/ 737904 h 737904"/>
                <a:gd name="connsiteX5" fmla="*/ 0 w 1534358"/>
                <a:gd name="connsiteY5" fmla="*/ 736432 h 737904"/>
                <a:gd name="connsiteX6" fmla="*/ 0 w 1534358"/>
                <a:gd name="connsiteY6" fmla="*/ 102298 h 737904"/>
                <a:gd name="connsiteX7" fmla="*/ 14044 w 1534358"/>
                <a:gd name="connsiteY7" fmla="*/ 99669 h 737904"/>
                <a:gd name="connsiteX8" fmla="*/ 563742 w 1534358"/>
                <a:gd name="connsiteY8" fmla="*/ 59200 h 737904"/>
                <a:gd name="connsiteX9" fmla="*/ 1468414 w 1534358"/>
                <a:gd name="connsiteY9" fmla="*/ 834 h 737904"/>
                <a:gd name="connsiteX10" fmla="*/ 1509795 w 1534358"/>
                <a:gd name="connsiteY10" fmla="*/ 46 h 73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34358" h="737904">
                  <a:moveTo>
                    <a:pt x="1509795" y="46"/>
                  </a:moveTo>
                  <a:cubicBezTo>
                    <a:pt x="1580814" y="-686"/>
                    <a:pt x="1482397" y="7116"/>
                    <a:pt x="1410048" y="39745"/>
                  </a:cubicBezTo>
                  <a:cubicBezTo>
                    <a:pt x="1327363" y="77035"/>
                    <a:pt x="1139294" y="124052"/>
                    <a:pt x="972303" y="224571"/>
                  </a:cubicBezTo>
                  <a:cubicBezTo>
                    <a:pt x="805312" y="325090"/>
                    <a:pt x="588061" y="563417"/>
                    <a:pt x="408099" y="642860"/>
                  </a:cubicBezTo>
                  <a:cubicBezTo>
                    <a:pt x="295623" y="692512"/>
                    <a:pt x="160348" y="733297"/>
                    <a:pt x="50959" y="737904"/>
                  </a:cubicBezTo>
                  <a:lnTo>
                    <a:pt x="0" y="736432"/>
                  </a:lnTo>
                  <a:lnTo>
                    <a:pt x="0" y="102298"/>
                  </a:lnTo>
                  <a:lnTo>
                    <a:pt x="14044" y="99669"/>
                  </a:lnTo>
                  <a:cubicBezTo>
                    <a:pt x="176536" y="76680"/>
                    <a:pt x="389455" y="77439"/>
                    <a:pt x="563742" y="59200"/>
                  </a:cubicBezTo>
                  <a:cubicBezTo>
                    <a:pt x="842602" y="30017"/>
                    <a:pt x="1327363" y="4076"/>
                    <a:pt x="1468414" y="834"/>
                  </a:cubicBezTo>
                  <a:cubicBezTo>
                    <a:pt x="1486045" y="429"/>
                    <a:pt x="1499649" y="150"/>
                    <a:pt x="1509795" y="46"/>
                  </a:cubicBezTo>
                  <a:close/>
                </a:path>
              </a:pathLst>
            </a:custGeom>
            <a:solidFill>
              <a:srgbClr val="D08C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2" name="자유형 531"/>
            <p:cNvSpPr/>
            <p:nvPr/>
          </p:nvSpPr>
          <p:spPr>
            <a:xfrm flipH="1" flipV="1">
              <a:off x="10499206" y="6878491"/>
              <a:ext cx="2305480" cy="411964"/>
            </a:xfrm>
            <a:custGeom>
              <a:avLst/>
              <a:gdLst>
                <a:gd name="connsiteX0" fmla="*/ 0 w 2305480"/>
                <a:gd name="connsiteY0" fmla="*/ 0 h 411964"/>
                <a:gd name="connsiteX1" fmla="*/ 642778 w 2305480"/>
                <a:gd name="connsiteY1" fmla="*/ 0 h 411964"/>
                <a:gd name="connsiteX2" fmla="*/ 677859 w 2305480"/>
                <a:gd name="connsiteY2" fmla="*/ 17856 h 411964"/>
                <a:gd name="connsiteX3" fmla="*/ 969080 w 2305480"/>
                <a:gd name="connsiteY3" fmla="*/ 156475 h 411964"/>
                <a:gd name="connsiteX4" fmla="*/ 1319276 w 2305480"/>
                <a:gd name="connsiteY4" fmla="*/ 185658 h 411964"/>
                <a:gd name="connsiteX5" fmla="*/ 1902365 w 2305480"/>
                <a:gd name="connsiteY5" fmla="*/ 31383 h 411964"/>
                <a:gd name="connsiteX6" fmla="*/ 2011162 w 2305480"/>
                <a:gd name="connsiteY6" fmla="*/ 0 h 411964"/>
                <a:gd name="connsiteX7" fmla="*/ 2305480 w 2305480"/>
                <a:gd name="connsiteY7" fmla="*/ 0 h 411964"/>
                <a:gd name="connsiteX8" fmla="*/ 2299262 w 2305480"/>
                <a:gd name="connsiteY8" fmla="*/ 2656 h 411964"/>
                <a:gd name="connsiteX9" fmla="*/ 1076085 w 2305480"/>
                <a:gd name="connsiteY9" fmla="*/ 409394 h 411964"/>
                <a:gd name="connsiteX10" fmla="*/ 151957 w 2305480"/>
                <a:gd name="connsiteY10" fmla="*/ 88381 h 411964"/>
                <a:gd name="connsiteX11" fmla="*/ 4218 w 2305480"/>
                <a:gd name="connsiteY11" fmla="*/ 10181 h 411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480" h="411964">
                  <a:moveTo>
                    <a:pt x="0" y="0"/>
                  </a:moveTo>
                  <a:lnTo>
                    <a:pt x="642778" y="0"/>
                  </a:lnTo>
                  <a:lnTo>
                    <a:pt x="677859" y="17856"/>
                  </a:lnTo>
                  <a:cubicBezTo>
                    <a:pt x="784660" y="74195"/>
                    <a:pt x="891259" y="131345"/>
                    <a:pt x="969080" y="156475"/>
                  </a:cubicBezTo>
                  <a:cubicBezTo>
                    <a:pt x="1124722" y="206735"/>
                    <a:pt x="1110131" y="221326"/>
                    <a:pt x="1319276" y="185658"/>
                  </a:cubicBezTo>
                  <a:cubicBezTo>
                    <a:pt x="1449992" y="163366"/>
                    <a:pt x="1690270" y="92941"/>
                    <a:pt x="1902365" y="31383"/>
                  </a:cubicBezTo>
                  <a:lnTo>
                    <a:pt x="2011162" y="0"/>
                  </a:lnTo>
                  <a:lnTo>
                    <a:pt x="2305480" y="0"/>
                  </a:lnTo>
                  <a:lnTo>
                    <a:pt x="2299262" y="2656"/>
                  </a:lnTo>
                  <a:cubicBezTo>
                    <a:pt x="1950358" y="151003"/>
                    <a:pt x="1376426" y="385075"/>
                    <a:pt x="1076085" y="409394"/>
                  </a:cubicBezTo>
                  <a:cubicBezTo>
                    <a:pt x="675630" y="441820"/>
                    <a:pt x="331919" y="158096"/>
                    <a:pt x="151957" y="88381"/>
                  </a:cubicBezTo>
                  <a:cubicBezTo>
                    <a:pt x="16986" y="36095"/>
                    <a:pt x="8778" y="25760"/>
                    <a:pt x="4218" y="10181"/>
                  </a:cubicBezTo>
                  <a:close/>
                </a:path>
              </a:pathLst>
            </a:custGeom>
            <a:solidFill>
              <a:srgbClr val="EDAF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3" name="자유형 532"/>
            <p:cNvSpPr/>
            <p:nvPr/>
          </p:nvSpPr>
          <p:spPr>
            <a:xfrm flipH="1" flipV="1">
              <a:off x="12399263" y="6694388"/>
              <a:ext cx="2008857" cy="218919"/>
            </a:xfrm>
            <a:custGeom>
              <a:avLst/>
              <a:gdLst>
                <a:gd name="connsiteX0" fmla="*/ 1773555 w 3018770"/>
                <a:gd name="connsiteY0" fmla="*/ 364574 h 365136"/>
                <a:gd name="connsiteX1" fmla="*/ 967057 w 3018770"/>
                <a:gd name="connsiteY1" fmla="*/ 332076 h 365136"/>
                <a:gd name="connsiteX2" fmla="*/ 261001 w 3018770"/>
                <a:gd name="connsiteY2" fmla="*/ 285777 h 365136"/>
                <a:gd name="connsiteX3" fmla="*/ 115414 w 3018770"/>
                <a:gd name="connsiteY3" fmla="*/ 289756 h 365136"/>
                <a:gd name="connsiteX4" fmla="*/ 0 w 3018770"/>
                <a:gd name="connsiteY4" fmla="*/ 299953 h 365136"/>
                <a:gd name="connsiteX5" fmla="*/ 0 w 3018770"/>
                <a:gd name="connsiteY5" fmla="*/ 33716 h 365136"/>
                <a:gd name="connsiteX6" fmla="*/ 83764 w 3018770"/>
                <a:gd name="connsiteY6" fmla="*/ 30378 h 365136"/>
                <a:gd name="connsiteX7" fmla="*/ 666115 w 3018770"/>
                <a:gd name="connsiteY7" fmla="*/ 54284 h 365136"/>
                <a:gd name="connsiteX8" fmla="*/ 1950905 w 3018770"/>
                <a:gd name="connsiteY8" fmla="*/ 193180 h 365136"/>
                <a:gd name="connsiteX9" fmla="*/ 2957903 w 3018770"/>
                <a:gd name="connsiteY9" fmla="*/ 7985 h 365136"/>
                <a:gd name="connsiteX10" fmla="*/ 2911604 w 3018770"/>
                <a:gd name="connsiteY10" fmla="*/ 31134 h 365136"/>
                <a:gd name="connsiteX11" fmla="*/ 2228698 w 3018770"/>
                <a:gd name="connsiteY11" fmla="*/ 343651 h 365136"/>
                <a:gd name="connsiteX12" fmla="*/ 1773555 w 3018770"/>
                <a:gd name="connsiteY12" fmla="*/ 364574 h 365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18770" h="365136">
                  <a:moveTo>
                    <a:pt x="1773555" y="364574"/>
                  </a:moveTo>
                  <a:cubicBezTo>
                    <a:pt x="1487014" y="360712"/>
                    <a:pt x="1172025" y="338105"/>
                    <a:pt x="967057" y="332076"/>
                  </a:cubicBezTo>
                  <a:cubicBezTo>
                    <a:pt x="639108" y="322430"/>
                    <a:pt x="455841" y="291564"/>
                    <a:pt x="261001" y="285777"/>
                  </a:cubicBezTo>
                  <a:cubicBezTo>
                    <a:pt x="212291" y="284330"/>
                    <a:pt x="162978" y="286380"/>
                    <a:pt x="115414" y="289756"/>
                  </a:cubicBezTo>
                  <a:lnTo>
                    <a:pt x="0" y="299953"/>
                  </a:lnTo>
                  <a:lnTo>
                    <a:pt x="0" y="33716"/>
                  </a:lnTo>
                  <a:lnTo>
                    <a:pt x="83764" y="30378"/>
                  </a:lnTo>
                  <a:cubicBezTo>
                    <a:pt x="242463" y="27608"/>
                    <a:pt x="447884" y="39816"/>
                    <a:pt x="666115" y="54284"/>
                  </a:cubicBezTo>
                  <a:cubicBezTo>
                    <a:pt x="1015285" y="77433"/>
                    <a:pt x="1568940" y="200896"/>
                    <a:pt x="1950905" y="193180"/>
                  </a:cubicBezTo>
                  <a:cubicBezTo>
                    <a:pt x="2332870" y="185464"/>
                    <a:pt x="2797786" y="34993"/>
                    <a:pt x="2957903" y="7985"/>
                  </a:cubicBezTo>
                  <a:cubicBezTo>
                    <a:pt x="3118020" y="-19023"/>
                    <a:pt x="2911604" y="31134"/>
                    <a:pt x="2911604" y="31134"/>
                  </a:cubicBezTo>
                  <a:cubicBezTo>
                    <a:pt x="2790070" y="87078"/>
                    <a:pt x="2552789" y="293494"/>
                    <a:pt x="2228698" y="343651"/>
                  </a:cubicBezTo>
                  <a:cubicBezTo>
                    <a:pt x="2107164" y="362460"/>
                    <a:pt x="1945480" y="366891"/>
                    <a:pt x="1773555" y="364574"/>
                  </a:cubicBezTo>
                  <a:close/>
                </a:path>
              </a:pathLst>
            </a:custGeom>
            <a:solidFill>
              <a:srgbClr val="EDAF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1" name="그룹 380"/>
          <p:cNvGrpSpPr/>
          <p:nvPr/>
        </p:nvGrpSpPr>
        <p:grpSpPr>
          <a:xfrm>
            <a:off x="4188672" y="1028700"/>
            <a:ext cx="4388169" cy="4451604"/>
            <a:chOff x="4188672" y="1134929"/>
            <a:chExt cx="4388169" cy="4345375"/>
          </a:xfrm>
          <a:solidFill>
            <a:schemeClr val="bg1">
              <a:alpha val="5000"/>
            </a:schemeClr>
          </a:solidFill>
        </p:grpSpPr>
        <p:sp>
          <p:nvSpPr>
            <p:cNvPr id="379" name="직사각형 378"/>
            <p:cNvSpPr/>
            <p:nvPr/>
          </p:nvSpPr>
          <p:spPr>
            <a:xfrm>
              <a:off x="4729480" y="1729014"/>
              <a:ext cx="208280" cy="37512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0" name="직사각형 379"/>
            <p:cNvSpPr/>
            <p:nvPr/>
          </p:nvSpPr>
          <p:spPr>
            <a:xfrm>
              <a:off x="7739959" y="1729014"/>
              <a:ext cx="208280" cy="37512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모서리가 둥근 직사각형 82"/>
            <p:cNvSpPr/>
            <p:nvPr/>
          </p:nvSpPr>
          <p:spPr>
            <a:xfrm>
              <a:off x="4188672" y="1990847"/>
              <a:ext cx="4388169" cy="2970216"/>
            </a:xfrm>
            <a:prstGeom prst="roundRect">
              <a:avLst>
                <a:gd name="adj" fmla="val 593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8" name="모서리가 둥근 직사각형 377"/>
            <p:cNvSpPr/>
            <p:nvPr/>
          </p:nvSpPr>
          <p:spPr>
            <a:xfrm>
              <a:off x="4188672" y="1134929"/>
              <a:ext cx="4388169" cy="725001"/>
            </a:xfrm>
            <a:prstGeom prst="roundRect">
              <a:avLst>
                <a:gd name="adj" fmla="val 1870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77" name="그림 3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738" y="1355282"/>
            <a:ext cx="727046" cy="1456652"/>
          </a:xfrm>
          <a:prstGeom prst="rect">
            <a:avLst/>
          </a:prstGeom>
        </p:spPr>
      </p:pic>
      <p:sp>
        <p:nvSpPr>
          <p:cNvPr id="79" name="자유형 78"/>
          <p:cNvSpPr/>
          <p:nvPr/>
        </p:nvSpPr>
        <p:spPr>
          <a:xfrm>
            <a:off x="-965200" y="-624975"/>
            <a:ext cx="9861785" cy="7787775"/>
          </a:xfrm>
          <a:custGeom>
            <a:avLst/>
            <a:gdLst>
              <a:gd name="connsiteX0" fmla="*/ 0 w 9861785"/>
              <a:gd name="connsiteY0" fmla="*/ 5034415 h 7787775"/>
              <a:gd name="connsiteX1" fmla="*/ 528320 w 9861785"/>
              <a:gd name="connsiteY1" fmla="*/ 4851535 h 7787775"/>
              <a:gd name="connsiteX2" fmla="*/ 2885440 w 9861785"/>
              <a:gd name="connsiteY2" fmla="*/ 4323215 h 7787775"/>
              <a:gd name="connsiteX3" fmla="*/ 5801360 w 9861785"/>
              <a:gd name="connsiteY3" fmla="*/ 2717935 h 7787775"/>
              <a:gd name="connsiteX4" fmla="*/ 7934960 w 9861785"/>
              <a:gd name="connsiteY4" fmla="*/ 289695 h 7787775"/>
              <a:gd name="connsiteX5" fmla="*/ 9479280 w 9861785"/>
              <a:gd name="connsiteY5" fmla="*/ 96655 h 7787775"/>
              <a:gd name="connsiteX6" fmla="*/ 9794240 w 9861785"/>
              <a:gd name="connsiteY6" fmla="*/ 757055 h 7787775"/>
              <a:gd name="connsiteX7" fmla="*/ 8442960 w 9861785"/>
              <a:gd name="connsiteY7" fmla="*/ 4099695 h 7787775"/>
              <a:gd name="connsiteX8" fmla="*/ 6248400 w 9861785"/>
              <a:gd name="connsiteY8" fmla="*/ 6995295 h 7787775"/>
              <a:gd name="connsiteX9" fmla="*/ 4429760 w 9861785"/>
              <a:gd name="connsiteY9" fmla="*/ 7787775 h 778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61785" h="7787775">
                <a:moveTo>
                  <a:pt x="0" y="5034415"/>
                </a:moveTo>
                <a:cubicBezTo>
                  <a:pt x="23706" y="5002241"/>
                  <a:pt x="47413" y="4970068"/>
                  <a:pt x="528320" y="4851535"/>
                </a:cubicBezTo>
                <a:cubicBezTo>
                  <a:pt x="1009227" y="4733002"/>
                  <a:pt x="2006600" y="4678815"/>
                  <a:pt x="2885440" y="4323215"/>
                </a:cubicBezTo>
                <a:cubicBezTo>
                  <a:pt x="3764280" y="3967615"/>
                  <a:pt x="4959773" y="3390188"/>
                  <a:pt x="5801360" y="2717935"/>
                </a:cubicBezTo>
                <a:cubicBezTo>
                  <a:pt x="6642947" y="2045682"/>
                  <a:pt x="7321973" y="726575"/>
                  <a:pt x="7934960" y="289695"/>
                </a:cubicBezTo>
                <a:cubicBezTo>
                  <a:pt x="8547947" y="-147185"/>
                  <a:pt x="9169400" y="18762"/>
                  <a:pt x="9479280" y="96655"/>
                </a:cubicBezTo>
                <a:cubicBezTo>
                  <a:pt x="9789160" y="174548"/>
                  <a:pt x="9966960" y="89882"/>
                  <a:pt x="9794240" y="757055"/>
                </a:cubicBezTo>
                <a:cubicBezTo>
                  <a:pt x="9621520" y="1424228"/>
                  <a:pt x="9033933" y="3059988"/>
                  <a:pt x="8442960" y="4099695"/>
                </a:cubicBezTo>
                <a:cubicBezTo>
                  <a:pt x="7851987" y="5139402"/>
                  <a:pt x="6917267" y="6380615"/>
                  <a:pt x="6248400" y="6995295"/>
                </a:cubicBezTo>
                <a:cubicBezTo>
                  <a:pt x="5579533" y="7609975"/>
                  <a:pt x="5227320" y="7598122"/>
                  <a:pt x="4429760" y="7787775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3" name="그룹 92"/>
          <p:cNvGrpSpPr/>
          <p:nvPr/>
        </p:nvGrpSpPr>
        <p:grpSpPr>
          <a:xfrm>
            <a:off x="4487198" y="1735822"/>
            <a:ext cx="4004840" cy="400110"/>
            <a:chOff x="4527730" y="2243557"/>
            <a:chExt cx="4049110" cy="400110"/>
          </a:xfrm>
        </p:grpSpPr>
        <p:sp>
          <p:nvSpPr>
            <p:cNvPr id="85" name="TextBox 84"/>
            <p:cNvSpPr txBox="1"/>
            <p:nvPr/>
          </p:nvSpPr>
          <p:spPr>
            <a:xfrm>
              <a:off x="5128093" y="2243557"/>
              <a:ext cx="3448747" cy="400110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배경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527730" y="2243557"/>
              <a:ext cx="600364" cy="400110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20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  <a:endPara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4487198" y="2416724"/>
            <a:ext cx="4004840" cy="400110"/>
            <a:chOff x="4527730" y="2687148"/>
            <a:chExt cx="4049110" cy="400110"/>
          </a:xfrm>
        </p:grpSpPr>
        <p:sp>
          <p:nvSpPr>
            <p:cNvPr id="86" name="TextBox 85"/>
            <p:cNvSpPr txBox="1"/>
            <p:nvPr/>
          </p:nvSpPr>
          <p:spPr>
            <a:xfrm>
              <a:off x="5128093" y="2687148"/>
              <a:ext cx="3448747" cy="400110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시스템 구조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527730" y="2687148"/>
              <a:ext cx="600364" cy="400110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20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  <a:endPara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4487198" y="3097626"/>
            <a:ext cx="4004840" cy="400110"/>
            <a:chOff x="4527730" y="3130738"/>
            <a:chExt cx="4049110" cy="400110"/>
          </a:xfrm>
        </p:grpSpPr>
        <p:sp>
          <p:nvSpPr>
            <p:cNvPr id="87" name="TextBox 86"/>
            <p:cNvSpPr txBox="1"/>
            <p:nvPr/>
          </p:nvSpPr>
          <p:spPr>
            <a:xfrm>
              <a:off x="5128093" y="3130738"/>
              <a:ext cx="3448747" cy="400110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정적모델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4527730" y="3130738"/>
              <a:ext cx="600364" cy="400110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20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</a:t>
              </a:r>
              <a:endPara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4487198" y="3778529"/>
            <a:ext cx="4004840" cy="707886"/>
            <a:chOff x="4527730" y="3574328"/>
            <a:chExt cx="4049110" cy="707886"/>
          </a:xfrm>
        </p:grpSpPr>
        <p:sp>
          <p:nvSpPr>
            <p:cNvPr id="88" name="TextBox 87"/>
            <p:cNvSpPr txBox="1"/>
            <p:nvPr/>
          </p:nvSpPr>
          <p:spPr>
            <a:xfrm>
              <a:off x="5128093" y="3574328"/>
              <a:ext cx="3448747" cy="707886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동적모델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주요기능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동영상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+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결과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4527730" y="3574328"/>
              <a:ext cx="600364" cy="400110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20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</a:t>
              </a:r>
              <a:endPara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45" name="그룹 144"/>
          <p:cNvGrpSpPr/>
          <p:nvPr/>
        </p:nvGrpSpPr>
        <p:grpSpPr>
          <a:xfrm>
            <a:off x="201468" y="255444"/>
            <a:ext cx="1636568" cy="208160"/>
            <a:chOff x="755650" y="2943225"/>
            <a:chExt cx="7600950" cy="966788"/>
          </a:xfrm>
        </p:grpSpPr>
        <p:sp>
          <p:nvSpPr>
            <p:cNvPr id="146" name="Freeform 87"/>
            <p:cNvSpPr>
              <a:spLocks/>
            </p:cNvSpPr>
            <p:nvPr/>
          </p:nvSpPr>
          <p:spPr bwMode="auto">
            <a:xfrm>
              <a:off x="5810250" y="2986088"/>
              <a:ext cx="354013" cy="673100"/>
            </a:xfrm>
            <a:custGeom>
              <a:avLst/>
              <a:gdLst>
                <a:gd name="T0" fmla="*/ 111 w 465"/>
                <a:gd name="T1" fmla="*/ 883 h 883"/>
                <a:gd name="T2" fmla="*/ 465 w 465"/>
                <a:gd name="T3" fmla="*/ 883 h 883"/>
                <a:gd name="T4" fmla="*/ 465 w 465"/>
                <a:gd name="T5" fmla="*/ 747 h 883"/>
                <a:gd name="T6" fmla="*/ 162 w 465"/>
                <a:gd name="T7" fmla="*/ 747 h 883"/>
                <a:gd name="T8" fmla="*/ 162 w 465"/>
                <a:gd name="T9" fmla="*/ 136 h 883"/>
                <a:gd name="T10" fmla="*/ 450 w 465"/>
                <a:gd name="T11" fmla="*/ 136 h 883"/>
                <a:gd name="T12" fmla="*/ 450 w 465"/>
                <a:gd name="T13" fmla="*/ 0 h 883"/>
                <a:gd name="T14" fmla="*/ 4 w 465"/>
                <a:gd name="T15" fmla="*/ 0 h 883"/>
                <a:gd name="T16" fmla="*/ 4 w 465"/>
                <a:gd name="T17" fmla="*/ 782 h 883"/>
                <a:gd name="T18" fmla="*/ 111 w 465"/>
                <a:gd name="T19" fmla="*/ 883 h 883"/>
                <a:gd name="T20" fmla="*/ 111 w 465"/>
                <a:gd name="T21" fmla="*/ 883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5" h="883">
                  <a:moveTo>
                    <a:pt x="111" y="883"/>
                  </a:moveTo>
                  <a:lnTo>
                    <a:pt x="465" y="883"/>
                  </a:lnTo>
                  <a:lnTo>
                    <a:pt x="465" y="747"/>
                  </a:lnTo>
                  <a:lnTo>
                    <a:pt x="162" y="747"/>
                  </a:lnTo>
                  <a:lnTo>
                    <a:pt x="162" y="136"/>
                  </a:lnTo>
                  <a:lnTo>
                    <a:pt x="450" y="136"/>
                  </a:lnTo>
                  <a:lnTo>
                    <a:pt x="450" y="0"/>
                  </a:lnTo>
                  <a:lnTo>
                    <a:pt x="4" y="0"/>
                  </a:lnTo>
                  <a:lnTo>
                    <a:pt x="4" y="782"/>
                  </a:lnTo>
                  <a:cubicBezTo>
                    <a:pt x="4" y="782"/>
                    <a:pt x="0" y="883"/>
                    <a:pt x="111" y="883"/>
                  </a:cubicBezTo>
                  <a:lnTo>
                    <a:pt x="111" y="883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88"/>
            <p:cNvSpPr>
              <a:spLocks/>
            </p:cNvSpPr>
            <p:nvPr/>
          </p:nvSpPr>
          <p:spPr bwMode="auto">
            <a:xfrm>
              <a:off x="7534275" y="3263900"/>
              <a:ext cx="822325" cy="407988"/>
            </a:xfrm>
            <a:custGeom>
              <a:avLst/>
              <a:gdLst>
                <a:gd name="T0" fmla="*/ 334 w 518"/>
                <a:gd name="T1" fmla="*/ 193 h 257"/>
                <a:gd name="T2" fmla="*/ 334 w 518"/>
                <a:gd name="T3" fmla="*/ 0 h 257"/>
                <a:gd name="T4" fmla="*/ 260 w 518"/>
                <a:gd name="T5" fmla="*/ 0 h 257"/>
                <a:gd name="T6" fmla="*/ 260 w 518"/>
                <a:gd name="T7" fmla="*/ 193 h 257"/>
                <a:gd name="T8" fmla="*/ 176 w 518"/>
                <a:gd name="T9" fmla="*/ 193 h 257"/>
                <a:gd name="T10" fmla="*/ 176 w 518"/>
                <a:gd name="T11" fmla="*/ 0 h 257"/>
                <a:gd name="T12" fmla="*/ 100 w 518"/>
                <a:gd name="T13" fmla="*/ 0 h 257"/>
                <a:gd name="T14" fmla="*/ 100 w 518"/>
                <a:gd name="T15" fmla="*/ 193 h 257"/>
                <a:gd name="T16" fmla="*/ 0 w 518"/>
                <a:gd name="T17" fmla="*/ 193 h 257"/>
                <a:gd name="T18" fmla="*/ 0 w 518"/>
                <a:gd name="T19" fmla="*/ 257 h 257"/>
                <a:gd name="T20" fmla="*/ 518 w 518"/>
                <a:gd name="T21" fmla="*/ 257 h 257"/>
                <a:gd name="T22" fmla="*/ 518 w 518"/>
                <a:gd name="T23" fmla="*/ 193 h 257"/>
                <a:gd name="T24" fmla="*/ 334 w 518"/>
                <a:gd name="T25" fmla="*/ 193 h 257"/>
                <a:gd name="T26" fmla="*/ 334 w 518"/>
                <a:gd name="T27" fmla="*/ 193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8" h="257">
                  <a:moveTo>
                    <a:pt x="334" y="193"/>
                  </a:moveTo>
                  <a:lnTo>
                    <a:pt x="334" y="0"/>
                  </a:lnTo>
                  <a:lnTo>
                    <a:pt x="260" y="0"/>
                  </a:lnTo>
                  <a:lnTo>
                    <a:pt x="260" y="193"/>
                  </a:lnTo>
                  <a:lnTo>
                    <a:pt x="176" y="193"/>
                  </a:lnTo>
                  <a:lnTo>
                    <a:pt x="176" y="0"/>
                  </a:lnTo>
                  <a:lnTo>
                    <a:pt x="100" y="0"/>
                  </a:lnTo>
                  <a:lnTo>
                    <a:pt x="100" y="193"/>
                  </a:lnTo>
                  <a:lnTo>
                    <a:pt x="0" y="193"/>
                  </a:lnTo>
                  <a:lnTo>
                    <a:pt x="0" y="257"/>
                  </a:lnTo>
                  <a:lnTo>
                    <a:pt x="518" y="257"/>
                  </a:lnTo>
                  <a:lnTo>
                    <a:pt x="518" y="193"/>
                  </a:lnTo>
                  <a:lnTo>
                    <a:pt x="334" y="193"/>
                  </a:lnTo>
                  <a:lnTo>
                    <a:pt x="334" y="193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89"/>
            <p:cNvSpPr>
              <a:spLocks/>
            </p:cNvSpPr>
            <p:nvPr/>
          </p:nvSpPr>
          <p:spPr bwMode="auto">
            <a:xfrm>
              <a:off x="4926013" y="3371850"/>
              <a:ext cx="784225" cy="517525"/>
            </a:xfrm>
            <a:custGeom>
              <a:avLst/>
              <a:gdLst>
                <a:gd name="T0" fmla="*/ 964 w 1028"/>
                <a:gd name="T1" fmla="*/ 311 h 678"/>
                <a:gd name="T2" fmla="*/ 964 w 1028"/>
                <a:gd name="T3" fmla="*/ 678 h 678"/>
                <a:gd name="T4" fmla="*/ 806 w 1028"/>
                <a:gd name="T5" fmla="*/ 678 h 678"/>
                <a:gd name="T6" fmla="*/ 806 w 1028"/>
                <a:gd name="T7" fmla="*/ 367 h 678"/>
                <a:gd name="T8" fmla="*/ 53 w 1028"/>
                <a:gd name="T9" fmla="*/ 367 h 678"/>
                <a:gd name="T10" fmla="*/ 53 w 1028"/>
                <a:gd name="T11" fmla="*/ 235 h 678"/>
                <a:gd name="T12" fmla="*/ 427 w 1028"/>
                <a:gd name="T13" fmla="*/ 235 h 678"/>
                <a:gd name="T14" fmla="*/ 427 w 1028"/>
                <a:gd name="T15" fmla="*/ 124 h 678"/>
                <a:gd name="T16" fmla="*/ 0 w 1028"/>
                <a:gd name="T17" fmla="*/ 124 h 678"/>
                <a:gd name="T18" fmla="*/ 0 w 1028"/>
                <a:gd name="T19" fmla="*/ 0 h 678"/>
                <a:gd name="T20" fmla="*/ 1028 w 1028"/>
                <a:gd name="T21" fmla="*/ 0 h 678"/>
                <a:gd name="T22" fmla="*/ 1028 w 1028"/>
                <a:gd name="T23" fmla="*/ 124 h 678"/>
                <a:gd name="T24" fmla="*/ 585 w 1028"/>
                <a:gd name="T25" fmla="*/ 124 h 678"/>
                <a:gd name="T26" fmla="*/ 585 w 1028"/>
                <a:gd name="T27" fmla="*/ 235 h 678"/>
                <a:gd name="T28" fmla="*/ 895 w 1028"/>
                <a:gd name="T29" fmla="*/ 235 h 678"/>
                <a:gd name="T30" fmla="*/ 964 w 1028"/>
                <a:gd name="T31" fmla="*/ 311 h 678"/>
                <a:gd name="T32" fmla="*/ 964 w 1028"/>
                <a:gd name="T33" fmla="*/ 311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8" h="678">
                  <a:moveTo>
                    <a:pt x="964" y="311"/>
                  </a:moveTo>
                  <a:lnTo>
                    <a:pt x="964" y="678"/>
                  </a:lnTo>
                  <a:lnTo>
                    <a:pt x="806" y="678"/>
                  </a:lnTo>
                  <a:lnTo>
                    <a:pt x="806" y="367"/>
                  </a:lnTo>
                  <a:lnTo>
                    <a:pt x="53" y="367"/>
                  </a:lnTo>
                  <a:lnTo>
                    <a:pt x="53" y="235"/>
                  </a:lnTo>
                  <a:lnTo>
                    <a:pt x="427" y="235"/>
                  </a:lnTo>
                  <a:lnTo>
                    <a:pt x="42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028" y="0"/>
                  </a:lnTo>
                  <a:lnTo>
                    <a:pt x="1028" y="124"/>
                  </a:lnTo>
                  <a:lnTo>
                    <a:pt x="585" y="124"/>
                  </a:lnTo>
                  <a:lnTo>
                    <a:pt x="585" y="235"/>
                  </a:lnTo>
                  <a:lnTo>
                    <a:pt x="895" y="235"/>
                  </a:lnTo>
                  <a:cubicBezTo>
                    <a:pt x="895" y="235"/>
                    <a:pt x="964" y="235"/>
                    <a:pt x="964" y="311"/>
                  </a:cubicBezTo>
                  <a:lnTo>
                    <a:pt x="964" y="311"/>
                  </a:lnTo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90"/>
            <p:cNvSpPr>
              <a:spLocks noEditPoints="1"/>
            </p:cNvSpPr>
            <p:nvPr/>
          </p:nvSpPr>
          <p:spPr bwMode="auto">
            <a:xfrm>
              <a:off x="4967288" y="2979738"/>
              <a:ext cx="693738" cy="323850"/>
            </a:xfrm>
            <a:custGeom>
              <a:avLst/>
              <a:gdLst>
                <a:gd name="T0" fmla="*/ 64 w 911"/>
                <a:gd name="T1" fmla="*/ 425 h 425"/>
                <a:gd name="T2" fmla="*/ 911 w 911"/>
                <a:gd name="T3" fmla="*/ 425 h 425"/>
                <a:gd name="T4" fmla="*/ 911 w 911"/>
                <a:gd name="T5" fmla="*/ 0 h 425"/>
                <a:gd name="T6" fmla="*/ 753 w 911"/>
                <a:gd name="T7" fmla="*/ 0 h 425"/>
                <a:gd name="T8" fmla="*/ 753 w 911"/>
                <a:gd name="T9" fmla="*/ 89 h 425"/>
                <a:gd name="T10" fmla="*/ 162 w 911"/>
                <a:gd name="T11" fmla="*/ 89 h 425"/>
                <a:gd name="T12" fmla="*/ 162 w 911"/>
                <a:gd name="T13" fmla="*/ 0 h 425"/>
                <a:gd name="T14" fmla="*/ 3 w 911"/>
                <a:gd name="T15" fmla="*/ 0 h 425"/>
                <a:gd name="T16" fmla="*/ 3 w 911"/>
                <a:gd name="T17" fmla="*/ 361 h 425"/>
                <a:gd name="T18" fmla="*/ 64 w 911"/>
                <a:gd name="T19" fmla="*/ 425 h 425"/>
                <a:gd name="T20" fmla="*/ 753 w 911"/>
                <a:gd name="T21" fmla="*/ 212 h 425"/>
                <a:gd name="T22" fmla="*/ 753 w 911"/>
                <a:gd name="T23" fmla="*/ 295 h 425"/>
                <a:gd name="T24" fmla="*/ 162 w 911"/>
                <a:gd name="T25" fmla="*/ 295 h 425"/>
                <a:gd name="T26" fmla="*/ 162 w 911"/>
                <a:gd name="T27" fmla="*/ 212 h 425"/>
                <a:gd name="T28" fmla="*/ 753 w 911"/>
                <a:gd name="T29" fmla="*/ 212 h 425"/>
                <a:gd name="T30" fmla="*/ 753 w 911"/>
                <a:gd name="T31" fmla="*/ 212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11" h="425">
                  <a:moveTo>
                    <a:pt x="64" y="425"/>
                  </a:moveTo>
                  <a:lnTo>
                    <a:pt x="911" y="425"/>
                  </a:lnTo>
                  <a:lnTo>
                    <a:pt x="911" y="0"/>
                  </a:lnTo>
                  <a:lnTo>
                    <a:pt x="753" y="0"/>
                  </a:lnTo>
                  <a:lnTo>
                    <a:pt x="753" y="89"/>
                  </a:lnTo>
                  <a:lnTo>
                    <a:pt x="162" y="89"/>
                  </a:lnTo>
                  <a:lnTo>
                    <a:pt x="162" y="0"/>
                  </a:lnTo>
                  <a:lnTo>
                    <a:pt x="3" y="0"/>
                  </a:lnTo>
                  <a:lnTo>
                    <a:pt x="3" y="361"/>
                  </a:lnTo>
                  <a:cubicBezTo>
                    <a:pt x="3" y="361"/>
                    <a:pt x="0" y="425"/>
                    <a:pt x="64" y="425"/>
                  </a:cubicBezTo>
                  <a:close/>
                  <a:moveTo>
                    <a:pt x="753" y="212"/>
                  </a:moveTo>
                  <a:lnTo>
                    <a:pt x="753" y="295"/>
                  </a:lnTo>
                  <a:lnTo>
                    <a:pt x="162" y="295"/>
                  </a:lnTo>
                  <a:lnTo>
                    <a:pt x="162" y="212"/>
                  </a:lnTo>
                  <a:lnTo>
                    <a:pt x="753" y="212"/>
                  </a:lnTo>
                  <a:lnTo>
                    <a:pt x="753" y="212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91"/>
            <p:cNvSpPr>
              <a:spLocks/>
            </p:cNvSpPr>
            <p:nvPr/>
          </p:nvSpPr>
          <p:spPr bwMode="auto">
            <a:xfrm>
              <a:off x="6218238" y="2976563"/>
              <a:ext cx="352425" cy="708025"/>
            </a:xfrm>
            <a:custGeom>
              <a:avLst/>
              <a:gdLst>
                <a:gd name="T0" fmla="*/ 146 w 222"/>
                <a:gd name="T1" fmla="*/ 154 h 446"/>
                <a:gd name="T2" fmla="*/ 76 w 222"/>
                <a:gd name="T3" fmla="*/ 154 h 446"/>
                <a:gd name="T4" fmla="*/ 76 w 222"/>
                <a:gd name="T5" fmla="*/ 0 h 446"/>
                <a:gd name="T6" fmla="*/ 0 w 222"/>
                <a:gd name="T7" fmla="*/ 0 h 446"/>
                <a:gd name="T8" fmla="*/ 0 w 222"/>
                <a:gd name="T9" fmla="*/ 446 h 446"/>
                <a:gd name="T10" fmla="*/ 76 w 222"/>
                <a:gd name="T11" fmla="*/ 446 h 446"/>
                <a:gd name="T12" fmla="*/ 76 w 222"/>
                <a:gd name="T13" fmla="*/ 219 h 446"/>
                <a:gd name="T14" fmla="*/ 146 w 222"/>
                <a:gd name="T15" fmla="*/ 219 h 446"/>
                <a:gd name="T16" fmla="*/ 146 w 222"/>
                <a:gd name="T17" fmla="*/ 446 h 446"/>
                <a:gd name="T18" fmla="*/ 222 w 222"/>
                <a:gd name="T19" fmla="*/ 446 h 446"/>
                <a:gd name="T20" fmla="*/ 222 w 222"/>
                <a:gd name="T21" fmla="*/ 0 h 446"/>
                <a:gd name="T22" fmla="*/ 146 w 222"/>
                <a:gd name="T23" fmla="*/ 0 h 446"/>
                <a:gd name="T24" fmla="*/ 146 w 222"/>
                <a:gd name="T25" fmla="*/ 154 h 446"/>
                <a:gd name="T26" fmla="*/ 146 w 222"/>
                <a:gd name="T27" fmla="*/ 154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2" h="446">
                  <a:moveTo>
                    <a:pt x="146" y="154"/>
                  </a:moveTo>
                  <a:lnTo>
                    <a:pt x="76" y="154"/>
                  </a:lnTo>
                  <a:lnTo>
                    <a:pt x="76" y="0"/>
                  </a:lnTo>
                  <a:lnTo>
                    <a:pt x="0" y="0"/>
                  </a:lnTo>
                  <a:lnTo>
                    <a:pt x="0" y="446"/>
                  </a:lnTo>
                  <a:lnTo>
                    <a:pt x="76" y="446"/>
                  </a:lnTo>
                  <a:lnTo>
                    <a:pt x="76" y="219"/>
                  </a:lnTo>
                  <a:lnTo>
                    <a:pt x="146" y="219"/>
                  </a:lnTo>
                  <a:lnTo>
                    <a:pt x="146" y="446"/>
                  </a:lnTo>
                  <a:lnTo>
                    <a:pt x="222" y="446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6" y="154"/>
                  </a:lnTo>
                  <a:lnTo>
                    <a:pt x="146" y="154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Freeform 92"/>
            <p:cNvSpPr>
              <a:spLocks/>
            </p:cNvSpPr>
            <p:nvPr/>
          </p:nvSpPr>
          <p:spPr bwMode="auto">
            <a:xfrm>
              <a:off x="7577138" y="2986088"/>
              <a:ext cx="714375" cy="441325"/>
            </a:xfrm>
            <a:custGeom>
              <a:avLst/>
              <a:gdLst>
                <a:gd name="T0" fmla="*/ 937 w 937"/>
                <a:gd name="T1" fmla="*/ 98 h 579"/>
                <a:gd name="T2" fmla="*/ 937 w 937"/>
                <a:gd name="T3" fmla="*/ 579 h 579"/>
                <a:gd name="T4" fmla="*/ 782 w 937"/>
                <a:gd name="T5" fmla="*/ 579 h 579"/>
                <a:gd name="T6" fmla="*/ 782 w 937"/>
                <a:gd name="T7" fmla="*/ 142 h 579"/>
                <a:gd name="T8" fmla="*/ 0 w 937"/>
                <a:gd name="T9" fmla="*/ 142 h 579"/>
                <a:gd name="T10" fmla="*/ 0 w 937"/>
                <a:gd name="T11" fmla="*/ 6 h 579"/>
                <a:gd name="T12" fmla="*/ 845 w 937"/>
                <a:gd name="T13" fmla="*/ 6 h 579"/>
                <a:gd name="T14" fmla="*/ 937 w 937"/>
                <a:gd name="T15" fmla="*/ 98 h 579"/>
                <a:gd name="T16" fmla="*/ 937 w 937"/>
                <a:gd name="T17" fmla="*/ 98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7" h="579">
                  <a:moveTo>
                    <a:pt x="937" y="98"/>
                  </a:moveTo>
                  <a:lnTo>
                    <a:pt x="937" y="579"/>
                  </a:lnTo>
                  <a:lnTo>
                    <a:pt x="782" y="579"/>
                  </a:lnTo>
                  <a:lnTo>
                    <a:pt x="782" y="142"/>
                  </a:lnTo>
                  <a:lnTo>
                    <a:pt x="0" y="142"/>
                  </a:lnTo>
                  <a:lnTo>
                    <a:pt x="0" y="6"/>
                  </a:lnTo>
                  <a:lnTo>
                    <a:pt x="845" y="6"/>
                  </a:lnTo>
                  <a:cubicBezTo>
                    <a:pt x="845" y="6"/>
                    <a:pt x="937" y="0"/>
                    <a:pt x="937" y="98"/>
                  </a:cubicBezTo>
                  <a:lnTo>
                    <a:pt x="937" y="98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Freeform 93"/>
            <p:cNvSpPr>
              <a:spLocks noEditPoints="1"/>
            </p:cNvSpPr>
            <p:nvPr/>
          </p:nvSpPr>
          <p:spPr bwMode="auto">
            <a:xfrm>
              <a:off x="6688138" y="2943225"/>
              <a:ext cx="827088" cy="947738"/>
            </a:xfrm>
            <a:custGeom>
              <a:avLst/>
              <a:gdLst>
                <a:gd name="T0" fmla="*/ 873 w 1085"/>
                <a:gd name="T1" fmla="*/ 817 h 1244"/>
                <a:gd name="T2" fmla="*/ 54 w 1085"/>
                <a:gd name="T3" fmla="*/ 813 h 1244"/>
                <a:gd name="T4" fmla="*/ 54 w 1085"/>
                <a:gd name="T5" fmla="*/ 949 h 1244"/>
                <a:gd name="T6" fmla="*/ 788 w 1085"/>
                <a:gd name="T7" fmla="*/ 949 h 1244"/>
                <a:gd name="T8" fmla="*/ 788 w 1085"/>
                <a:gd name="T9" fmla="*/ 1244 h 1244"/>
                <a:gd name="T10" fmla="*/ 946 w 1085"/>
                <a:gd name="T11" fmla="*/ 1244 h 1244"/>
                <a:gd name="T12" fmla="*/ 946 w 1085"/>
                <a:gd name="T13" fmla="*/ 877 h 1244"/>
                <a:gd name="T14" fmla="*/ 873 w 1085"/>
                <a:gd name="T15" fmla="*/ 817 h 1244"/>
                <a:gd name="T16" fmla="*/ 943 w 1085"/>
                <a:gd name="T17" fmla="*/ 323 h 1244"/>
                <a:gd name="T18" fmla="*/ 943 w 1085"/>
                <a:gd name="T19" fmla="*/ 44 h 1244"/>
                <a:gd name="T20" fmla="*/ 784 w 1085"/>
                <a:gd name="T21" fmla="*/ 44 h 1244"/>
                <a:gd name="T22" fmla="*/ 784 w 1085"/>
                <a:gd name="T23" fmla="*/ 737 h 1244"/>
                <a:gd name="T24" fmla="*/ 943 w 1085"/>
                <a:gd name="T25" fmla="*/ 737 h 1244"/>
                <a:gd name="T26" fmla="*/ 943 w 1085"/>
                <a:gd name="T27" fmla="*/ 456 h 1244"/>
                <a:gd name="T28" fmla="*/ 1085 w 1085"/>
                <a:gd name="T29" fmla="*/ 456 h 1244"/>
                <a:gd name="T30" fmla="*/ 1085 w 1085"/>
                <a:gd name="T31" fmla="*/ 323 h 1244"/>
                <a:gd name="T32" fmla="*/ 943 w 1085"/>
                <a:gd name="T33" fmla="*/ 323 h 1244"/>
                <a:gd name="T34" fmla="*/ 225 w 1085"/>
                <a:gd name="T35" fmla="*/ 250 h 1244"/>
                <a:gd name="T36" fmla="*/ 16 w 1085"/>
                <a:gd name="T37" fmla="*/ 497 h 1244"/>
                <a:gd name="T38" fmla="*/ 307 w 1085"/>
                <a:gd name="T39" fmla="*/ 753 h 1244"/>
                <a:gd name="T40" fmla="*/ 601 w 1085"/>
                <a:gd name="T41" fmla="*/ 497 h 1244"/>
                <a:gd name="T42" fmla="*/ 373 w 1085"/>
                <a:gd name="T43" fmla="*/ 247 h 1244"/>
                <a:gd name="T44" fmla="*/ 373 w 1085"/>
                <a:gd name="T45" fmla="*/ 212 h 1244"/>
                <a:gd name="T46" fmla="*/ 620 w 1085"/>
                <a:gd name="T47" fmla="*/ 212 h 1244"/>
                <a:gd name="T48" fmla="*/ 620 w 1085"/>
                <a:gd name="T49" fmla="*/ 79 h 1244"/>
                <a:gd name="T50" fmla="*/ 380 w 1085"/>
                <a:gd name="T51" fmla="*/ 79 h 1244"/>
                <a:gd name="T52" fmla="*/ 380 w 1085"/>
                <a:gd name="T53" fmla="*/ 0 h 1244"/>
                <a:gd name="T54" fmla="*/ 225 w 1085"/>
                <a:gd name="T55" fmla="*/ 0 h 1244"/>
                <a:gd name="T56" fmla="*/ 225 w 1085"/>
                <a:gd name="T57" fmla="*/ 79 h 1244"/>
                <a:gd name="T58" fmla="*/ 0 w 1085"/>
                <a:gd name="T59" fmla="*/ 79 h 1244"/>
                <a:gd name="T60" fmla="*/ 0 w 1085"/>
                <a:gd name="T61" fmla="*/ 212 h 1244"/>
                <a:gd name="T62" fmla="*/ 231 w 1085"/>
                <a:gd name="T63" fmla="*/ 212 h 1244"/>
                <a:gd name="T64" fmla="*/ 231 w 1085"/>
                <a:gd name="T65" fmla="*/ 247 h 1244"/>
                <a:gd name="T66" fmla="*/ 225 w 1085"/>
                <a:gd name="T67" fmla="*/ 250 h 1244"/>
                <a:gd name="T68" fmla="*/ 307 w 1085"/>
                <a:gd name="T69" fmla="*/ 370 h 1244"/>
                <a:gd name="T70" fmla="*/ 449 w 1085"/>
                <a:gd name="T71" fmla="*/ 497 h 1244"/>
                <a:gd name="T72" fmla="*/ 307 w 1085"/>
                <a:gd name="T73" fmla="*/ 620 h 1244"/>
                <a:gd name="T74" fmla="*/ 168 w 1085"/>
                <a:gd name="T75" fmla="*/ 497 h 1244"/>
                <a:gd name="T76" fmla="*/ 307 w 1085"/>
                <a:gd name="T77" fmla="*/ 370 h 1244"/>
                <a:gd name="T78" fmla="*/ 307 w 1085"/>
                <a:gd name="T79" fmla="*/ 37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85" h="1244">
                  <a:moveTo>
                    <a:pt x="873" y="817"/>
                  </a:moveTo>
                  <a:lnTo>
                    <a:pt x="54" y="813"/>
                  </a:lnTo>
                  <a:lnTo>
                    <a:pt x="54" y="949"/>
                  </a:lnTo>
                  <a:lnTo>
                    <a:pt x="788" y="949"/>
                  </a:lnTo>
                  <a:lnTo>
                    <a:pt x="788" y="1244"/>
                  </a:lnTo>
                  <a:lnTo>
                    <a:pt x="946" y="1244"/>
                  </a:lnTo>
                  <a:lnTo>
                    <a:pt x="946" y="877"/>
                  </a:lnTo>
                  <a:cubicBezTo>
                    <a:pt x="946" y="807"/>
                    <a:pt x="873" y="817"/>
                    <a:pt x="873" y="817"/>
                  </a:cubicBezTo>
                  <a:close/>
                  <a:moveTo>
                    <a:pt x="943" y="323"/>
                  </a:moveTo>
                  <a:lnTo>
                    <a:pt x="943" y="44"/>
                  </a:lnTo>
                  <a:lnTo>
                    <a:pt x="784" y="44"/>
                  </a:lnTo>
                  <a:lnTo>
                    <a:pt x="784" y="737"/>
                  </a:lnTo>
                  <a:lnTo>
                    <a:pt x="943" y="737"/>
                  </a:lnTo>
                  <a:lnTo>
                    <a:pt x="943" y="456"/>
                  </a:lnTo>
                  <a:lnTo>
                    <a:pt x="1085" y="456"/>
                  </a:lnTo>
                  <a:lnTo>
                    <a:pt x="1085" y="323"/>
                  </a:lnTo>
                  <a:lnTo>
                    <a:pt x="943" y="323"/>
                  </a:lnTo>
                  <a:close/>
                  <a:moveTo>
                    <a:pt x="225" y="250"/>
                  </a:moveTo>
                  <a:cubicBezTo>
                    <a:pt x="104" y="282"/>
                    <a:pt x="16" y="383"/>
                    <a:pt x="16" y="497"/>
                  </a:cubicBezTo>
                  <a:cubicBezTo>
                    <a:pt x="16" y="639"/>
                    <a:pt x="149" y="753"/>
                    <a:pt x="307" y="753"/>
                  </a:cubicBezTo>
                  <a:cubicBezTo>
                    <a:pt x="465" y="753"/>
                    <a:pt x="601" y="639"/>
                    <a:pt x="601" y="497"/>
                  </a:cubicBezTo>
                  <a:cubicBezTo>
                    <a:pt x="601" y="380"/>
                    <a:pt x="503" y="275"/>
                    <a:pt x="373" y="247"/>
                  </a:cubicBezTo>
                  <a:lnTo>
                    <a:pt x="373" y="212"/>
                  </a:lnTo>
                  <a:lnTo>
                    <a:pt x="620" y="212"/>
                  </a:lnTo>
                  <a:lnTo>
                    <a:pt x="620" y="79"/>
                  </a:lnTo>
                  <a:lnTo>
                    <a:pt x="380" y="79"/>
                  </a:lnTo>
                  <a:lnTo>
                    <a:pt x="380" y="0"/>
                  </a:lnTo>
                  <a:lnTo>
                    <a:pt x="225" y="0"/>
                  </a:lnTo>
                  <a:lnTo>
                    <a:pt x="225" y="79"/>
                  </a:lnTo>
                  <a:lnTo>
                    <a:pt x="0" y="79"/>
                  </a:lnTo>
                  <a:lnTo>
                    <a:pt x="0" y="212"/>
                  </a:lnTo>
                  <a:lnTo>
                    <a:pt x="231" y="212"/>
                  </a:lnTo>
                  <a:lnTo>
                    <a:pt x="231" y="247"/>
                  </a:lnTo>
                  <a:lnTo>
                    <a:pt x="225" y="250"/>
                  </a:lnTo>
                  <a:close/>
                  <a:moveTo>
                    <a:pt x="307" y="370"/>
                  </a:moveTo>
                  <a:cubicBezTo>
                    <a:pt x="386" y="370"/>
                    <a:pt x="449" y="427"/>
                    <a:pt x="449" y="497"/>
                  </a:cubicBezTo>
                  <a:cubicBezTo>
                    <a:pt x="449" y="567"/>
                    <a:pt x="386" y="620"/>
                    <a:pt x="307" y="620"/>
                  </a:cubicBezTo>
                  <a:cubicBezTo>
                    <a:pt x="231" y="620"/>
                    <a:pt x="168" y="567"/>
                    <a:pt x="168" y="497"/>
                  </a:cubicBezTo>
                  <a:cubicBezTo>
                    <a:pt x="168" y="427"/>
                    <a:pt x="231" y="370"/>
                    <a:pt x="307" y="370"/>
                  </a:cubicBezTo>
                  <a:lnTo>
                    <a:pt x="307" y="370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Freeform 94"/>
            <p:cNvSpPr>
              <a:spLocks noEditPoints="1"/>
            </p:cNvSpPr>
            <p:nvPr/>
          </p:nvSpPr>
          <p:spPr bwMode="auto">
            <a:xfrm>
              <a:off x="4222750" y="3449638"/>
              <a:ext cx="601663" cy="436563"/>
            </a:xfrm>
            <a:custGeom>
              <a:avLst/>
              <a:gdLst>
                <a:gd name="T0" fmla="*/ 791 w 791"/>
                <a:gd name="T1" fmla="*/ 288 h 573"/>
                <a:gd name="T2" fmla="*/ 791 w 791"/>
                <a:gd name="T3" fmla="*/ 288 h 573"/>
                <a:gd name="T4" fmla="*/ 395 w 791"/>
                <a:gd name="T5" fmla="*/ 0 h 573"/>
                <a:gd name="T6" fmla="*/ 0 w 791"/>
                <a:gd name="T7" fmla="*/ 288 h 573"/>
                <a:gd name="T8" fmla="*/ 395 w 791"/>
                <a:gd name="T9" fmla="*/ 573 h 573"/>
                <a:gd name="T10" fmla="*/ 791 w 791"/>
                <a:gd name="T11" fmla="*/ 288 h 573"/>
                <a:gd name="T12" fmla="*/ 395 w 791"/>
                <a:gd name="T13" fmla="*/ 449 h 573"/>
                <a:gd name="T14" fmla="*/ 158 w 791"/>
                <a:gd name="T15" fmla="*/ 288 h 573"/>
                <a:gd name="T16" fmla="*/ 395 w 791"/>
                <a:gd name="T17" fmla="*/ 123 h 573"/>
                <a:gd name="T18" fmla="*/ 636 w 791"/>
                <a:gd name="T19" fmla="*/ 288 h 573"/>
                <a:gd name="T20" fmla="*/ 395 w 791"/>
                <a:gd name="T21" fmla="*/ 449 h 573"/>
                <a:gd name="T22" fmla="*/ 395 w 791"/>
                <a:gd name="T23" fmla="*/ 449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1" h="573">
                  <a:moveTo>
                    <a:pt x="791" y="288"/>
                  </a:moveTo>
                  <a:lnTo>
                    <a:pt x="791" y="288"/>
                  </a:lnTo>
                  <a:cubicBezTo>
                    <a:pt x="791" y="129"/>
                    <a:pt x="613" y="0"/>
                    <a:pt x="395" y="0"/>
                  </a:cubicBezTo>
                  <a:cubicBezTo>
                    <a:pt x="177" y="0"/>
                    <a:pt x="0" y="129"/>
                    <a:pt x="0" y="288"/>
                  </a:cubicBezTo>
                  <a:cubicBezTo>
                    <a:pt x="0" y="446"/>
                    <a:pt x="177" y="573"/>
                    <a:pt x="395" y="573"/>
                  </a:cubicBezTo>
                  <a:cubicBezTo>
                    <a:pt x="613" y="573"/>
                    <a:pt x="791" y="446"/>
                    <a:pt x="791" y="288"/>
                  </a:cubicBezTo>
                  <a:close/>
                  <a:moveTo>
                    <a:pt x="395" y="449"/>
                  </a:moveTo>
                  <a:cubicBezTo>
                    <a:pt x="266" y="449"/>
                    <a:pt x="158" y="376"/>
                    <a:pt x="158" y="288"/>
                  </a:cubicBezTo>
                  <a:cubicBezTo>
                    <a:pt x="158" y="199"/>
                    <a:pt x="266" y="123"/>
                    <a:pt x="395" y="123"/>
                  </a:cubicBezTo>
                  <a:cubicBezTo>
                    <a:pt x="503" y="123"/>
                    <a:pt x="636" y="186"/>
                    <a:pt x="636" y="288"/>
                  </a:cubicBezTo>
                  <a:cubicBezTo>
                    <a:pt x="636" y="389"/>
                    <a:pt x="503" y="449"/>
                    <a:pt x="395" y="449"/>
                  </a:cubicBezTo>
                  <a:lnTo>
                    <a:pt x="395" y="449"/>
                  </a:lnTo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Freeform 95"/>
            <p:cNvSpPr>
              <a:spLocks noEditPoints="1"/>
            </p:cNvSpPr>
            <p:nvPr/>
          </p:nvSpPr>
          <p:spPr bwMode="auto">
            <a:xfrm>
              <a:off x="4067175" y="2971800"/>
              <a:ext cx="752475" cy="492125"/>
            </a:xfrm>
            <a:custGeom>
              <a:avLst/>
              <a:gdLst>
                <a:gd name="T0" fmla="*/ 503 w 987"/>
                <a:gd name="T1" fmla="*/ 19 h 646"/>
                <a:gd name="T2" fmla="*/ 19 w 987"/>
                <a:gd name="T3" fmla="*/ 19 h 646"/>
                <a:gd name="T4" fmla="*/ 19 w 987"/>
                <a:gd name="T5" fmla="*/ 142 h 646"/>
                <a:gd name="T6" fmla="*/ 377 w 987"/>
                <a:gd name="T7" fmla="*/ 142 h 646"/>
                <a:gd name="T8" fmla="*/ 358 w 987"/>
                <a:gd name="T9" fmla="*/ 237 h 646"/>
                <a:gd name="T10" fmla="*/ 0 w 987"/>
                <a:gd name="T11" fmla="*/ 529 h 646"/>
                <a:gd name="T12" fmla="*/ 4 w 987"/>
                <a:gd name="T13" fmla="*/ 646 h 646"/>
                <a:gd name="T14" fmla="*/ 541 w 987"/>
                <a:gd name="T15" fmla="*/ 63 h 646"/>
                <a:gd name="T16" fmla="*/ 503 w 987"/>
                <a:gd name="T17" fmla="*/ 19 h 646"/>
                <a:gd name="T18" fmla="*/ 826 w 987"/>
                <a:gd name="T19" fmla="*/ 0 h 646"/>
                <a:gd name="T20" fmla="*/ 826 w 987"/>
                <a:gd name="T21" fmla="*/ 123 h 646"/>
                <a:gd name="T22" fmla="*/ 579 w 987"/>
                <a:gd name="T23" fmla="*/ 123 h 646"/>
                <a:gd name="T24" fmla="*/ 579 w 987"/>
                <a:gd name="T25" fmla="*/ 259 h 646"/>
                <a:gd name="T26" fmla="*/ 826 w 987"/>
                <a:gd name="T27" fmla="*/ 259 h 646"/>
                <a:gd name="T28" fmla="*/ 826 w 987"/>
                <a:gd name="T29" fmla="*/ 351 h 646"/>
                <a:gd name="T30" fmla="*/ 573 w 987"/>
                <a:gd name="T31" fmla="*/ 351 h 646"/>
                <a:gd name="T32" fmla="*/ 573 w 987"/>
                <a:gd name="T33" fmla="*/ 484 h 646"/>
                <a:gd name="T34" fmla="*/ 826 w 987"/>
                <a:gd name="T35" fmla="*/ 484 h 646"/>
                <a:gd name="T36" fmla="*/ 826 w 987"/>
                <a:gd name="T37" fmla="*/ 639 h 646"/>
                <a:gd name="T38" fmla="*/ 987 w 987"/>
                <a:gd name="T39" fmla="*/ 639 h 646"/>
                <a:gd name="T40" fmla="*/ 987 w 987"/>
                <a:gd name="T41" fmla="*/ 0 h 646"/>
                <a:gd name="T42" fmla="*/ 826 w 987"/>
                <a:gd name="T43" fmla="*/ 0 h 646"/>
                <a:gd name="T44" fmla="*/ 826 w 987"/>
                <a:gd name="T45" fmla="*/ 0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7" h="646">
                  <a:moveTo>
                    <a:pt x="503" y="19"/>
                  </a:moveTo>
                  <a:lnTo>
                    <a:pt x="19" y="19"/>
                  </a:lnTo>
                  <a:lnTo>
                    <a:pt x="19" y="142"/>
                  </a:lnTo>
                  <a:lnTo>
                    <a:pt x="377" y="142"/>
                  </a:lnTo>
                  <a:cubicBezTo>
                    <a:pt x="377" y="161"/>
                    <a:pt x="374" y="193"/>
                    <a:pt x="358" y="237"/>
                  </a:cubicBezTo>
                  <a:cubicBezTo>
                    <a:pt x="276" y="484"/>
                    <a:pt x="0" y="529"/>
                    <a:pt x="0" y="529"/>
                  </a:cubicBezTo>
                  <a:lnTo>
                    <a:pt x="4" y="646"/>
                  </a:lnTo>
                  <a:cubicBezTo>
                    <a:pt x="567" y="566"/>
                    <a:pt x="541" y="63"/>
                    <a:pt x="541" y="63"/>
                  </a:cubicBezTo>
                  <a:cubicBezTo>
                    <a:pt x="541" y="22"/>
                    <a:pt x="503" y="19"/>
                    <a:pt x="503" y="19"/>
                  </a:cubicBezTo>
                  <a:close/>
                  <a:moveTo>
                    <a:pt x="826" y="0"/>
                  </a:moveTo>
                  <a:lnTo>
                    <a:pt x="826" y="123"/>
                  </a:lnTo>
                  <a:lnTo>
                    <a:pt x="579" y="123"/>
                  </a:lnTo>
                  <a:lnTo>
                    <a:pt x="579" y="259"/>
                  </a:lnTo>
                  <a:lnTo>
                    <a:pt x="826" y="259"/>
                  </a:lnTo>
                  <a:lnTo>
                    <a:pt x="826" y="351"/>
                  </a:lnTo>
                  <a:lnTo>
                    <a:pt x="573" y="351"/>
                  </a:lnTo>
                  <a:lnTo>
                    <a:pt x="573" y="484"/>
                  </a:lnTo>
                  <a:lnTo>
                    <a:pt x="826" y="484"/>
                  </a:lnTo>
                  <a:lnTo>
                    <a:pt x="826" y="639"/>
                  </a:lnTo>
                  <a:lnTo>
                    <a:pt x="987" y="639"/>
                  </a:lnTo>
                  <a:lnTo>
                    <a:pt x="987" y="0"/>
                  </a:lnTo>
                  <a:lnTo>
                    <a:pt x="826" y="0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rgbClr val="515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96"/>
            <p:cNvSpPr>
              <a:spLocks noEditPoints="1"/>
            </p:cNvSpPr>
            <p:nvPr/>
          </p:nvSpPr>
          <p:spPr bwMode="auto">
            <a:xfrm>
              <a:off x="755650" y="2960688"/>
              <a:ext cx="2989263" cy="949325"/>
            </a:xfrm>
            <a:custGeom>
              <a:avLst/>
              <a:gdLst>
                <a:gd name="T0" fmla="*/ 395 w 3923"/>
                <a:gd name="T1" fmla="*/ 22 h 1247"/>
                <a:gd name="T2" fmla="*/ 0 w 3923"/>
                <a:gd name="T3" fmla="*/ 22 h 1247"/>
                <a:gd name="T4" fmla="*/ 79 w 3923"/>
                <a:gd name="T5" fmla="*/ 158 h 1247"/>
                <a:gd name="T6" fmla="*/ 79 w 3923"/>
                <a:gd name="T7" fmla="*/ 1222 h 1247"/>
                <a:gd name="T8" fmla="*/ 395 w 3923"/>
                <a:gd name="T9" fmla="*/ 1222 h 1247"/>
                <a:gd name="T10" fmla="*/ 395 w 3923"/>
                <a:gd name="T11" fmla="*/ 22 h 1247"/>
                <a:gd name="T12" fmla="*/ 405 w 3923"/>
                <a:gd name="T13" fmla="*/ 516 h 1247"/>
                <a:gd name="T14" fmla="*/ 943 w 3923"/>
                <a:gd name="T15" fmla="*/ 1231 h 1247"/>
                <a:gd name="T16" fmla="*/ 1310 w 3923"/>
                <a:gd name="T17" fmla="*/ 1231 h 1247"/>
                <a:gd name="T18" fmla="*/ 743 w 3923"/>
                <a:gd name="T19" fmla="*/ 516 h 1247"/>
                <a:gd name="T20" fmla="*/ 1284 w 3923"/>
                <a:gd name="T21" fmla="*/ 19 h 1247"/>
                <a:gd name="T22" fmla="*/ 965 w 3923"/>
                <a:gd name="T23" fmla="*/ 19 h 1247"/>
                <a:gd name="T24" fmla="*/ 408 w 3923"/>
                <a:gd name="T25" fmla="*/ 513 h 1247"/>
                <a:gd name="T26" fmla="*/ 405 w 3923"/>
                <a:gd name="T27" fmla="*/ 516 h 1247"/>
                <a:gd name="T28" fmla="*/ 3923 w 3923"/>
                <a:gd name="T29" fmla="*/ 1225 h 1247"/>
                <a:gd name="T30" fmla="*/ 3923 w 3923"/>
                <a:gd name="T31" fmla="*/ 19 h 1247"/>
                <a:gd name="T32" fmla="*/ 3609 w 3923"/>
                <a:gd name="T33" fmla="*/ 19 h 1247"/>
                <a:gd name="T34" fmla="*/ 3609 w 3923"/>
                <a:gd name="T35" fmla="*/ 1029 h 1247"/>
                <a:gd name="T36" fmla="*/ 3242 w 3923"/>
                <a:gd name="T37" fmla="*/ 1029 h 1247"/>
                <a:gd name="T38" fmla="*/ 3141 w 3923"/>
                <a:gd name="T39" fmla="*/ 902 h 1247"/>
                <a:gd name="T40" fmla="*/ 3141 w 3923"/>
                <a:gd name="T41" fmla="*/ 22 h 1247"/>
                <a:gd name="T42" fmla="*/ 2752 w 3923"/>
                <a:gd name="T43" fmla="*/ 22 h 1247"/>
                <a:gd name="T44" fmla="*/ 2834 w 3923"/>
                <a:gd name="T45" fmla="*/ 155 h 1247"/>
                <a:gd name="T46" fmla="*/ 2834 w 3923"/>
                <a:gd name="T47" fmla="*/ 855 h 1247"/>
                <a:gd name="T48" fmla="*/ 3163 w 3923"/>
                <a:gd name="T49" fmla="*/ 1225 h 1247"/>
                <a:gd name="T50" fmla="*/ 3923 w 3923"/>
                <a:gd name="T51" fmla="*/ 1225 h 1247"/>
                <a:gd name="T52" fmla="*/ 2227 w 3923"/>
                <a:gd name="T53" fmla="*/ 1225 h 1247"/>
                <a:gd name="T54" fmla="*/ 2540 w 3923"/>
                <a:gd name="T55" fmla="*/ 1225 h 1247"/>
                <a:gd name="T56" fmla="*/ 2540 w 3923"/>
                <a:gd name="T57" fmla="*/ 389 h 1247"/>
                <a:gd name="T58" fmla="*/ 2208 w 3923"/>
                <a:gd name="T59" fmla="*/ 19 h 1247"/>
                <a:gd name="T60" fmla="*/ 1367 w 3923"/>
                <a:gd name="T61" fmla="*/ 19 h 1247"/>
                <a:gd name="T62" fmla="*/ 1442 w 3923"/>
                <a:gd name="T63" fmla="*/ 152 h 1247"/>
                <a:gd name="T64" fmla="*/ 1442 w 3923"/>
                <a:gd name="T65" fmla="*/ 1225 h 1247"/>
                <a:gd name="T66" fmla="*/ 1756 w 3923"/>
                <a:gd name="T67" fmla="*/ 1225 h 1247"/>
                <a:gd name="T68" fmla="*/ 1756 w 3923"/>
                <a:gd name="T69" fmla="*/ 215 h 1247"/>
                <a:gd name="T70" fmla="*/ 2123 w 3923"/>
                <a:gd name="T71" fmla="*/ 215 h 1247"/>
                <a:gd name="T72" fmla="*/ 2227 w 3923"/>
                <a:gd name="T73" fmla="*/ 342 h 1247"/>
                <a:gd name="T74" fmla="*/ 2227 w 3923"/>
                <a:gd name="T75" fmla="*/ 1225 h 1247"/>
                <a:gd name="T76" fmla="*/ 2227 w 3923"/>
                <a:gd name="T77" fmla="*/ 1225 h 1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23" h="1247">
                  <a:moveTo>
                    <a:pt x="395" y="22"/>
                  </a:moveTo>
                  <a:lnTo>
                    <a:pt x="0" y="22"/>
                  </a:lnTo>
                  <a:cubicBezTo>
                    <a:pt x="0" y="22"/>
                    <a:pt x="79" y="38"/>
                    <a:pt x="79" y="158"/>
                  </a:cubicBezTo>
                  <a:lnTo>
                    <a:pt x="79" y="1222"/>
                  </a:lnTo>
                  <a:lnTo>
                    <a:pt x="395" y="1222"/>
                  </a:lnTo>
                  <a:lnTo>
                    <a:pt x="395" y="22"/>
                  </a:lnTo>
                  <a:close/>
                  <a:moveTo>
                    <a:pt x="405" y="516"/>
                  </a:moveTo>
                  <a:lnTo>
                    <a:pt x="943" y="1231"/>
                  </a:lnTo>
                  <a:lnTo>
                    <a:pt x="1310" y="1231"/>
                  </a:lnTo>
                  <a:lnTo>
                    <a:pt x="743" y="516"/>
                  </a:lnTo>
                  <a:lnTo>
                    <a:pt x="1284" y="19"/>
                  </a:lnTo>
                  <a:lnTo>
                    <a:pt x="965" y="19"/>
                  </a:lnTo>
                  <a:lnTo>
                    <a:pt x="408" y="513"/>
                  </a:lnTo>
                  <a:lnTo>
                    <a:pt x="405" y="516"/>
                  </a:lnTo>
                  <a:close/>
                  <a:moveTo>
                    <a:pt x="3923" y="1225"/>
                  </a:moveTo>
                  <a:lnTo>
                    <a:pt x="3923" y="19"/>
                  </a:lnTo>
                  <a:lnTo>
                    <a:pt x="3609" y="19"/>
                  </a:lnTo>
                  <a:lnTo>
                    <a:pt x="3609" y="1029"/>
                  </a:lnTo>
                  <a:lnTo>
                    <a:pt x="3242" y="1029"/>
                  </a:lnTo>
                  <a:cubicBezTo>
                    <a:pt x="3208" y="1029"/>
                    <a:pt x="3141" y="1000"/>
                    <a:pt x="3141" y="902"/>
                  </a:cubicBezTo>
                  <a:lnTo>
                    <a:pt x="3141" y="22"/>
                  </a:lnTo>
                  <a:lnTo>
                    <a:pt x="2752" y="22"/>
                  </a:lnTo>
                  <a:cubicBezTo>
                    <a:pt x="2752" y="22"/>
                    <a:pt x="2834" y="38"/>
                    <a:pt x="2834" y="155"/>
                  </a:cubicBezTo>
                  <a:lnTo>
                    <a:pt x="2834" y="855"/>
                  </a:lnTo>
                  <a:cubicBezTo>
                    <a:pt x="2834" y="1247"/>
                    <a:pt x="3163" y="1225"/>
                    <a:pt x="3163" y="1225"/>
                  </a:cubicBezTo>
                  <a:lnTo>
                    <a:pt x="3923" y="1225"/>
                  </a:lnTo>
                  <a:close/>
                  <a:moveTo>
                    <a:pt x="2227" y="1225"/>
                  </a:moveTo>
                  <a:lnTo>
                    <a:pt x="2540" y="1225"/>
                  </a:lnTo>
                  <a:lnTo>
                    <a:pt x="2540" y="389"/>
                  </a:lnTo>
                  <a:cubicBezTo>
                    <a:pt x="2540" y="0"/>
                    <a:pt x="2243" y="19"/>
                    <a:pt x="2208" y="19"/>
                  </a:cubicBezTo>
                  <a:lnTo>
                    <a:pt x="1367" y="19"/>
                  </a:lnTo>
                  <a:cubicBezTo>
                    <a:pt x="1367" y="19"/>
                    <a:pt x="1442" y="48"/>
                    <a:pt x="1442" y="152"/>
                  </a:cubicBezTo>
                  <a:lnTo>
                    <a:pt x="1442" y="1225"/>
                  </a:lnTo>
                  <a:lnTo>
                    <a:pt x="1756" y="1225"/>
                  </a:lnTo>
                  <a:lnTo>
                    <a:pt x="1756" y="215"/>
                  </a:lnTo>
                  <a:lnTo>
                    <a:pt x="2123" y="215"/>
                  </a:lnTo>
                  <a:cubicBezTo>
                    <a:pt x="2157" y="215"/>
                    <a:pt x="2227" y="244"/>
                    <a:pt x="2227" y="342"/>
                  </a:cubicBezTo>
                  <a:lnTo>
                    <a:pt x="2227" y="1225"/>
                  </a:lnTo>
                  <a:lnTo>
                    <a:pt x="2227" y="1225"/>
                  </a:lnTo>
                </a:path>
              </a:pathLst>
            </a:custGeom>
            <a:solidFill>
              <a:srgbClr val="DC1F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232" name="그림 2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8710">
            <a:off x="7985364" y="5012234"/>
            <a:ext cx="881302" cy="1535171"/>
          </a:xfrm>
          <a:prstGeom prst="rect">
            <a:avLst/>
          </a:prstGeom>
        </p:spPr>
      </p:pic>
      <p:grpSp>
        <p:nvGrpSpPr>
          <p:cNvPr id="305" name="그룹 304"/>
          <p:cNvGrpSpPr/>
          <p:nvPr/>
        </p:nvGrpSpPr>
        <p:grpSpPr>
          <a:xfrm>
            <a:off x="480794" y="2637737"/>
            <a:ext cx="3123338" cy="2274092"/>
            <a:chOff x="480794" y="2637737"/>
            <a:chExt cx="3123338" cy="2274092"/>
          </a:xfrm>
        </p:grpSpPr>
        <p:grpSp>
          <p:nvGrpSpPr>
            <p:cNvPr id="3" name="그룹 2"/>
            <p:cNvGrpSpPr/>
            <p:nvPr/>
          </p:nvGrpSpPr>
          <p:grpSpPr>
            <a:xfrm>
              <a:off x="480794" y="3015083"/>
              <a:ext cx="3123338" cy="1896746"/>
              <a:chOff x="5912349" y="5159840"/>
              <a:chExt cx="2543283" cy="1544489"/>
            </a:xfrm>
          </p:grpSpPr>
          <p:grpSp>
            <p:nvGrpSpPr>
              <p:cNvPr id="42" name="그룹 41"/>
              <p:cNvGrpSpPr/>
              <p:nvPr/>
            </p:nvGrpSpPr>
            <p:grpSpPr>
              <a:xfrm rot="21239488">
                <a:off x="5957451" y="5169871"/>
                <a:ext cx="2431218" cy="1534458"/>
                <a:chOff x="-7177922" y="5163608"/>
                <a:chExt cx="2431218" cy="1534458"/>
              </a:xfrm>
              <a:solidFill>
                <a:srgbClr val="DE9E10"/>
              </a:solidFill>
            </p:grpSpPr>
            <p:sp>
              <p:nvSpPr>
                <p:cNvPr id="69" name="타원 68"/>
                <p:cNvSpPr/>
                <p:nvPr/>
              </p:nvSpPr>
              <p:spPr>
                <a:xfrm rot="2701234">
                  <a:off x="-7211570" y="5833815"/>
                  <a:ext cx="318693" cy="251398"/>
                </a:xfrm>
                <a:prstGeom prst="ellipse">
                  <a:avLst/>
                </a:prstGeom>
                <a:solidFill>
                  <a:srgbClr val="7E221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타원 69"/>
                <p:cNvSpPr/>
                <p:nvPr/>
              </p:nvSpPr>
              <p:spPr>
                <a:xfrm>
                  <a:off x="-6385560" y="6431929"/>
                  <a:ext cx="426721" cy="266137"/>
                </a:xfrm>
                <a:prstGeom prst="ellipse">
                  <a:avLst/>
                </a:prstGeom>
                <a:solidFill>
                  <a:srgbClr val="7E221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" name="타원 70"/>
                <p:cNvSpPr/>
                <p:nvPr/>
              </p:nvSpPr>
              <p:spPr>
                <a:xfrm>
                  <a:off x="-5012841" y="5680710"/>
                  <a:ext cx="266137" cy="294383"/>
                </a:xfrm>
                <a:prstGeom prst="ellipse">
                  <a:avLst/>
                </a:prstGeom>
                <a:solidFill>
                  <a:srgbClr val="7E221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타원 71"/>
                <p:cNvSpPr/>
                <p:nvPr/>
              </p:nvSpPr>
              <p:spPr>
                <a:xfrm rot="21175019">
                  <a:off x="-4998670" y="5913431"/>
                  <a:ext cx="219721" cy="256863"/>
                </a:xfrm>
                <a:prstGeom prst="ellipse">
                  <a:avLst/>
                </a:prstGeom>
                <a:solidFill>
                  <a:srgbClr val="7E221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직사각형 72"/>
                <p:cNvSpPr/>
                <p:nvPr/>
              </p:nvSpPr>
              <p:spPr>
                <a:xfrm rot="4013755">
                  <a:off x="-5637029" y="5646856"/>
                  <a:ext cx="251460" cy="1322595"/>
                </a:xfrm>
                <a:prstGeom prst="rect">
                  <a:avLst/>
                </a:prstGeom>
                <a:solidFill>
                  <a:srgbClr val="7E221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 rot="18396754" flipH="1">
                  <a:off x="-6776260" y="5779203"/>
                  <a:ext cx="251460" cy="959461"/>
                </a:xfrm>
                <a:prstGeom prst="rect">
                  <a:avLst/>
                </a:prstGeom>
                <a:solidFill>
                  <a:srgbClr val="7E221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타원 74"/>
                <p:cNvSpPr/>
                <p:nvPr/>
              </p:nvSpPr>
              <p:spPr>
                <a:xfrm>
                  <a:off x="-5711506" y="5163608"/>
                  <a:ext cx="275593" cy="29438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직사각형 75"/>
                <p:cNvSpPr/>
                <p:nvPr/>
              </p:nvSpPr>
              <p:spPr>
                <a:xfrm rot="18396754" flipH="1">
                  <a:off x="-5347811" y="5156921"/>
                  <a:ext cx="251460" cy="79832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" name="직사각형 76"/>
                <p:cNvSpPr/>
                <p:nvPr/>
              </p:nvSpPr>
              <p:spPr>
                <a:xfrm rot="4013755">
                  <a:off x="-6464654" y="4815903"/>
                  <a:ext cx="251460" cy="1607378"/>
                </a:xfrm>
                <a:prstGeom prst="rect">
                  <a:avLst/>
                </a:prstGeom>
                <a:solidFill>
                  <a:srgbClr val="7E221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평행 사변형 77"/>
                <p:cNvSpPr/>
                <p:nvPr/>
              </p:nvSpPr>
              <p:spPr>
                <a:xfrm rot="20077971" flipH="1">
                  <a:off x="-6963532" y="5465442"/>
                  <a:ext cx="2004076" cy="957100"/>
                </a:xfrm>
                <a:prstGeom prst="parallelogram">
                  <a:avLst>
                    <a:gd name="adj" fmla="val 53027"/>
                  </a:avLst>
                </a:prstGeom>
                <a:solidFill>
                  <a:srgbClr val="7E221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3" name="그룹 42"/>
              <p:cNvGrpSpPr/>
              <p:nvPr/>
            </p:nvGrpSpPr>
            <p:grpSpPr>
              <a:xfrm rot="21239488">
                <a:off x="6013941" y="5159840"/>
                <a:ext cx="2349423" cy="1277030"/>
                <a:chOff x="-7096168" y="5138640"/>
                <a:chExt cx="2349423" cy="1277030"/>
              </a:xfrm>
              <a:solidFill>
                <a:srgbClr val="F0B636"/>
              </a:solidFill>
            </p:grpSpPr>
            <p:sp>
              <p:nvSpPr>
                <p:cNvPr id="60" name="타원 59"/>
                <p:cNvSpPr/>
                <p:nvPr/>
              </p:nvSpPr>
              <p:spPr>
                <a:xfrm rot="401391">
                  <a:off x="-6353965" y="6164303"/>
                  <a:ext cx="412218" cy="251367"/>
                </a:xfrm>
                <a:prstGeom prst="ellipse">
                  <a:avLst/>
                </a:prstGeom>
                <a:solidFill>
                  <a:srgbClr val="95271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타원 60"/>
                <p:cNvSpPr/>
                <p:nvPr/>
              </p:nvSpPr>
              <p:spPr>
                <a:xfrm>
                  <a:off x="-5819255" y="5478959"/>
                  <a:ext cx="266137" cy="29438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타원 61"/>
                <p:cNvSpPr/>
                <p:nvPr/>
              </p:nvSpPr>
              <p:spPr>
                <a:xfrm rot="1572918">
                  <a:off x="-4961509" y="5659553"/>
                  <a:ext cx="214764" cy="227578"/>
                </a:xfrm>
                <a:prstGeom prst="ellipse">
                  <a:avLst/>
                </a:prstGeom>
                <a:solidFill>
                  <a:srgbClr val="95271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직사각형 62"/>
                <p:cNvSpPr/>
                <p:nvPr/>
              </p:nvSpPr>
              <p:spPr>
                <a:xfrm rot="4013755">
                  <a:off x="-5606930" y="5355913"/>
                  <a:ext cx="251460" cy="1339454"/>
                </a:xfrm>
                <a:prstGeom prst="rect">
                  <a:avLst/>
                </a:prstGeom>
                <a:solidFill>
                  <a:srgbClr val="95271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타원 63"/>
                <p:cNvSpPr/>
                <p:nvPr/>
              </p:nvSpPr>
              <p:spPr>
                <a:xfrm>
                  <a:off x="-5692233" y="5138640"/>
                  <a:ext cx="275593" cy="29438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직사각형 64"/>
                <p:cNvSpPr/>
                <p:nvPr/>
              </p:nvSpPr>
              <p:spPr>
                <a:xfrm rot="18396754" flipH="1">
                  <a:off x="-5328538" y="5131953"/>
                  <a:ext cx="251460" cy="798327"/>
                </a:xfrm>
                <a:prstGeom prst="rect">
                  <a:avLst/>
                </a:prstGeom>
                <a:solidFill>
                  <a:srgbClr val="95271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자유형 65"/>
                <p:cNvSpPr/>
                <p:nvPr/>
              </p:nvSpPr>
              <p:spPr>
                <a:xfrm rot="4013755">
                  <a:off x="-6432363" y="4799536"/>
                  <a:ext cx="251460" cy="1579069"/>
                </a:xfrm>
                <a:custGeom>
                  <a:avLst/>
                  <a:gdLst>
                    <a:gd name="connsiteX0" fmla="*/ 0 w 251460"/>
                    <a:gd name="connsiteY0" fmla="*/ 0 h 1579069"/>
                    <a:gd name="connsiteX1" fmla="*/ 251460 w 251460"/>
                    <a:gd name="connsiteY1" fmla="*/ 0 h 1579069"/>
                    <a:gd name="connsiteX2" fmla="*/ 251460 w 251460"/>
                    <a:gd name="connsiteY2" fmla="*/ 1432226 h 1579069"/>
                    <a:gd name="connsiteX3" fmla="*/ 0 w 251460"/>
                    <a:gd name="connsiteY3" fmla="*/ 1579069 h 15790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1460" h="1579069">
                      <a:moveTo>
                        <a:pt x="0" y="0"/>
                      </a:moveTo>
                      <a:lnTo>
                        <a:pt x="251460" y="0"/>
                      </a:lnTo>
                      <a:lnTo>
                        <a:pt x="251460" y="1432226"/>
                      </a:lnTo>
                      <a:lnTo>
                        <a:pt x="0" y="1579069"/>
                      </a:lnTo>
                      <a:close/>
                    </a:path>
                  </a:pathLst>
                </a:custGeom>
                <a:solidFill>
                  <a:srgbClr val="95271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직사각형 66"/>
                <p:cNvSpPr/>
                <p:nvPr/>
              </p:nvSpPr>
              <p:spPr>
                <a:xfrm rot="18396754" flipH="1">
                  <a:off x="-6654042" y="5636983"/>
                  <a:ext cx="251460" cy="798327"/>
                </a:xfrm>
                <a:prstGeom prst="rect">
                  <a:avLst/>
                </a:prstGeom>
                <a:solidFill>
                  <a:srgbClr val="95271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" name="평행 사변형 67"/>
                <p:cNvSpPr/>
                <p:nvPr/>
              </p:nvSpPr>
              <p:spPr>
                <a:xfrm rot="20077971" flipH="1">
                  <a:off x="-6654885" y="5423132"/>
                  <a:ext cx="1628785" cy="777870"/>
                </a:xfrm>
                <a:prstGeom prst="parallelogram">
                  <a:avLst>
                    <a:gd name="adj" fmla="val 53027"/>
                  </a:avLst>
                </a:prstGeom>
                <a:solidFill>
                  <a:srgbClr val="95271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4" name="그룹 43"/>
              <p:cNvGrpSpPr/>
              <p:nvPr/>
            </p:nvGrpSpPr>
            <p:grpSpPr>
              <a:xfrm rot="21239488">
                <a:off x="5912349" y="6076883"/>
                <a:ext cx="2543283" cy="596643"/>
                <a:chOff x="2538531" y="4642624"/>
                <a:chExt cx="2543283" cy="596643"/>
              </a:xfrm>
              <a:solidFill>
                <a:srgbClr val="F0B636"/>
              </a:solidFill>
            </p:grpSpPr>
            <p:sp>
              <p:nvSpPr>
                <p:cNvPr id="53" name="한쪽 모서리가 둥근 사각형 52"/>
                <p:cNvSpPr/>
                <p:nvPr/>
              </p:nvSpPr>
              <p:spPr>
                <a:xfrm rot="9300000" flipH="1">
                  <a:off x="3745715" y="5075616"/>
                  <a:ext cx="76933" cy="122388"/>
                </a:xfrm>
                <a:prstGeom prst="round1Rect">
                  <a:avLst>
                    <a:gd name="adj" fmla="val 50000"/>
                  </a:avLst>
                </a:prstGeom>
                <a:solidFill>
                  <a:srgbClr val="95271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양쪽 모서리가 둥근 사각형 53"/>
                <p:cNvSpPr/>
                <p:nvPr/>
              </p:nvSpPr>
              <p:spPr>
                <a:xfrm rot="18439979">
                  <a:off x="3011617" y="4253865"/>
                  <a:ext cx="133676" cy="107984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95271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막힌 원호 54"/>
                <p:cNvSpPr/>
                <p:nvPr/>
              </p:nvSpPr>
              <p:spPr>
                <a:xfrm rot="10800000">
                  <a:off x="3359164" y="4642624"/>
                  <a:ext cx="575718" cy="596643"/>
                </a:xfrm>
                <a:prstGeom prst="blockArc">
                  <a:avLst>
                    <a:gd name="adj1" fmla="val 14578245"/>
                    <a:gd name="adj2" fmla="val 18502063"/>
                    <a:gd name="adj3" fmla="val 19998"/>
                  </a:avLst>
                </a:prstGeom>
                <a:solidFill>
                  <a:srgbClr val="95271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달 55"/>
                <p:cNvSpPr/>
                <p:nvPr/>
              </p:nvSpPr>
              <p:spPr>
                <a:xfrm rot="16495468">
                  <a:off x="3569769" y="5031850"/>
                  <a:ext cx="105403" cy="210806"/>
                </a:xfrm>
                <a:prstGeom prst="moon">
                  <a:avLst>
                    <a:gd name="adj" fmla="val 7157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달 56"/>
                <p:cNvSpPr/>
                <p:nvPr/>
              </p:nvSpPr>
              <p:spPr>
                <a:xfrm rot="15117467">
                  <a:off x="3642946" y="4987543"/>
                  <a:ext cx="105403" cy="338181"/>
                </a:xfrm>
                <a:prstGeom prst="moon">
                  <a:avLst>
                    <a:gd name="adj" fmla="val 19296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달 57"/>
                <p:cNvSpPr/>
                <p:nvPr/>
              </p:nvSpPr>
              <p:spPr>
                <a:xfrm rot="18000000">
                  <a:off x="3491179" y="4974341"/>
                  <a:ext cx="105403" cy="338181"/>
                </a:xfrm>
                <a:prstGeom prst="moon">
                  <a:avLst>
                    <a:gd name="adj" fmla="val 19296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한쪽 모서리가 둥근 사각형 58"/>
                <p:cNvSpPr/>
                <p:nvPr/>
              </p:nvSpPr>
              <p:spPr>
                <a:xfrm rot="9400269" flipH="1">
                  <a:off x="3736325" y="4783987"/>
                  <a:ext cx="1345489" cy="142109"/>
                </a:xfrm>
                <a:prstGeom prst="round1Rect">
                  <a:avLst>
                    <a:gd name="adj" fmla="val 50000"/>
                  </a:avLst>
                </a:prstGeom>
                <a:solidFill>
                  <a:srgbClr val="95271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5" name="그룹 44"/>
              <p:cNvGrpSpPr/>
              <p:nvPr/>
            </p:nvGrpSpPr>
            <p:grpSpPr>
              <a:xfrm rot="21239488">
                <a:off x="5930702" y="6057105"/>
                <a:ext cx="2454408" cy="596643"/>
                <a:chOff x="2559097" y="4642624"/>
                <a:chExt cx="2454408" cy="596643"/>
              </a:xfrm>
            </p:grpSpPr>
            <p:sp>
              <p:nvSpPr>
                <p:cNvPr id="46" name="한쪽 모서리가 둥근 사각형 45"/>
                <p:cNvSpPr/>
                <p:nvPr/>
              </p:nvSpPr>
              <p:spPr>
                <a:xfrm rot="9300000" flipH="1">
                  <a:off x="3745715" y="5075616"/>
                  <a:ext cx="76933" cy="122388"/>
                </a:xfrm>
                <a:prstGeom prst="round1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양쪽 모서리가 둥근 사각형 46"/>
                <p:cNvSpPr/>
                <p:nvPr/>
              </p:nvSpPr>
              <p:spPr>
                <a:xfrm rot="18439979">
                  <a:off x="3031652" y="4283906"/>
                  <a:ext cx="116601" cy="106171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막힌 원호 47"/>
                <p:cNvSpPr/>
                <p:nvPr/>
              </p:nvSpPr>
              <p:spPr>
                <a:xfrm rot="10800000">
                  <a:off x="3359164" y="4642624"/>
                  <a:ext cx="575718" cy="596643"/>
                </a:xfrm>
                <a:prstGeom prst="blockArc">
                  <a:avLst>
                    <a:gd name="adj1" fmla="val 14578245"/>
                    <a:gd name="adj2" fmla="val 18502063"/>
                    <a:gd name="adj3" fmla="val 19998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" name="달 48"/>
                <p:cNvSpPr/>
                <p:nvPr/>
              </p:nvSpPr>
              <p:spPr>
                <a:xfrm rot="16495468">
                  <a:off x="3569769" y="5031850"/>
                  <a:ext cx="105403" cy="210806"/>
                </a:xfrm>
                <a:prstGeom prst="moon">
                  <a:avLst>
                    <a:gd name="adj" fmla="val 71577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달 49"/>
                <p:cNvSpPr/>
                <p:nvPr/>
              </p:nvSpPr>
              <p:spPr>
                <a:xfrm rot="15117467">
                  <a:off x="3642946" y="4987543"/>
                  <a:ext cx="105403" cy="338181"/>
                </a:xfrm>
                <a:prstGeom prst="moon">
                  <a:avLst>
                    <a:gd name="adj" fmla="val 19296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달 50"/>
                <p:cNvSpPr/>
                <p:nvPr/>
              </p:nvSpPr>
              <p:spPr>
                <a:xfrm rot="18000000">
                  <a:off x="3491179" y="4974341"/>
                  <a:ext cx="105403" cy="338181"/>
                </a:xfrm>
                <a:prstGeom prst="moon">
                  <a:avLst>
                    <a:gd name="adj" fmla="val 19296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한쪽 모서리가 둥근 사각형 51"/>
                <p:cNvSpPr/>
                <p:nvPr/>
              </p:nvSpPr>
              <p:spPr>
                <a:xfrm rot="9400269" flipH="1">
                  <a:off x="3743309" y="4817812"/>
                  <a:ext cx="1270196" cy="122388"/>
                </a:xfrm>
                <a:prstGeom prst="round1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4" name="그룹 3"/>
            <p:cNvGrpSpPr/>
            <p:nvPr/>
          </p:nvGrpSpPr>
          <p:grpSpPr>
            <a:xfrm rot="20995686">
              <a:off x="722010" y="2637737"/>
              <a:ext cx="2707484" cy="1623266"/>
              <a:chOff x="6130963" y="3412386"/>
              <a:chExt cx="2204660" cy="1321799"/>
            </a:xfrm>
          </p:grpSpPr>
          <p:grpSp>
            <p:nvGrpSpPr>
              <p:cNvPr id="5" name="그룹 4"/>
              <p:cNvGrpSpPr/>
              <p:nvPr/>
            </p:nvGrpSpPr>
            <p:grpSpPr>
              <a:xfrm rot="293476">
                <a:off x="6241345" y="3412386"/>
                <a:ext cx="2094278" cy="1321799"/>
                <a:chOff x="-7177922" y="5163608"/>
                <a:chExt cx="2431218" cy="1534458"/>
              </a:xfrm>
              <a:solidFill>
                <a:srgbClr val="E2492A"/>
              </a:solidFill>
            </p:grpSpPr>
            <p:sp>
              <p:nvSpPr>
                <p:cNvPr id="32" name="타원 31"/>
                <p:cNvSpPr/>
                <p:nvPr/>
              </p:nvSpPr>
              <p:spPr>
                <a:xfrm rot="2701234">
                  <a:off x="-7211570" y="5833815"/>
                  <a:ext cx="318693" cy="251398"/>
                </a:xfrm>
                <a:prstGeom prst="ellipse">
                  <a:avLst/>
                </a:prstGeom>
                <a:solidFill>
                  <a:srgbClr val="B20A1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타원 32"/>
                <p:cNvSpPr/>
                <p:nvPr/>
              </p:nvSpPr>
              <p:spPr>
                <a:xfrm>
                  <a:off x="-6385560" y="6431929"/>
                  <a:ext cx="426721" cy="266137"/>
                </a:xfrm>
                <a:prstGeom prst="ellipse">
                  <a:avLst/>
                </a:prstGeom>
                <a:solidFill>
                  <a:srgbClr val="B20A1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타원 33"/>
                <p:cNvSpPr/>
                <p:nvPr/>
              </p:nvSpPr>
              <p:spPr>
                <a:xfrm>
                  <a:off x="-5012841" y="5680710"/>
                  <a:ext cx="266137" cy="294383"/>
                </a:xfrm>
                <a:prstGeom prst="ellipse">
                  <a:avLst/>
                </a:prstGeom>
                <a:solidFill>
                  <a:srgbClr val="B20A1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타원 34"/>
                <p:cNvSpPr/>
                <p:nvPr/>
              </p:nvSpPr>
              <p:spPr>
                <a:xfrm rot="21175019">
                  <a:off x="-4998670" y="5913431"/>
                  <a:ext cx="219721" cy="256863"/>
                </a:xfrm>
                <a:prstGeom prst="ellipse">
                  <a:avLst/>
                </a:prstGeom>
                <a:solidFill>
                  <a:srgbClr val="B20A1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직사각형 35"/>
                <p:cNvSpPr/>
                <p:nvPr/>
              </p:nvSpPr>
              <p:spPr>
                <a:xfrm rot="4013755">
                  <a:off x="-5637029" y="5646856"/>
                  <a:ext cx="251460" cy="1322595"/>
                </a:xfrm>
                <a:prstGeom prst="rect">
                  <a:avLst/>
                </a:prstGeom>
                <a:solidFill>
                  <a:srgbClr val="B20A1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직사각형 36"/>
                <p:cNvSpPr/>
                <p:nvPr/>
              </p:nvSpPr>
              <p:spPr>
                <a:xfrm rot="18396754" flipH="1">
                  <a:off x="-6776260" y="5779203"/>
                  <a:ext cx="251460" cy="959461"/>
                </a:xfrm>
                <a:prstGeom prst="rect">
                  <a:avLst/>
                </a:prstGeom>
                <a:solidFill>
                  <a:srgbClr val="B20A1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타원 37"/>
                <p:cNvSpPr/>
                <p:nvPr/>
              </p:nvSpPr>
              <p:spPr>
                <a:xfrm>
                  <a:off x="-5711506" y="5163608"/>
                  <a:ext cx="275593" cy="29438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직사각형 38"/>
                <p:cNvSpPr/>
                <p:nvPr/>
              </p:nvSpPr>
              <p:spPr>
                <a:xfrm rot="18396754" flipH="1">
                  <a:off x="-5347811" y="5156921"/>
                  <a:ext cx="251460" cy="79832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직사각형 39"/>
                <p:cNvSpPr/>
                <p:nvPr/>
              </p:nvSpPr>
              <p:spPr>
                <a:xfrm rot="4013755">
                  <a:off x="-6464654" y="4815903"/>
                  <a:ext cx="251460" cy="1607378"/>
                </a:xfrm>
                <a:prstGeom prst="rect">
                  <a:avLst/>
                </a:prstGeom>
                <a:solidFill>
                  <a:srgbClr val="A7091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평행 사변형 40"/>
                <p:cNvSpPr/>
                <p:nvPr/>
              </p:nvSpPr>
              <p:spPr>
                <a:xfrm rot="20077971" flipH="1">
                  <a:off x="-6963532" y="5465442"/>
                  <a:ext cx="2004076" cy="957100"/>
                </a:xfrm>
                <a:prstGeom prst="parallelogram">
                  <a:avLst>
                    <a:gd name="adj" fmla="val 53027"/>
                  </a:avLst>
                </a:prstGeom>
                <a:solidFill>
                  <a:srgbClr val="B20A1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" name="그룹 5"/>
              <p:cNvGrpSpPr/>
              <p:nvPr/>
            </p:nvGrpSpPr>
            <p:grpSpPr>
              <a:xfrm rot="293476">
                <a:off x="6304021" y="3412988"/>
                <a:ext cx="2023819" cy="1100045"/>
                <a:chOff x="-7096166" y="5138638"/>
                <a:chExt cx="2349423" cy="1277026"/>
              </a:xfrm>
              <a:solidFill>
                <a:srgbClr val="E8725A"/>
              </a:solidFill>
            </p:grpSpPr>
            <p:sp>
              <p:nvSpPr>
                <p:cNvPr id="23" name="타원 22"/>
                <p:cNvSpPr/>
                <p:nvPr/>
              </p:nvSpPr>
              <p:spPr>
                <a:xfrm rot="401391">
                  <a:off x="-6353963" y="6164298"/>
                  <a:ext cx="412218" cy="251366"/>
                </a:xfrm>
                <a:prstGeom prst="ellipse">
                  <a:avLst/>
                </a:pr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타원 23"/>
                <p:cNvSpPr/>
                <p:nvPr/>
              </p:nvSpPr>
              <p:spPr>
                <a:xfrm>
                  <a:off x="-5819254" y="5478955"/>
                  <a:ext cx="266137" cy="29438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타원 24"/>
                <p:cNvSpPr/>
                <p:nvPr/>
              </p:nvSpPr>
              <p:spPr>
                <a:xfrm rot="1572918">
                  <a:off x="-4961507" y="5659550"/>
                  <a:ext cx="214764" cy="227578"/>
                </a:xfrm>
                <a:prstGeom prst="ellipse">
                  <a:avLst/>
                </a:pr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직사각형 25"/>
                <p:cNvSpPr/>
                <p:nvPr/>
              </p:nvSpPr>
              <p:spPr>
                <a:xfrm rot="4013755">
                  <a:off x="-5606929" y="5355909"/>
                  <a:ext cx="251459" cy="1339454"/>
                </a:xfrm>
                <a:prstGeom prst="rect">
                  <a:avLst/>
                </a:pr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타원 26"/>
                <p:cNvSpPr/>
                <p:nvPr/>
              </p:nvSpPr>
              <p:spPr>
                <a:xfrm>
                  <a:off x="-5692231" y="5138638"/>
                  <a:ext cx="275593" cy="294383"/>
                </a:xfrm>
                <a:prstGeom prst="ellipse">
                  <a:avLst/>
                </a:pr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직사각형 27"/>
                <p:cNvSpPr/>
                <p:nvPr/>
              </p:nvSpPr>
              <p:spPr>
                <a:xfrm rot="18396754" flipH="1">
                  <a:off x="-5328537" y="5131953"/>
                  <a:ext cx="251459" cy="798327"/>
                </a:xfrm>
                <a:prstGeom prst="rect">
                  <a:avLst/>
                </a:pr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자유형 28"/>
                <p:cNvSpPr/>
                <p:nvPr/>
              </p:nvSpPr>
              <p:spPr>
                <a:xfrm rot="4013755">
                  <a:off x="-6432361" y="4799537"/>
                  <a:ext cx="251459" cy="1579069"/>
                </a:xfrm>
                <a:custGeom>
                  <a:avLst/>
                  <a:gdLst>
                    <a:gd name="connsiteX0" fmla="*/ 0 w 251460"/>
                    <a:gd name="connsiteY0" fmla="*/ 0 h 1579069"/>
                    <a:gd name="connsiteX1" fmla="*/ 251460 w 251460"/>
                    <a:gd name="connsiteY1" fmla="*/ 0 h 1579069"/>
                    <a:gd name="connsiteX2" fmla="*/ 251460 w 251460"/>
                    <a:gd name="connsiteY2" fmla="*/ 1432226 h 1579069"/>
                    <a:gd name="connsiteX3" fmla="*/ 0 w 251460"/>
                    <a:gd name="connsiteY3" fmla="*/ 1579069 h 15790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1460" h="1579069">
                      <a:moveTo>
                        <a:pt x="0" y="0"/>
                      </a:moveTo>
                      <a:lnTo>
                        <a:pt x="251460" y="0"/>
                      </a:lnTo>
                      <a:lnTo>
                        <a:pt x="251460" y="1432226"/>
                      </a:lnTo>
                      <a:lnTo>
                        <a:pt x="0" y="1579069"/>
                      </a:lnTo>
                      <a:close/>
                    </a:path>
                  </a:pathLst>
                </a:cu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직사각형 29"/>
                <p:cNvSpPr/>
                <p:nvPr/>
              </p:nvSpPr>
              <p:spPr>
                <a:xfrm rot="18396754" flipH="1">
                  <a:off x="-6654040" y="5636982"/>
                  <a:ext cx="251459" cy="798327"/>
                </a:xfrm>
                <a:prstGeom prst="rect">
                  <a:avLst/>
                </a:pr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평행 사변형 30"/>
                <p:cNvSpPr/>
                <p:nvPr/>
              </p:nvSpPr>
              <p:spPr>
                <a:xfrm rot="20077971" flipH="1">
                  <a:off x="-6654885" y="5423132"/>
                  <a:ext cx="1628783" cy="777870"/>
                </a:xfrm>
                <a:prstGeom prst="parallelogram">
                  <a:avLst>
                    <a:gd name="adj" fmla="val 53027"/>
                  </a:avLst>
                </a:pr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" name="그룹 6"/>
              <p:cNvGrpSpPr/>
              <p:nvPr/>
            </p:nvGrpSpPr>
            <p:grpSpPr>
              <a:xfrm rot="293476">
                <a:off x="6130963" y="4188669"/>
                <a:ext cx="2190809" cy="513955"/>
                <a:chOff x="2538533" y="4642633"/>
                <a:chExt cx="2543281" cy="596644"/>
              </a:xfrm>
              <a:solidFill>
                <a:srgbClr val="E8725A"/>
              </a:solidFill>
            </p:grpSpPr>
            <p:sp>
              <p:nvSpPr>
                <p:cNvPr id="16" name="한쪽 모서리가 둥근 사각형 15"/>
                <p:cNvSpPr/>
                <p:nvPr/>
              </p:nvSpPr>
              <p:spPr>
                <a:xfrm rot="9300000" flipH="1">
                  <a:off x="3745717" y="5075626"/>
                  <a:ext cx="76933" cy="122388"/>
                </a:xfrm>
                <a:prstGeom prst="round1Rect">
                  <a:avLst>
                    <a:gd name="adj" fmla="val 50000"/>
                  </a:avLst>
                </a:pr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양쪽 모서리가 둥근 사각형 16"/>
                <p:cNvSpPr/>
                <p:nvPr/>
              </p:nvSpPr>
              <p:spPr>
                <a:xfrm rot="18439979">
                  <a:off x="3011619" y="4253874"/>
                  <a:ext cx="133676" cy="107984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막힌 원호 17"/>
                <p:cNvSpPr/>
                <p:nvPr/>
              </p:nvSpPr>
              <p:spPr>
                <a:xfrm rot="10800000">
                  <a:off x="3359165" y="4642633"/>
                  <a:ext cx="575718" cy="596644"/>
                </a:xfrm>
                <a:prstGeom prst="blockArc">
                  <a:avLst>
                    <a:gd name="adj1" fmla="val 14578245"/>
                    <a:gd name="adj2" fmla="val 18502063"/>
                    <a:gd name="adj3" fmla="val 19998"/>
                  </a:avLst>
                </a:pr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달 18"/>
                <p:cNvSpPr/>
                <p:nvPr/>
              </p:nvSpPr>
              <p:spPr>
                <a:xfrm rot="16495468">
                  <a:off x="3569770" y="5031859"/>
                  <a:ext cx="105403" cy="210807"/>
                </a:xfrm>
                <a:prstGeom prst="moon">
                  <a:avLst>
                    <a:gd name="adj" fmla="val 7157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달 19"/>
                <p:cNvSpPr/>
                <p:nvPr/>
              </p:nvSpPr>
              <p:spPr>
                <a:xfrm rot="15117467">
                  <a:off x="3642948" y="4987550"/>
                  <a:ext cx="105403" cy="338181"/>
                </a:xfrm>
                <a:prstGeom prst="moon">
                  <a:avLst>
                    <a:gd name="adj" fmla="val 19296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달 20"/>
                <p:cNvSpPr/>
                <p:nvPr/>
              </p:nvSpPr>
              <p:spPr>
                <a:xfrm rot="18000000">
                  <a:off x="3491180" y="4974354"/>
                  <a:ext cx="105403" cy="338181"/>
                </a:xfrm>
                <a:prstGeom prst="moon">
                  <a:avLst>
                    <a:gd name="adj" fmla="val 19296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한쪽 모서리가 둥근 사각형 21"/>
                <p:cNvSpPr/>
                <p:nvPr/>
              </p:nvSpPr>
              <p:spPr>
                <a:xfrm rot="9400269" flipH="1">
                  <a:off x="3736325" y="4783987"/>
                  <a:ext cx="1345489" cy="142109"/>
                </a:xfrm>
                <a:prstGeom prst="round1Rect">
                  <a:avLst>
                    <a:gd name="adj" fmla="val 50000"/>
                  </a:avLst>
                </a:pr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" name="그룹 7"/>
              <p:cNvGrpSpPr/>
              <p:nvPr/>
            </p:nvGrpSpPr>
            <p:grpSpPr>
              <a:xfrm rot="293476">
                <a:off x="6150399" y="4167690"/>
                <a:ext cx="2114254" cy="513955"/>
                <a:chOff x="2559097" y="4642624"/>
                <a:chExt cx="2454408" cy="596643"/>
              </a:xfrm>
            </p:grpSpPr>
            <p:sp>
              <p:nvSpPr>
                <p:cNvPr id="9" name="한쪽 모서리가 둥근 사각형 8"/>
                <p:cNvSpPr/>
                <p:nvPr/>
              </p:nvSpPr>
              <p:spPr>
                <a:xfrm rot="9300000" flipH="1">
                  <a:off x="3745715" y="5075616"/>
                  <a:ext cx="76933" cy="122388"/>
                </a:xfrm>
                <a:prstGeom prst="round1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양쪽 모서리가 둥근 사각형 9"/>
                <p:cNvSpPr/>
                <p:nvPr/>
              </p:nvSpPr>
              <p:spPr>
                <a:xfrm rot="18439979">
                  <a:off x="3031652" y="4283906"/>
                  <a:ext cx="116601" cy="106171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막힌 원호 10"/>
                <p:cNvSpPr/>
                <p:nvPr/>
              </p:nvSpPr>
              <p:spPr>
                <a:xfrm rot="10800000">
                  <a:off x="3359164" y="4642624"/>
                  <a:ext cx="575718" cy="596643"/>
                </a:xfrm>
                <a:prstGeom prst="blockArc">
                  <a:avLst>
                    <a:gd name="adj1" fmla="val 14578245"/>
                    <a:gd name="adj2" fmla="val 18502063"/>
                    <a:gd name="adj3" fmla="val 1999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달 11"/>
                <p:cNvSpPr/>
                <p:nvPr/>
              </p:nvSpPr>
              <p:spPr>
                <a:xfrm rot="16495468">
                  <a:off x="3569769" y="5031850"/>
                  <a:ext cx="105403" cy="210806"/>
                </a:xfrm>
                <a:prstGeom prst="moon">
                  <a:avLst>
                    <a:gd name="adj" fmla="val 71577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달 12"/>
                <p:cNvSpPr/>
                <p:nvPr/>
              </p:nvSpPr>
              <p:spPr>
                <a:xfrm rot="15117467">
                  <a:off x="3642946" y="4987543"/>
                  <a:ext cx="105403" cy="338181"/>
                </a:xfrm>
                <a:prstGeom prst="moon">
                  <a:avLst>
                    <a:gd name="adj" fmla="val 19296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달 13"/>
                <p:cNvSpPr/>
                <p:nvPr/>
              </p:nvSpPr>
              <p:spPr>
                <a:xfrm rot="18000000">
                  <a:off x="3491179" y="4974341"/>
                  <a:ext cx="105403" cy="338181"/>
                </a:xfrm>
                <a:prstGeom prst="moon">
                  <a:avLst>
                    <a:gd name="adj" fmla="val 19296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한쪽 모서리가 둥근 사각형 14"/>
                <p:cNvSpPr/>
                <p:nvPr/>
              </p:nvSpPr>
              <p:spPr>
                <a:xfrm rot="9400269" flipH="1">
                  <a:off x="3743309" y="4817812"/>
                  <a:ext cx="1270196" cy="122388"/>
                </a:xfrm>
                <a:prstGeom prst="round1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42" name="그룹 141"/>
            <p:cNvGrpSpPr/>
            <p:nvPr/>
          </p:nvGrpSpPr>
          <p:grpSpPr>
            <a:xfrm>
              <a:off x="1516446" y="2852635"/>
              <a:ext cx="1054038" cy="1054886"/>
              <a:chOff x="10315575" y="2089150"/>
              <a:chExt cx="3951288" cy="3954463"/>
            </a:xfrm>
            <a:solidFill>
              <a:schemeClr val="bg1"/>
            </a:solidFill>
            <a:scene3d>
              <a:camera prst="isometricTopUp">
                <a:rot lat="19332506" lon="3071042" rev="18195344"/>
              </a:camera>
              <a:lightRig rig="threePt" dir="t"/>
            </a:scene3d>
          </p:grpSpPr>
          <p:sp>
            <p:nvSpPr>
              <p:cNvPr id="104" name="Freeform 5"/>
              <p:cNvSpPr>
                <a:spLocks noEditPoints="1"/>
              </p:cNvSpPr>
              <p:nvPr/>
            </p:nvSpPr>
            <p:spPr bwMode="auto">
              <a:xfrm>
                <a:off x="10315575" y="2089150"/>
                <a:ext cx="3951288" cy="3954463"/>
              </a:xfrm>
              <a:custGeom>
                <a:avLst/>
                <a:gdLst>
                  <a:gd name="T0" fmla="*/ 2592 w 5185"/>
                  <a:gd name="T1" fmla="*/ 0 h 5188"/>
                  <a:gd name="T2" fmla="*/ 0 w 5185"/>
                  <a:gd name="T3" fmla="*/ 2594 h 5188"/>
                  <a:gd name="T4" fmla="*/ 2592 w 5185"/>
                  <a:gd name="T5" fmla="*/ 5188 h 5188"/>
                  <a:gd name="T6" fmla="*/ 5185 w 5185"/>
                  <a:gd name="T7" fmla="*/ 2594 h 5188"/>
                  <a:gd name="T8" fmla="*/ 2592 w 5185"/>
                  <a:gd name="T9" fmla="*/ 0 h 5188"/>
                  <a:gd name="T10" fmla="*/ 2592 w 5185"/>
                  <a:gd name="T11" fmla="*/ 5099 h 5188"/>
                  <a:gd name="T12" fmla="*/ 88 w 5185"/>
                  <a:gd name="T13" fmla="*/ 2594 h 5188"/>
                  <a:gd name="T14" fmla="*/ 2592 w 5185"/>
                  <a:gd name="T15" fmla="*/ 85 h 5188"/>
                  <a:gd name="T16" fmla="*/ 5097 w 5185"/>
                  <a:gd name="T17" fmla="*/ 2594 h 5188"/>
                  <a:gd name="T18" fmla="*/ 2592 w 5185"/>
                  <a:gd name="T19" fmla="*/ 5099 h 5188"/>
                  <a:gd name="T20" fmla="*/ 2592 w 5185"/>
                  <a:gd name="T21" fmla="*/ 5099 h 5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85" h="5188">
                    <a:moveTo>
                      <a:pt x="2592" y="0"/>
                    </a:moveTo>
                    <a:cubicBezTo>
                      <a:pt x="1160" y="0"/>
                      <a:pt x="0" y="1161"/>
                      <a:pt x="0" y="2594"/>
                    </a:cubicBezTo>
                    <a:cubicBezTo>
                      <a:pt x="0" y="4027"/>
                      <a:pt x="1160" y="5188"/>
                      <a:pt x="2592" y="5188"/>
                    </a:cubicBezTo>
                    <a:cubicBezTo>
                      <a:pt x="4024" y="5188"/>
                      <a:pt x="5185" y="4027"/>
                      <a:pt x="5185" y="2594"/>
                    </a:cubicBezTo>
                    <a:cubicBezTo>
                      <a:pt x="5185" y="1161"/>
                      <a:pt x="4024" y="0"/>
                      <a:pt x="2592" y="0"/>
                    </a:cubicBezTo>
                    <a:close/>
                    <a:moveTo>
                      <a:pt x="2592" y="5099"/>
                    </a:moveTo>
                    <a:cubicBezTo>
                      <a:pt x="1208" y="5099"/>
                      <a:pt x="88" y="3979"/>
                      <a:pt x="88" y="2594"/>
                    </a:cubicBezTo>
                    <a:cubicBezTo>
                      <a:pt x="88" y="1209"/>
                      <a:pt x="1208" y="85"/>
                      <a:pt x="2592" y="85"/>
                    </a:cubicBezTo>
                    <a:cubicBezTo>
                      <a:pt x="3977" y="85"/>
                      <a:pt x="5097" y="1209"/>
                      <a:pt x="5097" y="2594"/>
                    </a:cubicBezTo>
                    <a:cubicBezTo>
                      <a:pt x="5097" y="3979"/>
                      <a:pt x="3977" y="5099"/>
                      <a:pt x="2592" y="5099"/>
                    </a:cubicBezTo>
                    <a:lnTo>
                      <a:pt x="2592" y="5099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5" name="Freeform 6"/>
              <p:cNvSpPr>
                <a:spLocks noEditPoints="1"/>
              </p:cNvSpPr>
              <p:nvPr/>
            </p:nvSpPr>
            <p:spPr bwMode="auto">
              <a:xfrm>
                <a:off x="10875963" y="2651125"/>
                <a:ext cx="2827338" cy="2828925"/>
              </a:xfrm>
              <a:custGeom>
                <a:avLst/>
                <a:gdLst>
                  <a:gd name="T0" fmla="*/ 913 w 3709"/>
                  <a:gd name="T1" fmla="*/ 1090 h 3711"/>
                  <a:gd name="T2" fmla="*/ 455 w 3709"/>
                  <a:gd name="T3" fmla="*/ 1711 h 3711"/>
                  <a:gd name="T4" fmla="*/ 2776 w 3709"/>
                  <a:gd name="T5" fmla="*/ 2217 h 3711"/>
                  <a:gd name="T6" fmla="*/ 2552 w 3709"/>
                  <a:gd name="T7" fmla="*/ 3093 h 3711"/>
                  <a:gd name="T8" fmla="*/ 2861 w 3709"/>
                  <a:gd name="T9" fmla="*/ 2451 h 3711"/>
                  <a:gd name="T10" fmla="*/ 886 w 3709"/>
                  <a:gd name="T11" fmla="*/ 2896 h 3711"/>
                  <a:gd name="T12" fmla="*/ 1592 w 3709"/>
                  <a:gd name="T13" fmla="*/ 2991 h 3711"/>
                  <a:gd name="T14" fmla="*/ 971 w 3709"/>
                  <a:gd name="T15" fmla="*/ 1853 h 3711"/>
                  <a:gd name="T16" fmla="*/ 2080 w 3709"/>
                  <a:gd name="T17" fmla="*/ 1198 h 3711"/>
                  <a:gd name="T18" fmla="*/ 1995 w 3709"/>
                  <a:gd name="T19" fmla="*/ 1358 h 3711"/>
                  <a:gd name="T20" fmla="*/ 2043 w 3709"/>
                  <a:gd name="T21" fmla="*/ 1982 h 3711"/>
                  <a:gd name="T22" fmla="*/ 1643 w 3709"/>
                  <a:gd name="T23" fmla="*/ 2033 h 3711"/>
                  <a:gd name="T24" fmla="*/ 1690 w 3709"/>
                  <a:gd name="T25" fmla="*/ 1843 h 3711"/>
                  <a:gd name="T26" fmla="*/ 1690 w 3709"/>
                  <a:gd name="T27" fmla="*/ 1921 h 3711"/>
                  <a:gd name="T28" fmla="*/ 1619 w 3709"/>
                  <a:gd name="T29" fmla="*/ 1728 h 3711"/>
                  <a:gd name="T30" fmla="*/ 2063 w 3709"/>
                  <a:gd name="T31" fmla="*/ 1782 h 3711"/>
                  <a:gd name="T32" fmla="*/ 2077 w 3709"/>
                  <a:gd name="T33" fmla="*/ 2200 h 3711"/>
                  <a:gd name="T34" fmla="*/ 2063 w 3709"/>
                  <a:gd name="T35" fmla="*/ 1565 h 3711"/>
                  <a:gd name="T36" fmla="*/ 1619 w 3709"/>
                  <a:gd name="T37" fmla="*/ 1616 h 3711"/>
                  <a:gd name="T38" fmla="*/ 1683 w 3709"/>
                  <a:gd name="T39" fmla="*/ 1130 h 3711"/>
                  <a:gd name="T40" fmla="*/ 1656 w 3709"/>
                  <a:gd name="T41" fmla="*/ 1310 h 3711"/>
                  <a:gd name="T42" fmla="*/ 1548 w 3709"/>
                  <a:gd name="T43" fmla="*/ 2285 h 3711"/>
                  <a:gd name="T44" fmla="*/ 2135 w 3709"/>
                  <a:gd name="T45" fmla="*/ 2339 h 3711"/>
                  <a:gd name="T46" fmla="*/ 1534 w 3709"/>
                  <a:gd name="T47" fmla="*/ 2400 h 3711"/>
                  <a:gd name="T48" fmla="*/ 1534 w 3709"/>
                  <a:gd name="T49" fmla="*/ 2478 h 3711"/>
                  <a:gd name="T50" fmla="*/ 1140 w 3709"/>
                  <a:gd name="T51" fmla="*/ 1915 h 3711"/>
                  <a:gd name="T52" fmla="*/ 1266 w 3709"/>
                  <a:gd name="T53" fmla="*/ 1786 h 3711"/>
                  <a:gd name="T54" fmla="*/ 1337 w 3709"/>
                  <a:gd name="T55" fmla="*/ 1534 h 3711"/>
                  <a:gd name="T56" fmla="*/ 1361 w 3709"/>
                  <a:gd name="T57" fmla="*/ 1354 h 3711"/>
                  <a:gd name="T58" fmla="*/ 2226 w 3709"/>
                  <a:gd name="T59" fmla="*/ 2590 h 3711"/>
                  <a:gd name="T60" fmla="*/ 1507 w 3709"/>
                  <a:gd name="T61" fmla="*/ 2539 h 3711"/>
                  <a:gd name="T62" fmla="*/ 2328 w 3709"/>
                  <a:gd name="T63" fmla="*/ 1432 h 3711"/>
                  <a:gd name="T64" fmla="*/ 2457 w 3709"/>
                  <a:gd name="T65" fmla="*/ 1561 h 3711"/>
                  <a:gd name="T66" fmla="*/ 2372 w 3709"/>
                  <a:gd name="T67" fmla="*/ 1806 h 3711"/>
                  <a:gd name="T68" fmla="*/ 2552 w 3709"/>
                  <a:gd name="T69" fmla="*/ 1836 h 3711"/>
                  <a:gd name="T70" fmla="*/ 2372 w 3709"/>
                  <a:gd name="T71" fmla="*/ 1806 h 3711"/>
                  <a:gd name="T72" fmla="*/ 2155 w 3709"/>
                  <a:gd name="T73" fmla="*/ 475 h 3711"/>
                  <a:gd name="T74" fmla="*/ 1419 w 3709"/>
                  <a:gd name="T75" fmla="*/ 719 h 3711"/>
                  <a:gd name="T76" fmla="*/ 0 w 3709"/>
                  <a:gd name="T77" fmla="*/ 1853 h 3711"/>
                  <a:gd name="T78" fmla="*/ 3417 w 3709"/>
                  <a:gd name="T79" fmla="*/ 1395 h 3711"/>
                  <a:gd name="T80" fmla="*/ 2986 w 3709"/>
                  <a:gd name="T81" fmla="*/ 2451 h 3711"/>
                  <a:gd name="T82" fmla="*/ 2851 w 3709"/>
                  <a:gd name="T83" fmla="*/ 3150 h 3711"/>
                  <a:gd name="T84" fmla="*/ 2834 w 3709"/>
                  <a:gd name="T85" fmla="*/ 3174 h 3711"/>
                  <a:gd name="T86" fmla="*/ 2810 w 3709"/>
                  <a:gd name="T87" fmla="*/ 3191 h 3711"/>
                  <a:gd name="T88" fmla="*/ 2084 w 3709"/>
                  <a:gd name="T89" fmla="*/ 3110 h 3711"/>
                  <a:gd name="T90" fmla="*/ 937 w 3709"/>
                  <a:gd name="T91" fmla="*/ 3195 h 3711"/>
                  <a:gd name="T92" fmla="*/ 801 w 3709"/>
                  <a:gd name="T93" fmla="*/ 2984 h 3711"/>
                  <a:gd name="T94" fmla="*/ 333 w 3709"/>
                  <a:gd name="T95" fmla="*/ 1731 h 3711"/>
                  <a:gd name="T96" fmla="*/ 285 w 3709"/>
                  <a:gd name="T97" fmla="*/ 1348 h 3711"/>
                  <a:gd name="T98" fmla="*/ 930 w 3709"/>
                  <a:gd name="T99" fmla="*/ 964 h 3711"/>
                  <a:gd name="T100" fmla="*/ 1805 w 3709"/>
                  <a:gd name="T101" fmla="*/ 224 h 3711"/>
                  <a:gd name="T102" fmla="*/ 1829 w 3709"/>
                  <a:gd name="T103" fmla="*/ 207 h 3711"/>
                  <a:gd name="T104" fmla="*/ 1860 w 3709"/>
                  <a:gd name="T105" fmla="*/ 200 h 3711"/>
                  <a:gd name="T106" fmla="*/ 2209 w 3709"/>
                  <a:gd name="T107" fmla="*/ 366 h 3711"/>
                  <a:gd name="T108" fmla="*/ 3261 w 3709"/>
                  <a:gd name="T109" fmla="*/ 1198 h 3711"/>
                  <a:gd name="T110" fmla="*/ 3427 w 3709"/>
                  <a:gd name="T111" fmla="*/ 1351 h 3711"/>
                  <a:gd name="T112" fmla="*/ 2796 w 3709"/>
                  <a:gd name="T113" fmla="*/ 1086 h 3711"/>
                  <a:gd name="T114" fmla="*/ 3020 w 3709"/>
                  <a:gd name="T115" fmla="*/ 1952 h 3711"/>
                  <a:gd name="T116" fmla="*/ 3149 w 3709"/>
                  <a:gd name="T117" fmla="*/ 1253 h 3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709" h="3711">
                    <a:moveTo>
                      <a:pt x="889" y="2094"/>
                    </a:moveTo>
                    <a:cubicBezTo>
                      <a:pt x="869" y="2016"/>
                      <a:pt x="859" y="1935"/>
                      <a:pt x="859" y="1853"/>
                    </a:cubicBezTo>
                    <a:cubicBezTo>
                      <a:pt x="859" y="1544"/>
                      <a:pt x="1001" y="1269"/>
                      <a:pt x="1218" y="1090"/>
                    </a:cubicBezTo>
                    <a:cubicBezTo>
                      <a:pt x="1178" y="1052"/>
                      <a:pt x="1090" y="1005"/>
                      <a:pt x="974" y="1083"/>
                    </a:cubicBezTo>
                    <a:cubicBezTo>
                      <a:pt x="957" y="1093"/>
                      <a:pt x="933" y="1096"/>
                      <a:pt x="913" y="1090"/>
                    </a:cubicBezTo>
                    <a:cubicBezTo>
                      <a:pt x="910" y="1086"/>
                      <a:pt x="757" y="1025"/>
                      <a:pt x="642" y="1140"/>
                    </a:cubicBezTo>
                    <a:cubicBezTo>
                      <a:pt x="594" y="1188"/>
                      <a:pt x="577" y="1222"/>
                      <a:pt x="560" y="1253"/>
                    </a:cubicBezTo>
                    <a:cubicBezTo>
                      <a:pt x="536" y="1307"/>
                      <a:pt x="509" y="1348"/>
                      <a:pt x="435" y="1388"/>
                    </a:cubicBezTo>
                    <a:cubicBezTo>
                      <a:pt x="472" y="1466"/>
                      <a:pt x="469" y="1514"/>
                      <a:pt x="458" y="1575"/>
                    </a:cubicBezTo>
                    <a:cubicBezTo>
                      <a:pt x="452" y="1609"/>
                      <a:pt x="445" y="1646"/>
                      <a:pt x="455" y="1711"/>
                    </a:cubicBezTo>
                    <a:cubicBezTo>
                      <a:pt x="482" y="1874"/>
                      <a:pt x="638" y="1915"/>
                      <a:pt x="645" y="1915"/>
                    </a:cubicBezTo>
                    <a:cubicBezTo>
                      <a:pt x="665" y="1918"/>
                      <a:pt x="682" y="1935"/>
                      <a:pt x="693" y="1955"/>
                    </a:cubicBezTo>
                    <a:cubicBezTo>
                      <a:pt x="740" y="2081"/>
                      <a:pt x="835" y="2098"/>
                      <a:pt x="889" y="2094"/>
                    </a:cubicBezTo>
                    <a:close/>
                    <a:moveTo>
                      <a:pt x="2861" y="2451"/>
                    </a:moveTo>
                    <a:cubicBezTo>
                      <a:pt x="2898" y="2312"/>
                      <a:pt x="2823" y="2244"/>
                      <a:pt x="2776" y="2217"/>
                    </a:cubicBezTo>
                    <a:cubicBezTo>
                      <a:pt x="2640" y="2563"/>
                      <a:pt x="2311" y="2814"/>
                      <a:pt x="1924" y="2845"/>
                    </a:cubicBezTo>
                    <a:cubicBezTo>
                      <a:pt x="1938" y="2896"/>
                      <a:pt x="1982" y="2984"/>
                      <a:pt x="2118" y="2987"/>
                    </a:cubicBezTo>
                    <a:cubicBezTo>
                      <a:pt x="2141" y="2987"/>
                      <a:pt x="2158" y="3001"/>
                      <a:pt x="2169" y="3018"/>
                    </a:cubicBezTo>
                    <a:cubicBezTo>
                      <a:pt x="2172" y="3025"/>
                      <a:pt x="2260" y="3164"/>
                      <a:pt x="2423" y="3137"/>
                    </a:cubicBezTo>
                    <a:cubicBezTo>
                      <a:pt x="2488" y="3127"/>
                      <a:pt x="2521" y="3110"/>
                      <a:pt x="2552" y="3093"/>
                    </a:cubicBezTo>
                    <a:cubicBezTo>
                      <a:pt x="2606" y="3065"/>
                      <a:pt x="2650" y="3045"/>
                      <a:pt x="2735" y="3059"/>
                    </a:cubicBezTo>
                    <a:cubicBezTo>
                      <a:pt x="2749" y="2974"/>
                      <a:pt x="2783" y="2936"/>
                      <a:pt x="2823" y="2896"/>
                    </a:cubicBezTo>
                    <a:cubicBezTo>
                      <a:pt x="2851" y="2869"/>
                      <a:pt x="2878" y="2841"/>
                      <a:pt x="2908" y="2784"/>
                    </a:cubicBezTo>
                    <a:cubicBezTo>
                      <a:pt x="2983" y="2638"/>
                      <a:pt x="2878" y="2512"/>
                      <a:pt x="2874" y="2509"/>
                    </a:cubicBezTo>
                    <a:cubicBezTo>
                      <a:pt x="2857" y="2492"/>
                      <a:pt x="2854" y="2471"/>
                      <a:pt x="2861" y="2451"/>
                    </a:cubicBezTo>
                    <a:close/>
                    <a:moveTo>
                      <a:pt x="930" y="2223"/>
                    </a:moveTo>
                    <a:cubicBezTo>
                      <a:pt x="883" y="2251"/>
                      <a:pt x="815" y="2322"/>
                      <a:pt x="852" y="2454"/>
                    </a:cubicBezTo>
                    <a:cubicBezTo>
                      <a:pt x="859" y="2471"/>
                      <a:pt x="852" y="2495"/>
                      <a:pt x="838" y="2512"/>
                    </a:cubicBezTo>
                    <a:cubicBezTo>
                      <a:pt x="835" y="2515"/>
                      <a:pt x="730" y="2638"/>
                      <a:pt x="804" y="2787"/>
                    </a:cubicBezTo>
                    <a:cubicBezTo>
                      <a:pt x="835" y="2845"/>
                      <a:pt x="862" y="2872"/>
                      <a:pt x="886" y="2896"/>
                    </a:cubicBezTo>
                    <a:cubicBezTo>
                      <a:pt x="930" y="2940"/>
                      <a:pt x="961" y="2977"/>
                      <a:pt x="978" y="3062"/>
                    </a:cubicBezTo>
                    <a:cubicBezTo>
                      <a:pt x="1059" y="3048"/>
                      <a:pt x="1107" y="3069"/>
                      <a:pt x="1161" y="3096"/>
                    </a:cubicBezTo>
                    <a:cubicBezTo>
                      <a:pt x="1191" y="3113"/>
                      <a:pt x="1225" y="3130"/>
                      <a:pt x="1290" y="3140"/>
                    </a:cubicBezTo>
                    <a:cubicBezTo>
                      <a:pt x="1453" y="3164"/>
                      <a:pt x="1537" y="3028"/>
                      <a:pt x="1541" y="3021"/>
                    </a:cubicBezTo>
                    <a:cubicBezTo>
                      <a:pt x="1551" y="3004"/>
                      <a:pt x="1571" y="2991"/>
                      <a:pt x="1592" y="2991"/>
                    </a:cubicBezTo>
                    <a:cubicBezTo>
                      <a:pt x="1731" y="2984"/>
                      <a:pt x="1775" y="2899"/>
                      <a:pt x="1789" y="2845"/>
                    </a:cubicBezTo>
                    <a:cubicBezTo>
                      <a:pt x="1398" y="2818"/>
                      <a:pt x="1069" y="2570"/>
                      <a:pt x="930" y="2223"/>
                    </a:cubicBezTo>
                    <a:close/>
                    <a:moveTo>
                      <a:pt x="2732" y="1853"/>
                    </a:moveTo>
                    <a:cubicBezTo>
                      <a:pt x="2732" y="1368"/>
                      <a:pt x="2338" y="974"/>
                      <a:pt x="1853" y="974"/>
                    </a:cubicBezTo>
                    <a:cubicBezTo>
                      <a:pt x="1368" y="974"/>
                      <a:pt x="971" y="1368"/>
                      <a:pt x="971" y="1853"/>
                    </a:cubicBezTo>
                    <a:cubicBezTo>
                      <a:pt x="971" y="2339"/>
                      <a:pt x="1368" y="2733"/>
                      <a:pt x="1853" y="2733"/>
                    </a:cubicBezTo>
                    <a:cubicBezTo>
                      <a:pt x="2338" y="2733"/>
                      <a:pt x="2732" y="2339"/>
                      <a:pt x="2732" y="1853"/>
                    </a:cubicBezTo>
                    <a:close/>
                    <a:moveTo>
                      <a:pt x="2009" y="1208"/>
                    </a:moveTo>
                    <a:lnTo>
                      <a:pt x="2033" y="1130"/>
                    </a:lnTo>
                    <a:lnTo>
                      <a:pt x="2080" y="1198"/>
                    </a:lnTo>
                    <a:lnTo>
                      <a:pt x="2158" y="1198"/>
                    </a:lnTo>
                    <a:lnTo>
                      <a:pt x="2111" y="1259"/>
                    </a:lnTo>
                    <a:lnTo>
                      <a:pt x="2135" y="1337"/>
                    </a:lnTo>
                    <a:lnTo>
                      <a:pt x="2060" y="1310"/>
                    </a:lnTo>
                    <a:lnTo>
                      <a:pt x="1995" y="1358"/>
                    </a:lnTo>
                    <a:lnTo>
                      <a:pt x="1995" y="1276"/>
                    </a:lnTo>
                    <a:lnTo>
                      <a:pt x="1931" y="1229"/>
                    </a:lnTo>
                    <a:lnTo>
                      <a:pt x="2009" y="1208"/>
                    </a:lnTo>
                    <a:close/>
                    <a:moveTo>
                      <a:pt x="1666" y="1982"/>
                    </a:moveTo>
                    <a:lnTo>
                      <a:pt x="2043" y="1982"/>
                    </a:lnTo>
                    <a:cubicBezTo>
                      <a:pt x="2057" y="1982"/>
                      <a:pt x="2067" y="1993"/>
                      <a:pt x="2067" y="2006"/>
                    </a:cubicBezTo>
                    <a:lnTo>
                      <a:pt x="2067" y="2033"/>
                    </a:lnTo>
                    <a:cubicBezTo>
                      <a:pt x="2067" y="2047"/>
                      <a:pt x="2057" y="2061"/>
                      <a:pt x="2043" y="2061"/>
                    </a:cubicBezTo>
                    <a:lnTo>
                      <a:pt x="1666" y="2061"/>
                    </a:lnTo>
                    <a:cubicBezTo>
                      <a:pt x="1653" y="2061"/>
                      <a:pt x="1643" y="2047"/>
                      <a:pt x="1643" y="2033"/>
                    </a:cubicBezTo>
                    <a:lnTo>
                      <a:pt x="1643" y="2006"/>
                    </a:lnTo>
                    <a:cubicBezTo>
                      <a:pt x="1643" y="1993"/>
                      <a:pt x="1653" y="1982"/>
                      <a:pt x="1666" y="1982"/>
                    </a:cubicBezTo>
                    <a:close/>
                    <a:moveTo>
                      <a:pt x="1663" y="1894"/>
                    </a:moveTo>
                    <a:lnTo>
                      <a:pt x="1663" y="1867"/>
                    </a:lnTo>
                    <a:cubicBezTo>
                      <a:pt x="1663" y="1853"/>
                      <a:pt x="1677" y="1843"/>
                      <a:pt x="1690" y="1843"/>
                    </a:cubicBezTo>
                    <a:lnTo>
                      <a:pt x="2019" y="1843"/>
                    </a:lnTo>
                    <a:cubicBezTo>
                      <a:pt x="2033" y="1843"/>
                      <a:pt x="2046" y="1853"/>
                      <a:pt x="2046" y="1867"/>
                    </a:cubicBezTo>
                    <a:lnTo>
                      <a:pt x="2046" y="1894"/>
                    </a:lnTo>
                    <a:cubicBezTo>
                      <a:pt x="2046" y="1908"/>
                      <a:pt x="2033" y="1921"/>
                      <a:pt x="2019" y="1921"/>
                    </a:cubicBezTo>
                    <a:lnTo>
                      <a:pt x="1690" y="1921"/>
                    </a:lnTo>
                    <a:cubicBezTo>
                      <a:pt x="1677" y="1921"/>
                      <a:pt x="1663" y="1908"/>
                      <a:pt x="1663" y="1894"/>
                    </a:cubicBezTo>
                    <a:close/>
                    <a:moveTo>
                      <a:pt x="2063" y="1782"/>
                    </a:moveTo>
                    <a:lnTo>
                      <a:pt x="1646" y="1782"/>
                    </a:lnTo>
                    <a:cubicBezTo>
                      <a:pt x="1632" y="1782"/>
                      <a:pt x="1619" y="1769"/>
                      <a:pt x="1619" y="1755"/>
                    </a:cubicBezTo>
                    <a:lnTo>
                      <a:pt x="1619" y="1728"/>
                    </a:lnTo>
                    <a:cubicBezTo>
                      <a:pt x="1619" y="1714"/>
                      <a:pt x="1632" y="1704"/>
                      <a:pt x="1646" y="1704"/>
                    </a:cubicBezTo>
                    <a:lnTo>
                      <a:pt x="2063" y="1704"/>
                    </a:lnTo>
                    <a:cubicBezTo>
                      <a:pt x="2077" y="1704"/>
                      <a:pt x="2091" y="1714"/>
                      <a:pt x="2091" y="1728"/>
                    </a:cubicBezTo>
                    <a:lnTo>
                      <a:pt x="2091" y="1755"/>
                    </a:lnTo>
                    <a:cubicBezTo>
                      <a:pt x="2091" y="1769"/>
                      <a:pt x="2077" y="1782"/>
                      <a:pt x="2063" y="1782"/>
                    </a:cubicBezTo>
                    <a:close/>
                    <a:moveTo>
                      <a:pt x="1632" y="2122"/>
                    </a:moveTo>
                    <a:lnTo>
                      <a:pt x="2077" y="2122"/>
                    </a:lnTo>
                    <a:cubicBezTo>
                      <a:pt x="2091" y="2122"/>
                      <a:pt x="2101" y="2132"/>
                      <a:pt x="2101" y="2145"/>
                    </a:cubicBezTo>
                    <a:lnTo>
                      <a:pt x="2101" y="2173"/>
                    </a:lnTo>
                    <a:cubicBezTo>
                      <a:pt x="2101" y="2186"/>
                      <a:pt x="2091" y="2200"/>
                      <a:pt x="2077" y="2200"/>
                    </a:cubicBezTo>
                    <a:lnTo>
                      <a:pt x="1632" y="2200"/>
                    </a:lnTo>
                    <a:cubicBezTo>
                      <a:pt x="1619" y="2200"/>
                      <a:pt x="1609" y="2186"/>
                      <a:pt x="1609" y="2173"/>
                    </a:cubicBezTo>
                    <a:lnTo>
                      <a:pt x="1609" y="2145"/>
                    </a:lnTo>
                    <a:cubicBezTo>
                      <a:pt x="1609" y="2132"/>
                      <a:pt x="1619" y="2122"/>
                      <a:pt x="1632" y="2122"/>
                    </a:cubicBezTo>
                    <a:close/>
                    <a:moveTo>
                      <a:pt x="2063" y="1565"/>
                    </a:moveTo>
                    <a:cubicBezTo>
                      <a:pt x="2077" y="1565"/>
                      <a:pt x="2091" y="1575"/>
                      <a:pt x="2091" y="1589"/>
                    </a:cubicBezTo>
                    <a:lnTo>
                      <a:pt x="2091" y="1616"/>
                    </a:lnTo>
                    <a:cubicBezTo>
                      <a:pt x="2091" y="1629"/>
                      <a:pt x="2077" y="1643"/>
                      <a:pt x="2063" y="1643"/>
                    </a:cubicBezTo>
                    <a:lnTo>
                      <a:pt x="1646" y="1643"/>
                    </a:lnTo>
                    <a:cubicBezTo>
                      <a:pt x="1632" y="1643"/>
                      <a:pt x="1619" y="1629"/>
                      <a:pt x="1619" y="1616"/>
                    </a:cubicBezTo>
                    <a:lnTo>
                      <a:pt x="1619" y="1589"/>
                    </a:lnTo>
                    <a:cubicBezTo>
                      <a:pt x="1619" y="1575"/>
                      <a:pt x="1632" y="1565"/>
                      <a:pt x="1646" y="1565"/>
                    </a:cubicBezTo>
                    <a:lnTo>
                      <a:pt x="2063" y="1565"/>
                    </a:lnTo>
                    <a:close/>
                    <a:moveTo>
                      <a:pt x="1636" y="1198"/>
                    </a:moveTo>
                    <a:lnTo>
                      <a:pt x="1683" y="1130"/>
                    </a:lnTo>
                    <a:lnTo>
                      <a:pt x="1707" y="1208"/>
                    </a:lnTo>
                    <a:lnTo>
                      <a:pt x="1785" y="1229"/>
                    </a:lnTo>
                    <a:lnTo>
                      <a:pt x="1721" y="1276"/>
                    </a:lnTo>
                    <a:lnTo>
                      <a:pt x="1721" y="1358"/>
                    </a:lnTo>
                    <a:lnTo>
                      <a:pt x="1656" y="1310"/>
                    </a:lnTo>
                    <a:lnTo>
                      <a:pt x="1582" y="1337"/>
                    </a:lnTo>
                    <a:lnTo>
                      <a:pt x="1605" y="1259"/>
                    </a:lnTo>
                    <a:lnTo>
                      <a:pt x="1558" y="1198"/>
                    </a:lnTo>
                    <a:lnTo>
                      <a:pt x="1636" y="1198"/>
                    </a:lnTo>
                    <a:close/>
                    <a:moveTo>
                      <a:pt x="1548" y="2285"/>
                    </a:moveTo>
                    <a:cubicBezTo>
                      <a:pt x="1548" y="2271"/>
                      <a:pt x="1561" y="2261"/>
                      <a:pt x="1575" y="2261"/>
                    </a:cubicBezTo>
                    <a:lnTo>
                      <a:pt x="2135" y="2261"/>
                    </a:lnTo>
                    <a:cubicBezTo>
                      <a:pt x="2148" y="2261"/>
                      <a:pt x="2162" y="2271"/>
                      <a:pt x="2162" y="2285"/>
                    </a:cubicBezTo>
                    <a:lnTo>
                      <a:pt x="2162" y="2312"/>
                    </a:lnTo>
                    <a:cubicBezTo>
                      <a:pt x="2162" y="2325"/>
                      <a:pt x="2148" y="2339"/>
                      <a:pt x="2135" y="2339"/>
                    </a:cubicBezTo>
                    <a:lnTo>
                      <a:pt x="1575" y="2339"/>
                    </a:lnTo>
                    <a:cubicBezTo>
                      <a:pt x="1561" y="2339"/>
                      <a:pt x="1548" y="2325"/>
                      <a:pt x="1548" y="2312"/>
                    </a:cubicBezTo>
                    <a:lnTo>
                      <a:pt x="1548" y="2285"/>
                    </a:lnTo>
                    <a:close/>
                    <a:moveTo>
                      <a:pt x="1510" y="2424"/>
                    </a:moveTo>
                    <a:cubicBezTo>
                      <a:pt x="1510" y="2410"/>
                      <a:pt x="1520" y="2400"/>
                      <a:pt x="1534" y="2400"/>
                    </a:cubicBezTo>
                    <a:lnTo>
                      <a:pt x="2175" y="2400"/>
                    </a:lnTo>
                    <a:cubicBezTo>
                      <a:pt x="2189" y="2400"/>
                      <a:pt x="2199" y="2410"/>
                      <a:pt x="2199" y="2424"/>
                    </a:cubicBezTo>
                    <a:lnTo>
                      <a:pt x="2199" y="2451"/>
                    </a:lnTo>
                    <a:cubicBezTo>
                      <a:pt x="2199" y="2465"/>
                      <a:pt x="2189" y="2478"/>
                      <a:pt x="2175" y="2478"/>
                    </a:cubicBezTo>
                    <a:lnTo>
                      <a:pt x="1534" y="2478"/>
                    </a:lnTo>
                    <a:cubicBezTo>
                      <a:pt x="1520" y="2478"/>
                      <a:pt x="1510" y="2465"/>
                      <a:pt x="1510" y="2451"/>
                    </a:cubicBezTo>
                    <a:lnTo>
                      <a:pt x="1510" y="2424"/>
                    </a:lnTo>
                    <a:close/>
                    <a:moveTo>
                      <a:pt x="1280" y="1935"/>
                    </a:moveTo>
                    <a:lnTo>
                      <a:pt x="1215" y="1887"/>
                    </a:lnTo>
                    <a:lnTo>
                      <a:pt x="1140" y="1915"/>
                    </a:lnTo>
                    <a:lnTo>
                      <a:pt x="1164" y="1836"/>
                    </a:lnTo>
                    <a:lnTo>
                      <a:pt x="1117" y="1775"/>
                    </a:lnTo>
                    <a:lnTo>
                      <a:pt x="1195" y="1775"/>
                    </a:lnTo>
                    <a:lnTo>
                      <a:pt x="1242" y="1707"/>
                    </a:lnTo>
                    <a:lnTo>
                      <a:pt x="1266" y="1786"/>
                    </a:lnTo>
                    <a:lnTo>
                      <a:pt x="1344" y="1806"/>
                    </a:lnTo>
                    <a:lnTo>
                      <a:pt x="1280" y="1853"/>
                    </a:lnTo>
                    <a:lnTo>
                      <a:pt x="1280" y="1935"/>
                    </a:lnTo>
                    <a:close/>
                    <a:moveTo>
                      <a:pt x="1402" y="1582"/>
                    </a:moveTo>
                    <a:lnTo>
                      <a:pt x="1337" y="1534"/>
                    </a:lnTo>
                    <a:lnTo>
                      <a:pt x="1259" y="1561"/>
                    </a:lnTo>
                    <a:lnTo>
                      <a:pt x="1286" y="1487"/>
                    </a:lnTo>
                    <a:lnTo>
                      <a:pt x="1235" y="1422"/>
                    </a:lnTo>
                    <a:lnTo>
                      <a:pt x="1317" y="1422"/>
                    </a:lnTo>
                    <a:lnTo>
                      <a:pt x="1361" y="1354"/>
                    </a:lnTo>
                    <a:lnTo>
                      <a:pt x="1388" y="1432"/>
                    </a:lnTo>
                    <a:lnTo>
                      <a:pt x="1466" y="1456"/>
                    </a:lnTo>
                    <a:lnTo>
                      <a:pt x="1398" y="1504"/>
                    </a:lnTo>
                    <a:lnTo>
                      <a:pt x="1402" y="1582"/>
                    </a:lnTo>
                    <a:close/>
                    <a:moveTo>
                      <a:pt x="2226" y="2590"/>
                    </a:moveTo>
                    <a:cubicBezTo>
                      <a:pt x="2226" y="2604"/>
                      <a:pt x="2216" y="2617"/>
                      <a:pt x="2202" y="2617"/>
                    </a:cubicBezTo>
                    <a:lnTo>
                      <a:pt x="1507" y="2617"/>
                    </a:lnTo>
                    <a:cubicBezTo>
                      <a:pt x="1493" y="2617"/>
                      <a:pt x="1483" y="2604"/>
                      <a:pt x="1483" y="2590"/>
                    </a:cubicBezTo>
                    <a:lnTo>
                      <a:pt x="1483" y="2566"/>
                    </a:lnTo>
                    <a:cubicBezTo>
                      <a:pt x="1483" y="2549"/>
                      <a:pt x="1493" y="2539"/>
                      <a:pt x="1507" y="2539"/>
                    </a:cubicBezTo>
                    <a:lnTo>
                      <a:pt x="2202" y="2539"/>
                    </a:lnTo>
                    <a:cubicBezTo>
                      <a:pt x="2216" y="2539"/>
                      <a:pt x="2226" y="2549"/>
                      <a:pt x="2226" y="2566"/>
                    </a:cubicBezTo>
                    <a:lnTo>
                      <a:pt x="2226" y="2590"/>
                    </a:lnTo>
                    <a:close/>
                    <a:moveTo>
                      <a:pt x="2250" y="1456"/>
                    </a:moveTo>
                    <a:lnTo>
                      <a:pt x="2328" y="1432"/>
                    </a:lnTo>
                    <a:lnTo>
                      <a:pt x="2355" y="1354"/>
                    </a:lnTo>
                    <a:lnTo>
                      <a:pt x="2399" y="1422"/>
                    </a:lnTo>
                    <a:lnTo>
                      <a:pt x="2481" y="1422"/>
                    </a:lnTo>
                    <a:lnTo>
                      <a:pt x="2430" y="1487"/>
                    </a:lnTo>
                    <a:lnTo>
                      <a:pt x="2457" y="1561"/>
                    </a:lnTo>
                    <a:lnTo>
                      <a:pt x="2379" y="1534"/>
                    </a:lnTo>
                    <a:lnTo>
                      <a:pt x="2314" y="1582"/>
                    </a:lnTo>
                    <a:lnTo>
                      <a:pt x="2318" y="1504"/>
                    </a:lnTo>
                    <a:lnTo>
                      <a:pt x="2250" y="1456"/>
                    </a:lnTo>
                    <a:close/>
                    <a:moveTo>
                      <a:pt x="2372" y="1806"/>
                    </a:moveTo>
                    <a:lnTo>
                      <a:pt x="2450" y="1786"/>
                    </a:lnTo>
                    <a:lnTo>
                      <a:pt x="2474" y="1707"/>
                    </a:lnTo>
                    <a:lnTo>
                      <a:pt x="2521" y="1775"/>
                    </a:lnTo>
                    <a:lnTo>
                      <a:pt x="2600" y="1775"/>
                    </a:lnTo>
                    <a:lnTo>
                      <a:pt x="2552" y="1836"/>
                    </a:lnTo>
                    <a:lnTo>
                      <a:pt x="2576" y="1915"/>
                    </a:lnTo>
                    <a:lnTo>
                      <a:pt x="2501" y="1887"/>
                    </a:lnTo>
                    <a:lnTo>
                      <a:pt x="2437" y="1935"/>
                    </a:lnTo>
                    <a:lnTo>
                      <a:pt x="2437" y="1853"/>
                    </a:lnTo>
                    <a:lnTo>
                      <a:pt x="2372" y="1806"/>
                    </a:lnTo>
                    <a:close/>
                    <a:moveTo>
                      <a:pt x="1853" y="859"/>
                    </a:moveTo>
                    <a:cubicBezTo>
                      <a:pt x="2046" y="859"/>
                      <a:pt x="2230" y="916"/>
                      <a:pt x="2382" y="1015"/>
                    </a:cubicBezTo>
                    <a:cubicBezTo>
                      <a:pt x="2403" y="964"/>
                      <a:pt x="2423" y="862"/>
                      <a:pt x="2311" y="774"/>
                    </a:cubicBezTo>
                    <a:cubicBezTo>
                      <a:pt x="2294" y="760"/>
                      <a:pt x="2287" y="740"/>
                      <a:pt x="2287" y="719"/>
                    </a:cubicBezTo>
                    <a:cubicBezTo>
                      <a:pt x="2291" y="713"/>
                      <a:pt x="2301" y="550"/>
                      <a:pt x="2155" y="475"/>
                    </a:cubicBezTo>
                    <a:cubicBezTo>
                      <a:pt x="2097" y="444"/>
                      <a:pt x="2060" y="441"/>
                      <a:pt x="2023" y="434"/>
                    </a:cubicBezTo>
                    <a:cubicBezTo>
                      <a:pt x="1962" y="427"/>
                      <a:pt x="1914" y="414"/>
                      <a:pt x="1853" y="356"/>
                    </a:cubicBezTo>
                    <a:cubicBezTo>
                      <a:pt x="1792" y="414"/>
                      <a:pt x="1744" y="427"/>
                      <a:pt x="1687" y="434"/>
                    </a:cubicBezTo>
                    <a:cubicBezTo>
                      <a:pt x="1649" y="441"/>
                      <a:pt x="1612" y="444"/>
                      <a:pt x="1554" y="475"/>
                    </a:cubicBezTo>
                    <a:cubicBezTo>
                      <a:pt x="1408" y="550"/>
                      <a:pt x="1419" y="713"/>
                      <a:pt x="1419" y="719"/>
                    </a:cubicBezTo>
                    <a:cubicBezTo>
                      <a:pt x="1422" y="740"/>
                      <a:pt x="1415" y="760"/>
                      <a:pt x="1398" y="774"/>
                    </a:cubicBezTo>
                    <a:cubicBezTo>
                      <a:pt x="1286" y="862"/>
                      <a:pt x="1307" y="961"/>
                      <a:pt x="1327" y="1011"/>
                    </a:cubicBezTo>
                    <a:cubicBezTo>
                      <a:pt x="1480" y="916"/>
                      <a:pt x="1660" y="859"/>
                      <a:pt x="1853" y="859"/>
                    </a:cubicBezTo>
                    <a:close/>
                    <a:moveTo>
                      <a:pt x="1856" y="0"/>
                    </a:moveTo>
                    <a:cubicBezTo>
                      <a:pt x="832" y="0"/>
                      <a:pt x="0" y="832"/>
                      <a:pt x="0" y="1853"/>
                    </a:cubicBezTo>
                    <a:cubicBezTo>
                      <a:pt x="0" y="2879"/>
                      <a:pt x="832" y="3711"/>
                      <a:pt x="1856" y="3711"/>
                    </a:cubicBezTo>
                    <a:cubicBezTo>
                      <a:pt x="2881" y="3711"/>
                      <a:pt x="3709" y="2879"/>
                      <a:pt x="3709" y="1853"/>
                    </a:cubicBezTo>
                    <a:cubicBezTo>
                      <a:pt x="3709" y="832"/>
                      <a:pt x="2881" y="0"/>
                      <a:pt x="1856" y="0"/>
                    </a:cubicBezTo>
                    <a:close/>
                    <a:moveTo>
                      <a:pt x="3424" y="1382"/>
                    </a:moveTo>
                    <a:cubicBezTo>
                      <a:pt x="3421" y="1385"/>
                      <a:pt x="3417" y="1388"/>
                      <a:pt x="3417" y="1395"/>
                    </a:cubicBezTo>
                    <a:cubicBezTo>
                      <a:pt x="3363" y="1477"/>
                      <a:pt x="3366" y="1500"/>
                      <a:pt x="3377" y="1551"/>
                    </a:cubicBezTo>
                    <a:cubicBezTo>
                      <a:pt x="3383" y="1589"/>
                      <a:pt x="3390" y="1643"/>
                      <a:pt x="3377" y="1728"/>
                    </a:cubicBezTo>
                    <a:cubicBezTo>
                      <a:pt x="3346" y="1925"/>
                      <a:pt x="3193" y="1999"/>
                      <a:pt x="3125" y="2023"/>
                    </a:cubicBezTo>
                    <a:cubicBezTo>
                      <a:pt x="3078" y="2125"/>
                      <a:pt x="3010" y="2176"/>
                      <a:pt x="2939" y="2200"/>
                    </a:cubicBezTo>
                    <a:cubicBezTo>
                      <a:pt x="2983" y="2261"/>
                      <a:pt x="3007" y="2342"/>
                      <a:pt x="2986" y="2451"/>
                    </a:cubicBezTo>
                    <a:cubicBezTo>
                      <a:pt x="3027" y="2512"/>
                      <a:pt x="3108" y="2665"/>
                      <a:pt x="3017" y="2841"/>
                    </a:cubicBezTo>
                    <a:cubicBezTo>
                      <a:pt x="2980" y="2916"/>
                      <a:pt x="2939" y="2957"/>
                      <a:pt x="2912" y="2984"/>
                    </a:cubicBezTo>
                    <a:cubicBezTo>
                      <a:pt x="2874" y="3018"/>
                      <a:pt x="2857" y="3035"/>
                      <a:pt x="2851" y="3137"/>
                    </a:cubicBezTo>
                    <a:lnTo>
                      <a:pt x="2851" y="3147"/>
                    </a:lnTo>
                    <a:lnTo>
                      <a:pt x="2851" y="3150"/>
                    </a:lnTo>
                    <a:lnTo>
                      <a:pt x="2847" y="3154"/>
                    </a:lnTo>
                    <a:lnTo>
                      <a:pt x="2844" y="3161"/>
                    </a:lnTo>
                    <a:lnTo>
                      <a:pt x="2840" y="3167"/>
                    </a:lnTo>
                    <a:lnTo>
                      <a:pt x="2840" y="3171"/>
                    </a:lnTo>
                    <a:lnTo>
                      <a:pt x="2834" y="3174"/>
                    </a:lnTo>
                    <a:lnTo>
                      <a:pt x="2830" y="3178"/>
                    </a:lnTo>
                    <a:lnTo>
                      <a:pt x="2827" y="3181"/>
                    </a:lnTo>
                    <a:lnTo>
                      <a:pt x="2820" y="3184"/>
                    </a:lnTo>
                    <a:lnTo>
                      <a:pt x="2817" y="3188"/>
                    </a:lnTo>
                    <a:cubicBezTo>
                      <a:pt x="2817" y="3188"/>
                      <a:pt x="2813" y="3191"/>
                      <a:pt x="2810" y="3191"/>
                    </a:cubicBezTo>
                    <a:cubicBezTo>
                      <a:pt x="2803" y="3195"/>
                      <a:pt x="2793" y="3195"/>
                      <a:pt x="2786" y="3195"/>
                    </a:cubicBezTo>
                    <a:cubicBezTo>
                      <a:pt x="2783" y="3195"/>
                      <a:pt x="2776" y="3195"/>
                      <a:pt x="2773" y="3191"/>
                    </a:cubicBezTo>
                    <a:cubicBezTo>
                      <a:pt x="2678" y="3167"/>
                      <a:pt x="2654" y="3178"/>
                      <a:pt x="2610" y="3201"/>
                    </a:cubicBezTo>
                    <a:cubicBezTo>
                      <a:pt x="2576" y="3222"/>
                      <a:pt x="2525" y="3245"/>
                      <a:pt x="2443" y="3259"/>
                    </a:cubicBezTo>
                    <a:cubicBezTo>
                      <a:pt x="2247" y="3290"/>
                      <a:pt x="2128" y="3167"/>
                      <a:pt x="2084" y="3110"/>
                    </a:cubicBezTo>
                    <a:cubicBezTo>
                      <a:pt x="1972" y="3096"/>
                      <a:pt x="1900" y="3045"/>
                      <a:pt x="1856" y="2984"/>
                    </a:cubicBezTo>
                    <a:cubicBezTo>
                      <a:pt x="1812" y="3045"/>
                      <a:pt x="1741" y="3099"/>
                      <a:pt x="1629" y="3113"/>
                    </a:cubicBezTo>
                    <a:cubicBezTo>
                      <a:pt x="1585" y="3171"/>
                      <a:pt x="1466" y="3293"/>
                      <a:pt x="1269" y="3262"/>
                    </a:cubicBezTo>
                    <a:cubicBezTo>
                      <a:pt x="1185" y="3249"/>
                      <a:pt x="1137" y="3225"/>
                      <a:pt x="1103" y="3205"/>
                    </a:cubicBezTo>
                    <a:cubicBezTo>
                      <a:pt x="1056" y="3181"/>
                      <a:pt x="1035" y="3171"/>
                      <a:pt x="937" y="3195"/>
                    </a:cubicBezTo>
                    <a:cubicBezTo>
                      <a:pt x="913" y="3201"/>
                      <a:pt x="886" y="3191"/>
                      <a:pt x="872" y="3174"/>
                    </a:cubicBezTo>
                    <a:lnTo>
                      <a:pt x="869" y="3167"/>
                    </a:lnTo>
                    <a:lnTo>
                      <a:pt x="866" y="3164"/>
                    </a:lnTo>
                    <a:cubicBezTo>
                      <a:pt x="862" y="3157"/>
                      <a:pt x="862" y="3147"/>
                      <a:pt x="859" y="3140"/>
                    </a:cubicBezTo>
                    <a:cubicBezTo>
                      <a:pt x="855" y="3038"/>
                      <a:pt x="838" y="3021"/>
                      <a:pt x="801" y="2984"/>
                    </a:cubicBezTo>
                    <a:cubicBezTo>
                      <a:pt x="771" y="2957"/>
                      <a:pt x="733" y="2919"/>
                      <a:pt x="696" y="2845"/>
                    </a:cubicBezTo>
                    <a:cubicBezTo>
                      <a:pt x="604" y="2668"/>
                      <a:pt x="686" y="2515"/>
                      <a:pt x="726" y="2454"/>
                    </a:cubicBezTo>
                    <a:cubicBezTo>
                      <a:pt x="703" y="2346"/>
                      <a:pt x="730" y="2264"/>
                      <a:pt x="774" y="2203"/>
                    </a:cubicBezTo>
                    <a:cubicBezTo>
                      <a:pt x="703" y="2179"/>
                      <a:pt x="631" y="2128"/>
                      <a:pt x="587" y="2027"/>
                    </a:cubicBezTo>
                    <a:cubicBezTo>
                      <a:pt x="519" y="2003"/>
                      <a:pt x="363" y="1928"/>
                      <a:pt x="333" y="1731"/>
                    </a:cubicBezTo>
                    <a:cubicBezTo>
                      <a:pt x="319" y="1646"/>
                      <a:pt x="329" y="1592"/>
                      <a:pt x="336" y="1555"/>
                    </a:cubicBezTo>
                    <a:cubicBezTo>
                      <a:pt x="343" y="1504"/>
                      <a:pt x="350" y="1477"/>
                      <a:pt x="296" y="1395"/>
                    </a:cubicBezTo>
                    <a:cubicBezTo>
                      <a:pt x="289" y="1385"/>
                      <a:pt x="285" y="1371"/>
                      <a:pt x="285" y="1358"/>
                    </a:cubicBezTo>
                    <a:lnTo>
                      <a:pt x="285" y="1351"/>
                    </a:lnTo>
                    <a:lnTo>
                      <a:pt x="285" y="1348"/>
                    </a:lnTo>
                    <a:cubicBezTo>
                      <a:pt x="285" y="1344"/>
                      <a:pt x="289" y="1341"/>
                      <a:pt x="289" y="1337"/>
                    </a:cubicBezTo>
                    <a:cubicBezTo>
                      <a:pt x="296" y="1320"/>
                      <a:pt x="309" y="1310"/>
                      <a:pt x="323" y="1303"/>
                    </a:cubicBezTo>
                    <a:cubicBezTo>
                      <a:pt x="418" y="1266"/>
                      <a:pt x="428" y="1246"/>
                      <a:pt x="452" y="1198"/>
                    </a:cubicBezTo>
                    <a:cubicBezTo>
                      <a:pt x="469" y="1164"/>
                      <a:pt x="492" y="1113"/>
                      <a:pt x="553" y="1052"/>
                    </a:cubicBezTo>
                    <a:cubicBezTo>
                      <a:pt x="693" y="913"/>
                      <a:pt x="862" y="944"/>
                      <a:pt x="930" y="964"/>
                    </a:cubicBezTo>
                    <a:cubicBezTo>
                      <a:pt x="1028" y="910"/>
                      <a:pt x="1117" y="910"/>
                      <a:pt x="1188" y="930"/>
                    </a:cubicBezTo>
                    <a:cubicBezTo>
                      <a:pt x="1188" y="855"/>
                      <a:pt x="1215" y="774"/>
                      <a:pt x="1296" y="699"/>
                    </a:cubicBezTo>
                    <a:cubicBezTo>
                      <a:pt x="1296" y="624"/>
                      <a:pt x="1320" y="455"/>
                      <a:pt x="1500" y="366"/>
                    </a:cubicBezTo>
                    <a:cubicBezTo>
                      <a:pt x="1575" y="326"/>
                      <a:pt x="1629" y="319"/>
                      <a:pt x="1670" y="312"/>
                    </a:cubicBezTo>
                    <a:cubicBezTo>
                      <a:pt x="1717" y="305"/>
                      <a:pt x="1744" y="302"/>
                      <a:pt x="1805" y="224"/>
                    </a:cubicBezTo>
                    <a:lnTo>
                      <a:pt x="1809" y="224"/>
                    </a:lnTo>
                    <a:cubicBezTo>
                      <a:pt x="1809" y="220"/>
                      <a:pt x="1812" y="217"/>
                      <a:pt x="1816" y="214"/>
                    </a:cubicBezTo>
                    <a:lnTo>
                      <a:pt x="1819" y="214"/>
                    </a:lnTo>
                    <a:cubicBezTo>
                      <a:pt x="1819" y="210"/>
                      <a:pt x="1822" y="210"/>
                      <a:pt x="1826" y="207"/>
                    </a:cubicBezTo>
                    <a:lnTo>
                      <a:pt x="1829" y="207"/>
                    </a:lnTo>
                    <a:lnTo>
                      <a:pt x="1836" y="203"/>
                    </a:lnTo>
                    <a:lnTo>
                      <a:pt x="1843" y="203"/>
                    </a:lnTo>
                    <a:lnTo>
                      <a:pt x="1850" y="200"/>
                    </a:lnTo>
                    <a:lnTo>
                      <a:pt x="1853" y="200"/>
                    </a:lnTo>
                    <a:lnTo>
                      <a:pt x="1860" y="200"/>
                    </a:lnTo>
                    <a:lnTo>
                      <a:pt x="1863" y="203"/>
                    </a:lnTo>
                    <a:cubicBezTo>
                      <a:pt x="1873" y="203"/>
                      <a:pt x="1884" y="207"/>
                      <a:pt x="1894" y="214"/>
                    </a:cubicBezTo>
                    <a:cubicBezTo>
                      <a:pt x="1897" y="217"/>
                      <a:pt x="1900" y="224"/>
                      <a:pt x="1904" y="227"/>
                    </a:cubicBezTo>
                    <a:cubicBezTo>
                      <a:pt x="1965" y="302"/>
                      <a:pt x="1992" y="305"/>
                      <a:pt x="2040" y="312"/>
                    </a:cubicBezTo>
                    <a:cubicBezTo>
                      <a:pt x="2080" y="319"/>
                      <a:pt x="2135" y="326"/>
                      <a:pt x="2209" y="366"/>
                    </a:cubicBezTo>
                    <a:cubicBezTo>
                      <a:pt x="2386" y="455"/>
                      <a:pt x="2409" y="624"/>
                      <a:pt x="2413" y="699"/>
                    </a:cubicBezTo>
                    <a:cubicBezTo>
                      <a:pt x="2494" y="774"/>
                      <a:pt x="2521" y="855"/>
                      <a:pt x="2521" y="930"/>
                    </a:cubicBezTo>
                    <a:cubicBezTo>
                      <a:pt x="2593" y="906"/>
                      <a:pt x="2681" y="906"/>
                      <a:pt x="2779" y="961"/>
                    </a:cubicBezTo>
                    <a:cubicBezTo>
                      <a:pt x="2851" y="940"/>
                      <a:pt x="3017" y="910"/>
                      <a:pt x="3159" y="1052"/>
                    </a:cubicBezTo>
                    <a:cubicBezTo>
                      <a:pt x="3220" y="1113"/>
                      <a:pt x="3244" y="1161"/>
                      <a:pt x="3261" y="1198"/>
                    </a:cubicBezTo>
                    <a:cubicBezTo>
                      <a:pt x="3282" y="1242"/>
                      <a:pt x="3295" y="1266"/>
                      <a:pt x="3387" y="1300"/>
                    </a:cubicBezTo>
                    <a:cubicBezTo>
                      <a:pt x="3390" y="1303"/>
                      <a:pt x="3397" y="1303"/>
                      <a:pt x="3400" y="1307"/>
                    </a:cubicBezTo>
                    <a:cubicBezTo>
                      <a:pt x="3414" y="1314"/>
                      <a:pt x="3421" y="1327"/>
                      <a:pt x="3424" y="1341"/>
                    </a:cubicBezTo>
                    <a:lnTo>
                      <a:pt x="3424" y="1344"/>
                    </a:lnTo>
                    <a:lnTo>
                      <a:pt x="3427" y="1351"/>
                    </a:lnTo>
                    <a:lnTo>
                      <a:pt x="3427" y="1358"/>
                    </a:lnTo>
                    <a:cubicBezTo>
                      <a:pt x="3427" y="1365"/>
                      <a:pt x="3427" y="1375"/>
                      <a:pt x="3424" y="1382"/>
                    </a:cubicBezTo>
                    <a:close/>
                    <a:moveTo>
                      <a:pt x="3149" y="1253"/>
                    </a:moveTo>
                    <a:cubicBezTo>
                      <a:pt x="3132" y="1219"/>
                      <a:pt x="3119" y="1185"/>
                      <a:pt x="3071" y="1140"/>
                    </a:cubicBezTo>
                    <a:cubicBezTo>
                      <a:pt x="2952" y="1022"/>
                      <a:pt x="2803" y="1083"/>
                      <a:pt x="2796" y="1086"/>
                    </a:cubicBezTo>
                    <a:cubicBezTo>
                      <a:pt x="2779" y="1093"/>
                      <a:pt x="2756" y="1093"/>
                      <a:pt x="2739" y="1079"/>
                    </a:cubicBezTo>
                    <a:cubicBezTo>
                      <a:pt x="2616" y="1001"/>
                      <a:pt x="2528" y="1056"/>
                      <a:pt x="2488" y="1090"/>
                    </a:cubicBezTo>
                    <a:cubicBezTo>
                      <a:pt x="2705" y="1273"/>
                      <a:pt x="2844" y="1548"/>
                      <a:pt x="2844" y="1853"/>
                    </a:cubicBezTo>
                    <a:cubicBezTo>
                      <a:pt x="2844" y="1935"/>
                      <a:pt x="2834" y="2016"/>
                      <a:pt x="2817" y="2091"/>
                    </a:cubicBezTo>
                    <a:cubicBezTo>
                      <a:pt x="2871" y="2094"/>
                      <a:pt x="2969" y="2084"/>
                      <a:pt x="3020" y="1952"/>
                    </a:cubicBezTo>
                    <a:cubicBezTo>
                      <a:pt x="3027" y="1932"/>
                      <a:pt x="3044" y="1918"/>
                      <a:pt x="3064" y="1911"/>
                    </a:cubicBezTo>
                    <a:cubicBezTo>
                      <a:pt x="3071" y="1911"/>
                      <a:pt x="3231" y="1874"/>
                      <a:pt x="3258" y="1707"/>
                    </a:cubicBezTo>
                    <a:cubicBezTo>
                      <a:pt x="3265" y="1643"/>
                      <a:pt x="3261" y="1609"/>
                      <a:pt x="3254" y="1572"/>
                    </a:cubicBezTo>
                    <a:cubicBezTo>
                      <a:pt x="3244" y="1511"/>
                      <a:pt x="3241" y="1463"/>
                      <a:pt x="3278" y="1388"/>
                    </a:cubicBezTo>
                    <a:cubicBezTo>
                      <a:pt x="3203" y="1348"/>
                      <a:pt x="3176" y="1307"/>
                      <a:pt x="3149" y="1253"/>
                    </a:cubicBezTo>
                    <a:lnTo>
                      <a:pt x="3149" y="1253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6" name="Freeform 7"/>
              <p:cNvSpPr>
                <a:spLocks/>
              </p:cNvSpPr>
              <p:nvPr/>
            </p:nvSpPr>
            <p:spPr bwMode="auto">
              <a:xfrm>
                <a:off x="10801350" y="4932363"/>
                <a:ext cx="423863" cy="420688"/>
              </a:xfrm>
              <a:custGeom>
                <a:avLst/>
                <a:gdLst>
                  <a:gd name="T0" fmla="*/ 192 w 267"/>
                  <a:gd name="T1" fmla="*/ 36 h 265"/>
                  <a:gd name="T2" fmla="*/ 150 w 267"/>
                  <a:gd name="T3" fmla="*/ 139 h 265"/>
                  <a:gd name="T4" fmla="*/ 192 w 267"/>
                  <a:gd name="T5" fmla="*/ 137 h 265"/>
                  <a:gd name="T6" fmla="*/ 243 w 267"/>
                  <a:gd name="T7" fmla="*/ 95 h 265"/>
                  <a:gd name="T8" fmla="*/ 267 w 267"/>
                  <a:gd name="T9" fmla="*/ 126 h 265"/>
                  <a:gd name="T10" fmla="*/ 101 w 267"/>
                  <a:gd name="T11" fmla="*/ 265 h 265"/>
                  <a:gd name="T12" fmla="*/ 77 w 267"/>
                  <a:gd name="T13" fmla="*/ 235 h 265"/>
                  <a:gd name="T14" fmla="*/ 149 w 267"/>
                  <a:gd name="T15" fmla="*/ 173 h 265"/>
                  <a:gd name="T16" fmla="*/ 31 w 267"/>
                  <a:gd name="T17" fmla="*/ 180 h 265"/>
                  <a:gd name="T18" fmla="*/ 0 w 267"/>
                  <a:gd name="T19" fmla="*/ 144 h 265"/>
                  <a:gd name="T20" fmla="*/ 109 w 267"/>
                  <a:gd name="T21" fmla="*/ 139 h 265"/>
                  <a:gd name="T22" fmla="*/ 163 w 267"/>
                  <a:gd name="T23" fmla="*/ 0 h 265"/>
                  <a:gd name="T24" fmla="*/ 192 w 267"/>
                  <a:gd name="T25" fmla="*/ 36 h 265"/>
                  <a:gd name="T26" fmla="*/ 192 w 267"/>
                  <a:gd name="T27" fmla="*/ 36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7" h="265">
                    <a:moveTo>
                      <a:pt x="192" y="36"/>
                    </a:moveTo>
                    <a:lnTo>
                      <a:pt x="150" y="139"/>
                    </a:lnTo>
                    <a:lnTo>
                      <a:pt x="192" y="137"/>
                    </a:lnTo>
                    <a:lnTo>
                      <a:pt x="243" y="95"/>
                    </a:lnTo>
                    <a:lnTo>
                      <a:pt x="267" y="126"/>
                    </a:lnTo>
                    <a:lnTo>
                      <a:pt x="101" y="265"/>
                    </a:lnTo>
                    <a:lnTo>
                      <a:pt x="77" y="235"/>
                    </a:lnTo>
                    <a:lnTo>
                      <a:pt x="149" y="173"/>
                    </a:lnTo>
                    <a:lnTo>
                      <a:pt x="31" y="180"/>
                    </a:lnTo>
                    <a:lnTo>
                      <a:pt x="0" y="144"/>
                    </a:lnTo>
                    <a:lnTo>
                      <a:pt x="109" y="139"/>
                    </a:lnTo>
                    <a:lnTo>
                      <a:pt x="163" y="0"/>
                    </a:lnTo>
                    <a:lnTo>
                      <a:pt x="192" y="36"/>
                    </a:lnTo>
                    <a:lnTo>
                      <a:pt x="192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7" name="Freeform 8"/>
              <p:cNvSpPr>
                <a:spLocks/>
              </p:cNvSpPr>
              <p:nvPr/>
            </p:nvSpPr>
            <p:spPr bwMode="auto">
              <a:xfrm>
                <a:off x="10644188" y="4806950"/>
                <a:ext cx="377825" cy="307975"/>
              </a:xfrm>
              <a:custGeom>
                <a:avLst/>
                <a:gdLst>
                  <a:gd name="T0" fmla="*/ 142 w 238"/>
                  <a:gd name="T1" fmla="*/ 43 h 194"/>
                  <a:gd name="T2" fmla="*/ 218 w 238"/>
                  <a:gd name="T3" fmla="*/ 0 h 194"/>
                  <a:gd name="T4" fmla="*/ 238 w 238"/>
                  <a:gd name="T5" fmla="*/ 34 h 194"/>
                  <a:gd name="T6" fmla="*/ 161 w 238"/>
                  <a:gd name="T7" fmla="*/ 78 h 194"/>
                  <a:gd name="T8" fmla="*/ 80 w 238"/>
                  <a:gd name="T9" fmla="*/ 194 h 194"/>
                  <a:gd name="T10" fmla="*/ 59 w 238"/>
                  <a:gd name="T11" fmla="*/ 156 h 194"/>
                  <a:gd name="T12" fmla="*/ 116 w 238"/>
                  <a:gd name="T13" fmla="*/ 81 h 194"/>
                  <a:gd name="T14" fmla="*/ 21 w 238"/>
                  <a:gd name="T15" fmla="*/ 92 h 194"/>
                  <a:gd name="T16" fmla="*/ 0 w 238"/>
                  <a:gd name="T17" fmla="*/ 55 h 194"/>
                  <a:gd name="T18" fmla="*/ 142 w 238"/>
                  <a:gd name="T19" fmla="*/ 43 h 194"/>
                  <a:gd name="T20" fmla="*/ 142 w 238"/>
                  <a:gd name="T21" fmla="*/ 43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8" h="194">
                    <a:moveTo>
                      <a:pt x="142" y="43"/>
                    </a:moveTo>
                    <a:lnTo>
                      <a:pt x="218" y="0"/>
                    </a:lnTo>
                    <a:lnTo>
                      <a:pt x="238" y="34"/>
                    </a:lnTo>
                    <a:lnTo>
                      <a:pt x="161" y="78"/>
                    </a:lnTo>
                    <a:lnTo>
                      <a:pt x="80" y="194"/>
                    </a:lnTo>
                    <a:lnTo>
                      <a:pt x="59" y="156"/>
                    </a:lnTo>
                    <a:lnTo>
                      <a:pt x="116" y="81"/>
                    </a:lnTo>
                    <a:lnTo>
                      <a:pt x="21" y="92"/>
                    </a:lnTo>
                    <a:lnTo>
                      <a:pt x="0" y="55"/>
                    </a:lnTo>
                    <a:lnTo>
                      <a:pt x="142" y="43"/>
                    </a:lnTo>
                    <a:lnTo>
                      <a:pt x="142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8" name="Freeform 9"/>
              <p:cNvSpPr>
                <a:spLocks/>
              </p:cNvSpPr>
              <p:nvPr/>
            </p:nvSpPr>
            <p:spPr bwMode="auto">
              <a:xfrm>
                <a:off x="10533063" y="4500563"/>
                <a:ext cx="387350" cy="323850"/>
              </a:xfrm>
              <a:custGeom>
                <a:avLst/>
                <a:gdLst>
                  <a:gd name="T0" fmla="*/ 478 w 509"/>
                  <a:gd name="T1" fmla="*/ 122 h 425"/>
                  <a:gd name="T2" fmla="*/ 383 w 509"/>
                  <a:gd name="T3" fmla="*/ 323 h 425"/>
                  <a:gd name="T4" fmla="*/ 105 w 509"/>
                  <a:gd name="T5" fmla="*/ 425 h 425"/>
                  <a:gd name="T6" fmla="*/ 78 w 509"/>
                  <a:gd name="T7" fmla="*/ 347 h 425"/>
                  <a:gd name="T8" fmla="*/ 353 w 509"/>
                  <a:gd name="T9" fmla="*/ 248 h 425"/>
                  <a:gd name="T10" fmla="*/ 407 w 509"/>
                  <a:gd name="T11" fmla="*/ 150 h 425"/>
                  <a:gd name="T12" fmla="*/ 302 w 509"/>
                  <a:gd name="T13" fmla="*/ 109 h 425"/>
                  <a:gd name="T14" fmla="*/ 27 w 509"/>
                  <a:gd name="T15" fmla="*/ 211 h 425"/>
                  <a:gd name="T16" fmla="*/ 0 w 509"/>
                  <a:gd name="T17" fmla="*/ 133 h 425"/>
                  <a:gd name="T18" fmla="*/ 278 w 509"/>
                  <a:gd name="T19" fmla="*/ 34 h 425"/>
                  <a:gd name="T20" fmla="*/ 478 w 509"/>
                  <a:gd name="T21" fmla="*/ 122 h 425"/>
                  <a:gd name="T22" fmla="*/ 478 w 509"/>
                  <a:gd name="T23" fmla="*/ 122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9" h="425">
                    <a:moveTo>
                      <a:pt x="478" y="122"/>
                    </a:moveTo>
                    <a:cubicBezTo>
                      <a:pt x="509" y="204"/>
                      <a:pt x="472" y="292"/>
                      <a:pt x="383" y="323"/>
                    </a:cubicBezTo>
                    <a:lnTo>
                      <a:pt x="105" y="425"/>
                    </a:lnTo>
                    <a:lnTo>
                      <a:pt x="78" y="347"/>
                    </a:lnTo>
                    <a:lnTo>
                      <a:pt x="353" y="248"/>
                    </a:lnTo>
                    <a:cubicBezTo>
                      <a:pt x="400" y="231"/>
                      <a:pt x="421" y="194"/>
                      <a:pt x="407" y="150"/>
                    </a:cubicBezTo>
                    <a:cubicBezTo>
                      <a:pt x="390" y="109"/>
                      <a:pt x="353" y="92"/>
                      <a:pt x="302" y="109"/>
                    </a:cubicBezTo>
                    <a:lnTo>
                      <a:pt x="27" y="211"/>
                    </a:lnTo>
                    <a:lnTo>
                      <a:pt x="0" y="133"/>
                    </a:lnTo>
                    <a:lnTo>
                      <a:pt x="278" y="34"/>
                    </a:lnTo>
                    <a:cubicBezTo>
                      <a:pt x="366" y="0"/>
                      <a:pt x="451" y="44"/>
                      <a:pt x="478" y="122"/>
                    </a:cubicBezTo>
                    <a:lnTo>
                      <a:pt x="478" y="122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9" name="Freeform 10"/>
              <p:cNvSpPr>
                <a:spLocks/>
              </p:cNvSpPr>
              <p:nvPr/>
            </p:nvSpPr>
            <p:spPr bwMode="auto">
              <a:xfrm>
                <a:off x="10466388" y="4192588"/>
                <a:ext cx="376238" cy="295275"/>
              </a:xfrm>
              <a:custGeom>
                <a:avLst/>
                <a:gdLst>
                  <a:gd name="T0" fmla="*/ 218 w 237"/>
                  <a:gd name="T1" fmla="*/ 34 h 186"/>
                  <a:gd name="T2" fmla="*/ 99 w 237"/>
                  <a:gd name="T3" fmla="*/ 134 h 186"/>
                  <a:gd name="T4" fmla="*/ 231 w 237"/>
                  <a:gd name="T5" fmla="*/ 114 h 186"/>
                  <a:gd name="T6" fmla="*/ 237 w 237"/>
                  <a:gd name="T7" fmla="*/ 152 h 186"/>
                  <a:gd name="T8" fmla="*/ 22 w 237"/>
                  <a:gd name="T9" fmla="*/ 186 h 186"/>
                  <a:gd name="T10" fmla="*/ 17 w 237"/>
                  <a:gd name="T11" fmla="*/ 150 h 186"/>
                  <a:gd name="T12" fmla="*/ 136 w 237"/>
                  <a:gd name="T13" fmla="*/ 53 h 186"/>
                  <a:gd name="T14" fmla="*/ 6 w 237"/>
                  <a:gd name="T15" fmla="*/ 72 h 186"/>
                  <a:gd name="T16" fmla="*/ 0 w 237"/>
                  <a:gd name="T17" fmla="*/ 33 h 186"/>
                  <a:gd name="T18" fmla="*/ 213 w 237"/>
                  <a:gd name="T19" fmla="*/ 0 h 186"/>
                  <a:gd name="T20" fmla="*/ 218 w 237"/>
                  <a:gd name="T21" fmla="*/ 34 h 186"/>
                  <a:gd name="T22" fmla="*/ 218 w 237"/>
                  <a:gd name="T23" fmla="*/ 34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7" h="186">
                    <a:moveTo>
                      <a:pt x="218" y="34"/>
                    </a:moveTo>
                    <a:lnTo>
                      <a:pt x="99" y="134"/>
                    </a:lnTo>
                    <a:lnTo>
                      <a:pt x="231" y="114"/>
                    </a:lnTo>
                    <a:lnTo>
                      <a:pt x="237" y="152"/>
                    </a:lnTo>
                    <a:lnTo>
                      <a:pt x="22" y="186"/>
                    </a:lnTo>
                    <a:lnTo>
                      <a:pt x="17" y="150"/>
                    </a:lnTo>
                    <a:lnTo>
                      <a:pt x="136" y="53"/>
                    </a:lnTo>
                    <a:lnTo>
                      <a:pt x="6" y="72"/>
                    </a:lnTo>
                    <a:lnTo>
                      <a:pt x="0" y="33"/>
                    </a:lnTo>
                    <a:lnTo>
                      <a:pt x="213" y="0"/>
                    </a:lnTo>
                    <a:lnTo>
                      <a:pt x="218" y="34"/>
                    </a:lnTo>
                    <a:lnTo>
                      <a:pt x="218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0" name="Freeform 11"/>
              <p:cNvSpPr>
                <a:spLocks/>
              </p:cNvSpPr>
              <p:nvPr/>
            </p:nvSpPr>
            <p:spPr bwMode="auto">
              <a:xfrm>
                <a:off x="10460038" y="3897313"/>
                <a:ext cx="349250" cy="246063"/>
              </a:xfrm>
              <a:custGeom>
                <a:avLst/>
                <a:gdLst>
                  <a:gd name="T0" fmla="*/ 411 w 458"/>
                  <a:gd name="T1" fmla="*/ 51 h 323"/>
                  <a:gd name="T2" fmla="*/ 458 w 458"/>
                  <a:gd name="T3" fmla="*/ 170 h 323"/>
                  <a:gd name="T4" fmla="*/ 404 w 458"/>
                  <a:gd name="T5" fmla="*/ 282 h 323"/>
                  <a:gd name="T6" fmla="*/ 224 w 458"/>
                  <a:gd name="T7" fmla="*/ 316 h 323"/>
                  <a:gd name="T8" fmla="*/ 44 w 458"/>
                  <a:gd name="T9" fmla="*/ 268 h 323"/>
                  <a:gd name="T10" fmla="*/ 0 w 458"/>
                  <a:gd name="T11" fmla="*/ 153 h 323"/>
                  <a:gd name="T12" fmla="*/ 149 w 458"/>
                  <a:gd name="T13" fmla="*/ 0 h 323"/>
                  <a:gd name="T14" fmla="*/ 146 w 458"/>
                  <a:gd name="T15" fmla="*/ 85 h 323"/>
                  <a:gd name="T16" fmla="*/ 78 w 458"/>
                  <a:gd name="T17" fmla="*/ 156 h 323"/>
                  <a:gd name="T18" fmla="*/ 102 w 458"/>
                  <a:gd name="T19" fmla="*/ 211 h 323"/>
                  <a:gd name="T20" fmla="*/ 227 w 458"/>
                  <a:gd name="T21" fmla="*/ 234 h 323"/>
                  <a:gd name="T22" fmla="*/ 353 w 458"/>
                  <a:gd name="T23" fmla="*/ 221 h 323"/>
                  <a:gd name="T24" fmla="*/ 380 w 458"/>
                  <a:gd name="T25" fmla="*/ 166 h 323"/>
                  <a:gd name="T26" fmla="*/ 356 w 458"/>
                  <a:gd name="T27" fmla="*/ 109 h 323"/>
                  <a:gd name="T28" fmla="*/ 299 w 458"/>
                  <a:gd name="T29" fmla="*/ 88 h 323"/>
                  <a:gd name="T30" fmla="*/ 282 w 458"/>
                  <a:gd name="T31" fmla="*/ 88 h 323"/>
                  <a:gd name="T32" fmla="*/ 278 w 458"/>
                  <a:gd name="T33" fmla="*/ 163 h 323"/>
                  <a:gd name="T34" fmla="*/ 204 w 458"/>
                  <a:gd name="T35" fmla="*/ 163 h 323"/>
                  <a:gd name="T36" fmla="*/ 210 w 458"/>
                  <a:gd name="T37" fmla="*/ 4 h 323"/>
                  <a:gd name="T38" fmla="*/ 275 w 458"/>
                  <a:gd name="T39" fmla="*/ 4 h 323"/>
                  <a:gd name="T40" fmla="*/ 411 w 458"/>
                  <a:gd name="T41" fmla="*/ 51 h 323"/>
                  <a:gd name="T42" fmla="*/ 411 w 458"/>
                  <a:gd name="T43" fmla="*/ 51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58" h="323">
                    <a:moveTo>
                      <a:pt x="411" y="51"/>
                    </a:moveTo>
                    <a:cubicBezTo>
                      <a:pt x="448" y="85"/>
                      <a:pt x="458" y="126"/>
                      <a:pt x="458" y="170"/>
                    </a:cubicBezTo>
                    <a:cubicBezTo>
                      <a:pt x="455" y="217"/>
                      <a:pt x="438" y="255"/>
                      <a:pt x="404" y="282"/>
                    </a:cubicBezTo>
                    <a:cubicBezTo>
                      <a:pt x="356" y="323"/>
                      <a:pt x="302" y="319"/>
                      <a:pt x="224" y="316"/>
                    </a:cubicBezTo>
                    <a:cubicBezTo>
                      <a:pt x="146" y="312"/>
                      <a:pt x="88" y="312"/>
                      <a:pt x="44" y="268"/>
                    </a:cubicBezTo>
                    <a:cubicBezTo>
                      <a:pt x="14" y="238"/>
                      <a:pt x="0" y="200"/>
                      <a:pt x="0" y="153"/>
                    </a:cubicBezTo>
                    <a:cubicBezTo>
                      <a:pt x="3" y="58"/>
                      <a:pt x="75" y="10"/>
                      <a:pt x="149" y="0"/>
                    </a:cubicBezTo>
                    <a:lnTo>
                      <a:pt x="146" y="85"/>
                    </a:lnTo>
                    <a:cubicBezTo>
                      <a:pt x="105" y="92"/>
                      <a:pt x="81" y="116"/>
                      <a:pt x="78" y="156"/>
                    </a:cubicBezTo>
                    <a:cubicBezTo>
                      <a:pt x="78" y="180"/>
                      <a:pt x="88" y="197"/>
                      <a:pt x="102" y="211"/>
                    </a:cubicBezTo>
                    <a:cubicBezTo>
                      <a:pt x="119" y="228"/>
                      <a:pt x="139" y="231"/>
                      <a:pt x="227" y="234"/>
                    </a:cubicBezTo>
                    <a:cubicBezTo>
                      <a:pt x="312" y="238"/>
                      <a:pt x="336" y="234"/>
                      <a:pt x="353" y="221"/>
                    </a:cubicBezTo>
                    <a:cubicBezTo>
                      <a:pt x="370" y="207"/>
                      <a:pt x="380" y="190"/>
                      <a:pt x="380" y="166"/>
                    </a:cubicBezTo>
                    <a:cubicBezTo>
                      <a:pt x="380" y="143"/>
                      <a:pt x="373" y="122"/>
                      <a:pt x="356" y="109"/>
                    </a:cubicBezTo>
                    <a:cubicBezTo>
                      <a:pt x="339" y="95"/>
                      <a:pt x="322" y="88"/>
                      <a:pt x="299" y="88"/>
                    </a:cubicBezTo>
                    <a:lnTo>
                      <a:pt x="282" y="88"/>
                    </a:lnTo>
                    <a:lnTo>
                      <a:pt x="278" y="163"/>
                    </a:lnTo>
                    <a:lnTo>
                      <a:pt x="204" y="163"/>
                    </a:lnTo>
                    <a:lnTo>
                      <a:pt x="210" y="4"/>
                    </a:lnTo>
                    <a:lnTo>
                      <a:pt x="275" y="4"/>
                    </a:lnTo>
                    <a:cubicBezTo>
                      <a:pt x="339" y="7"/>
                      <a:pt x="380" y="21"/>
                      <a:pt x="411" y="51"/>
                    </a:cubicBezTo>
                    <a:lnTo>
                      <a:pt x="411" y="51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1" name="Freeform 12"/>
              <p:cNvSpPr>
                <a:spLocks noEditPoints="1"/>
              </p:cNvSpPr>
              <p:nvPr/>
            </p:nvSpPr>
            <p:spPr bwMode="auto">
              <a:xfrm>
                <a:off x="10483850" y="3571875"/>
                <a:ext cx="349250" cy="290513"/>
              </a:xfrm>
              <a:custGeom>
                <a:avLst/>
                <a:gdLst>
                  <a:gd name="T0" fmla="*/ 308 w 458"/>
                  <a:gd name="T1" fmla="*/ 184 h 381"/>
                  <a:gd name="T2" fmla="*/ 291 w 458"/>
                  <a:gd name="T3" fmla="*/ 265 h 381"/>
                  <a:gd name="T4" fmla="*/ 458 w 458"/>
                  <a:gd name="T5" fmla="*/ 299 h 381"/>
                  <a:gd name="T6" fmla="*/ 437 w 458"/>
                  <a:gd name="T7" fmla="*/ 381 h 381"/>
                  <a:gd name="T8" fmla="*/ 0 w 458"/>
                  <a:gd name="T9" fmla="*/ 282 h 381"/>
                  <a:gd name="T10" fmla="*/ 33 w 458"/>
                  <a:gd name="T11" fmla="*/ 123 h 381"/>
                  <a:gd name="T12" fmla="*/ 203 w 458"/>
                  <a:gd name="T13" fmla="*/ 17 h 381"/>
                  <a:gd name="T14" fmla="*/ 308 w 458"/>
                  <a:gd name="T15" fmla="*/ 184 h 381"/>
                  <a:gd name="T16" fmla="*/ 112 w 458"/>
                  <a:gd name="T17" fmla="*/ 146 h 381"/>
                  <a:gd name="T18" fmla="*/ 95 w 458"/>
                  <a:gd name="T19" fmla="*/ 221 h 381"/>
                  <a:gd name="T20" fmla="*/ 213 w 458"/>
                  <a:gd name="T21" fmla="*/ 245 h 381"/>
                  <a:gd name="T22" fmla="*/ 230 w 458"/>
                  <a:gd name="T23" fmla="*/ 170 h 381"/>
                  <a:gd name="T24" fmla="*/ 183 w 458"/>
                  <a:gd name="T25" fmla="*/ 99 h 381"/>
                  <a:gd name="T26" fmla="*/ 112 w 458"/>
                  <a:gd name="T27" fmla="*/ 146 h 381"/>
                  <a:gd name="T28" fmla="*/ 112 w 458"/>
                  <a:gd name="T29" fmla="*/ 146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58" h="381">
                    <a:moveTo>
                      <a:pt x="308" y="184"/>
                    </a:moveTo>
                    <a:lnTo>
                      <a:pt x="291" y="265"/>
                    </a:lnTo>
                    <a:lnTo>
                      <a:pt x="458" y="299"/>
                    </a:lnTo>
                    <a:lnTo>
                      <a:pt x="437" y="381"/>
                    </a:lnTo>
                    <a:lnTo>
                      <a:pt x="0" y="282"/>
                    </a:lnTo>
                    <a:lnTo>
                      <a:pt x="33" y="123"/>
                    </a:lnTo>
                    <a:cubicBezTo>
                      <a:pt x="54" y="38"/>
                      <a:pt x="128" y="0"/>
                      <a:pt x="203" y="17"/>
                    </a:cubicBezTo>
                    <a:cubicBezTo>
                      <a:pt x="278" y="34"/>
                      <a:pt x="329" y="99"/>
                      <a:pt x="308" y="184"/>
                    </a:cubicBezTo>
                    <a:close/>
                    <a:moveTo>
                      <a:pt x="112" y="146"/>
                    </a:moveTo>
                    <a:lnTo>
                      <a:pt x="95" y="221"/>
                    </a:lnTo>
                    <a:lnTo>
                      <a:pt x="213" y="245"/>
                    </a:lnTo>
                    <a:lnTo>
                      <a:pt x="230" y="170"/>
                    </a:lnTo>
                    <a:cubicBezTo>
                      <a:pt x="237" y="136"/>
                      <a:pt x="220" y="106"/>
                      <a:pt x="183" y="99"/>
                    </a:cubicBezTo>
                    <a:cubicBezTo>
                      <a:pt x="149" y="92"/>
                      <a:pt x="118" y="109"/>
                      <a:pt x="112" y="146"/>
                    </a:cubicBezTo>
                    <a:lnTo>
                      <a:pt x="112" y="146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" name="Freeform 13"/>
              <p:cNvSpPr>
                <a:spLocks noEditPoints="1"/>
              </p:cNvSpPr>
              <p:nvPr/>
            </p:nvSpPr>
            <p:spPr bwMode="auto">
              <a:xfrm>
                <a:off x="10590213" y="3289300"/>
                <a:ext cx="349250" cy="298450"/>
              </a:xfrm>
              <a:custGeom>
                <a:avLst/>
                <a:gdLst>
                  <a:gd name="T0" fmla="*/ 437 w 458"/>
                  <a:gd name="T1" fmla="*/ 160 h 391"/>
                  <a:gd name="T2" fmla="*/ 441 w 458"/>
                  <a:gd name="T3" fmla="*/ 285 h 391"/>
                  <a:gd name="T4" fmla="*/ 349 w 458"/>
                  <a:gd name="T5" fmla="*/ 370 h 391"/>
                  <a:gd name="T6" fmla="*/ 169 w 458"/>
                  <a:gd name="T7" fmla="*/ 336 h 391"/>
                  <a:gd name="T8" fmla="*/ 20 w 458"/>
                  <a:gd name="T9" fmla="*/ 231 h 391"/>
                  <a:gd name="T10" fmla="*/ 17 w 458"/>
                  <a:gd name="T11" fmla="*/ 106 h 391"/>
                  <a:gd name="T12" fmla="*/ 108 w 458"/>
                  <a:gd name="T13" fmla="*/ 21 h 391"/>
                  <a:gd name="T14" fmla="*/ 288 w 458"/>
                  <a:gd name="T15" fmla="*/ 51 h 391"/>
                  <a:gd name="T16" fmla="*/ 437 w 458"/>
                  <a:gd name="T17" fmla="*/ 160 h 391"/>
                  <a:gd name="T18" fmla="*/ 132 w 458"/>
                  <a:gd name="T19" fmla="*/ 99 h 391"/>
                  <a:gd name="T20" fmla="*/ 91 w 458"/>
                  <a:gd name="T21" fmla="*/ 136 h 391"/>
                  <a:gd name="T22" fmla="*/ 91 w 458"/>
                  <a:gd name="T23" fmla="*/ 194 h 391"/>
                  <a:gd name="T24" fmla="*/ 200 w 458"/>
                  <a:gd name="T25" fmla="*/ 262 h 391"/>
                  <a:gd name="T26" fmla="*/ 325 w 458"/>
                  <a:gd name="T27" fmla="*/ 292 h 391"/>
                  <a:gd name="T28" fmla="*/ 366 w 458"/>
                  <a:gd name="T29" fmla="*/ 255 h 391"/>
                  <a:gd name="T30" fmla="*/ 366 w 458"/>
                  <a:gd name="T31" fmla="*/ 197 h 391"/>
                  <a:gd name="T32" fmla="*/ 258 w 458"/>
                  <a:gd name="T33" fmla="*/ 126 h 391"/>
                  <a:gd name="T34" fmla="*/ 132 w 458"/>
                  <a:gd name="T35" fmla="*/ 99 h 391"/>
                  <a:gd name="T36" fmla="*/ 132 w 458"/>
                  <a:gd name="T37" fmla="*/ 99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8" h="391">
                    <a:moveTo>
                      <a:pt x="437" y="160"/>
                    </a:moveTo>
                    <a:cubicBezTo>
                      <a:pt x="454" y="201"/>
                      <a:pt x="458" y="241"/>
                      <a:pt x="441" y="285"/>
                    </a:cubicBezTo>
                    <a:cubicBezTo>
                      <a:pt x="420" y="330"/>
                      <a:pt x="390" y="353"/>
                      <a:pt x="349" y="370"/>
                    </a:cubicBezTo>
                    <a:cubicBezTo>
                      <a:pt x="291" y="391"/>
                      <a:pt x="241" y="367"/>
                      <a:pt x="169" y="336"/>
                    </a:cubicBezTo>
                    <a:cubicBezTo>
                      <a:pt x="98" y="309"/>
                      <a:pt x="44" y="285"/>
                      <a:pt x="20" y="231"/>
                    </a:cubicBezTo>
                    <a:cubicBezTo>
                      <a:pt x="0" y="190"/>
                      <a:pt x="0" y="150"/>
                      <a:pt x="17" y="106"/>
                    </a:cubicBezTo>
                    <a:cubicBezTo>
                      <a:pt x="37" y="61"/>
                      <a:pt x="68" y="34"/>
                      <a:pt x="108" y="21"/>
                    </a:cubicBezTo>
                    <a:cubicBezTo>
                      <a:pt x="166" y="0"/>
                      <a:pt x="217" y="21"/>
                      <a:pt x="288" y="51"/>
                    </a:cubicBezTo>
                    <a:cubicBezTo>
                      <a:pt x="359" y="82"/>
                      <a:pt x="414" y="102"/>
                      <a:pt x="437" y="160"/>
                    </a:cubicBezTo>
                    <a:close/>
                    <a:moveTo>
                      <a:pt x="132" y="99"/>
                    </a:moveTo>
                    <a:cubicBezTo>
                      <a:pt x="115" y="102"/>
                      <a:pt x="98" y="116"/>
                      <a:pt x="91" y="136"/>
                    </a:cubicBezTo>
                    <a:cubicBezTo>
                      <a:pt x="81" y="156"/>
                      <a:pt x="81" y="177"/>
                      <a:pt x="91" y="194"/>
                    </a:cubicBezTo>
                    <a:cubicBezTo>
                      <a:pt x="101" y="218"/>
                      <a:pt x="122" y="228"/>
                      <a:pt x="200" y="262"/>
                    </a:cubicBezTo>
                    <a:cubicBezTo>
                      <a:pt x="281" y="296"/>
                      <a:pt x="302" y="299"/>
                      <a:pt x="325" y="292"/>
                    </a:cubicBezTo>
                    <a:cubicBezTo>
                      <a:pt x="342" y="289"/>
                      <a:pt x="359" y="275"/>
                      <a:pt x="366" y="255"/>
                    </a:cubicBezTo>
                    <a:cubicBezTo>
                      <a:pt x="376" y="231"/>
                      <a:pt x="373" y="211"/>
                      <a:pt x="366" y="197"/>
                    </a:cubicBezTo>
                    <a:cubicBezTo>
                      <a:pt x="356" y="173"/>
                      <a:pt x="336" y="160"/>
                      <a:pt x="258" y="126"/>
                    </a:cubicBezTo>
                    <a:cubicBezTo>
                      <a:pt x="176" y="95"/>
                      <a:pt x="156" y="89"/>
                      <a:pt x="132" y="99"/>
                    </a:cubicBezTo>
                    <a:lnTo>
                      <a:pt x="132" y="99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" name="Freeform 14"/>
              <p:cNvSpPr>
                <a:spLocks noEditPoints="1"/>
              </p:cNvSpPr>
              <p:nvPr/>
            </p:nvSpPr>
            <p:spPr bwMode="auto">
              <a:xfrm>
                <a:off x="10737850" y="3014663"/>
                <a:ext cx="338138" cy="311150"/>
              </a:xfrm>
              <a:custGeom>
                <a:avLst/>
                <a:gdLst>
                  <a:gd name="T0" fmla="*/ 434 w 445"/>
                  <a:gd name="T1" fmla="*/ 208 h 408"/>
                  <a:gd name="T2" fmla="*/ 414 w 445"/>
                  <a:gd name="T3" fmla="*/ 330 h 408"/>
                  <a:gd name="T4" fmla="*/ 309 w 445"/>
                  <a:gd name="T5" fmla="*/ 398 h 408"/>
                  <a:gd name="T6" fmla="*/ 136 w 445"/>
                  <a:gd name="T7" fmla="*/ 333 h 408"/>
                  <a:gd name="T8" fmla="*/ 10 w 445"/>
                  <a:gd name="T9" fmla="*/ 201 h 408"/>
                  <a:gd name="T10" fmla="*/ 31 w 445"/>
                  <a:gd name="T11" fmla="*/ 79 h 408"/>
                  <a:gd name="T12" fmla="*/ 136 w 445"/>
                  <a:gd name="T13" fmla="*/ 11 h 408"/>
                  <a:gd name="T14" fmla="*/ 309 w 445"/>
                  <a:gd name="T15" fmla="*/ 75 h 408"/>
                  <a:gd name="T16" fmla="*/ 434 w 445"/>
                  <a:gd name="T17" fmla="*/ 208 h 408"/>
                  <a:gd name="T18" fmla="*/ 146 w 445"/>
                  <a:gd name="T19" fmla="*/ 92 h 408"/>
                  <a:gd name="T20" fmla="*/ 95 w 445"/>
                  <a:gd name="T21" fmla="*/ 123 h 408"/>
                  <a:gd name="T22" fmla="*/ 88 w 445"/>
                  <a:gd name="T23" fmla="*/ 180 h 408"/>
                  <a:gd name="T24" fmla="*/ 183 w 445"/>
                  <a:gd name="T25" fmla="*/ 265 h 408"/>
                  <a:gd name="T26" fmla="*/ 299 w 445"/>
                  <a:gd name="T27" fmla="*/ 320 h 408"/>
                  <a:gd name="T28" fmla="*/ 350 w 445"/>
                  <a:gd name="T29" fmla="*/ 289 h 408"/>
                  <a:gd name="T30" fmla="*/ 356 w 445"/>
                  <a:gd name="T31" fmla="*/ 231 h 408"/>
                  <a:gd name="T32" fmla="*/ 261 w 445"/>
                  <a:gd name="T33" fmla="*/ 143 h 408"/>
                  <a:gd name="T34" fmla="*/ 146 w 445"/>
                  <a:gd name="T35" fmla="*/ 92 h 408"/>
                  <a:gd name="T36" fmla="*/ 146 w 445"/>
                  <a:gd name="T37" fmla="*/ 92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5" h="408">
                    <a:moveTo>
                      <a:pt x="434" y="208"/>
                    </a:moveTo>
                    <a:cubicBezTo>
                      <a:pt x="445" y="252"/>
                      <a:pt x="441" y="289"/>
                      <a:pt x="414" y="330"/>
                    </a:cubicBezTo>
                    <a:cubicBezTo>
                      <a:pt x="387" y="370"/>
                      <a:pt x="353" y="391"/>
                      <a:pt x="309" y="398"/>
                    </a:cubicBezTo>
                    <a:cubicBezTo>
                      <a:pt x="248" y="408"/>
                      <a:pt x="204" y="377"/>
                      <a:pt x="136" y="333"/>
                    </a:cubicBezTo>
                    <a:cubicBezTo>
                      <a:pt x="71" y="292"/>
                      <a:pt x="24" y="262"/>
                      <a:pt x="10" y="201"/>
                    </a:cubicBezTo>
                    <a:cubicBezTo>
                      <a:pt x="0" y="160"/>
                      <a:pt x="3" y="119"/>
                      <a:pt x="31" y="79"/>
                    </a:cubicBezTo>
                    <a:cubicBezTo>
                      <a:pt x="58" y="38"/>
                      <a:pt x="92" y="17"/>
                      <a:pt x="136" y="11"/>
                    </a:cubicBezTo>
                    <a:cubicBezTo>
                      <a:pt x="197" y="0"/>
                      <a:pt x="241" y="31"/>
                      <a:pt x="309" y="75"/>
                    </a:cubicBezTo>
                    <a:cubicBezTo>
                      <a:pt x="373" y="119"/>
                      <a:pt x="421" y="150"/>
                      <a:pt x="434" y="208"/>
                    </a:cubicBezTo>
                    <a:close/>
                    <a:moveTo>
                      <a:pt x="146" y="92"/>
                    </a:moveTo>
                    <a:cubicBezTo>
                      <a:pt x="126" y="92"/>
                      <a:pt x="109" y="102"/>
                      <a:pt x="95" y="123"/>
                    </a:cubicBezTo>
                    <a:cubicBezTo>
                      <a:pt x="85" y="140"/>
                      <a:pt x="82" y="163"/>
                      <a:pt x="88" y="180"/>
                    </a:cubicBezTo>
                    <a:cubicBezTo>
                      <a:pt x="95" y="204"/>
                      <a:pt x="109" y="218"/>
                      <a:pt x="183" y="265"/>
                    </a:cubicBezTo>
                    <a:cubicBezTo>
                      <a:pt x="255" y="313"/>
                      <a:pt x="275" y="323"/>
                      <a:pt x="299" y="320"/>
                    </a:cubicBezTo>
                    <a:cubicBezTo>
                      <a:pt x="319" y="316"/>
                      <a:pt x="336" y="306"/>
                      <a:pt x="350" y="289"/>
                    </a:cubicBezTo>
                    <a:cubicBezTo>
                      <a:pt x="360" y="269"/>
                      <a:pt x="363" y="248"/>
                      <a:pt x="356" y="231"/>
                    </a:cubicBezTo>
                    <a:cubicBezTo>
                      <a:pt x="350" y="208"/>
                      <a:pt x="336" y="191"/>
                      <a:pt x="261" y="143"/>
                    </a:cubicBezTo>
                    <a:cubicBezTo>
                      <a:pt x="190" y="95"/>
                      <a:pt x="170" y="89"/>
                      <a:pt x="146" y="92"/>
                    </a:cubicBezTo>
                    <a:lnTo>
                      <a:pt x="146" y="92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4" name="Freeform 15"/>
              <p:cNvSpPr>
                <a:spLocks/>
              </p:cNvSpPr>
              <p:nvPr/>
            </p:nvSpPr>
            <p:spPr bwMode="auto">
              <a:xfrm>
                <a:off x="10896600" y="2709863"/>
                <a:ext cx="427038" cy="419100"/>
              </a:xfrm>
              <a:custGeom>
                <a:avLst/>
                <a:gdLst>
                  <a:gd name="T0" fmla="*/ 237 w 269"/>
                  <a:gd name="T1" fmla="*/ 179 h 264"/>
                  <a:gd name="T2" fmla="*/ 131 w 269"/>
                  <a:gd name="T3" fmla="*/ 150 h 264"/>
                  <a:gd name="T4" fmla="*/ 136 w 269"/>
                  <a:gd name="T5" fmla="*/ 191 h 264"/>
                  <a:gd name="T6" fmla="*/ 183 w 269"/>
                  <a:gd name="T7" fmla="*/ 237 h 264"/>
                  <a:gd name="T8" fmla="*/ 155 w 269"/>
                  <a:gd name="T9" fmla="*/ 264 h 264"/>
                  <a:gd name="T10" fmla="*/ 0 w 269"/>
                  <a:gd name="T11" fmla="*/ 116 h 264"/>
                  <a:gd name="T12" fmla="*/ 27 w 269"/>
                  <a:gd name="T13" fmla="*/ 87 h 264"/>
                  <a:gd name="T14" fmla="*/ 95 w 269"/>
                  <a:gd name="T15" fmla="*/ 152 h 264"/>
                  <a:gd name="T16" fmla="*/ 76 w 269"/>
                  <a:gd name="T17" fmla="*/ 36 h 264"/>
                  <a:gd name="T18" fmla="*/ 110 w 269"/>
                  <a:gd name="T19" fmla="*/ 0 h 264"/>
                  <a:gd name="T20" fmla="*/ 126 w 269"/>
                  <a:gd name="T21" fmla="*/ 109 h 264"/>
                  <a:gd name="T22" fmla="*/ 269 w 269"/>
                  <a:gd name="T23" fmla="*/ 147 h 264"/>
                  <a:gd name="T24" fmla="*/ 237 w 269"/>
                  <a:gd name="T25" fmla="*/ 179 h 264"/>
                  <a:gd name="T26" fmla="*/ 237 w 269"/>
                  <a:gd name="T27" fmla="*/ 179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9" h="264">
                    <a:moveTo>
                      <a:pt x="237" y="179"/>
                    </a:moveTo>
                    <a:lnTo>
                      <a:pt x="131" y="150"/>
                    </a:lnTo>
                    <a:lnTo>
                      <a:pt x="136" y="191"/>
                    </a:lnTo>
                    <a:lnTo>
                      <a:pt x="183" y="237"/>
                    </a:lnTo>
                    <a:lnTo>
                      <a:pt x="155" y="264"/>
                    </a:lnTo>
                    <a:lnTo>
                      <a:pt x="0" y="116"/>
                    </a:lnTo>
                    <a:lnTo>
                      <a:pt x="27" y="87"/>
                    </a:lnTo>
                    <a:lnTo>
                      <a:pt x="95" y="152"/>
                    </a:lnTo>
                    <a:lnTo>
                      <a:pt x="76" y="36"/>
                    </a:lnTo>
                    <a:lnTo>
                      <a:pt x="110" y="0"/>
                    </a:lnTo>
                    <a:lnTo>
                      <a:pt x="126" y="109"/>
                    </a:lnTo>
                    <a:lnTo>
                      <a:pt x="269" y="147"/>
                    </a:lnTo>
                    <a:lnTo>
                      <a:pt x="237" y="179"/>
                    </a:lnTo>
                    <a:lnTo>
                      <a:pt x="237" y="1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5" name="Freeform 16"/>
              <p:cNvSpPr>
                <a:spLocks/>
              </p:cNvSpPr>
              <p:nvPr/>
            </p:nvSpPr>
            <p:spPr bwMode="auto">
              <a:xfrm>
                <a:off x="11231563" y="2455863"/>
                <a:ext cx="387350" cy="420688"/>
              </a:xfrm>
              <a:custGeom>
                <a:avLst/>
                <a:gdLst>
                  <a:gd name="T0" fmla="*/ 215 w 244"/>
                  <a:gd name="T1" fmla="*/ 203 h 265"/>
                  <a:gd name="T2" fmla="*/ 76 w 244"/>
                  <a:gd name="T3" fmla="*/ 131 h 265"/>
                  <a:gd name="T4" fmla="*/ 147 w 244"/>
                  <a:gd name="T5" fmla="*/ 245 h 265"/>
                  <a:gd name="T6" fmla="*/ 112 w 244"/>
                  <a:gd name="T7" fmla="*/ 265 h 265"/>
                  <a:gd name="T8" fmla="*/ 0 w 244"/>
                  <a:gd name="T9" fmla="*/ 80 h 265"/>
                  <a:gd name="T10" fmla="*/ 29 w 244"/>
                  <a:gd name="T11" fmla="*/ 62 h 265"/>
                  <a:gd name="T12" fmla="*/ 166 w 244"/>
                  <a:gd name="T13" fmla="*/ 134 h 265"/>
                  <a:gd name="T14" fmla="*/ 98 w 244"/>
                  <a:gd name="T15" fmla="*/ 20 h 265"/>
                  <a:gd name="T16" fmla="*/ 130 w 244"/>
                  <a:gd name="T17" fmla="*/ 0 h 265"/>
                  <a:gd name="T18" fmla="*/ 244 w 244"/>
                  <a:gd name="T19" fmla="*/ 185 h 265"/>
                  <a:gd name="T20" fmla="*/ 215 w 244"/>
                  <a:gd name="T21" fmla="*/ 203 h 265"/>
                  <a:gd name="T22" fmla="*/ 215 w 244"/>
                  <a:gd name="T23" fmla="*/ 203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4" h="265">
                    <a:moveTo>
                      <a:pt x="215" y="203"/>
                    </a:moveTo>
                    <a:lnTo>
                      <a:pt x="76" y="131"/>
                    </a:lnTo>
                    <a:lnTo>
                      <a:pt x="147" y="245"/>
                    </a:lnTo>
                    <a:lnTo>
                      <a:pt x="112" y="265"/>
                    </a:lnTo>
                    <a:lnTo>
                      <a:pt x="0" y="80"/>
                    </a:lnTo>
                    <a:lnTo>
                      <a:pt x="29" y="62"/>
                    </a:lnTo>
                    <a:lnTo>
                      <a:pt x="166" y="134"/>
                    </a:lnTo>
                    <a:lnTo>
                      <a:pt x="98" y="20"/>
                    </a:lnTo>
                    <a:lnTo>
                      <a:pt x="130" y="0"/>
                    </a:lnTo>
                    <a:lnTo>
                      <a:pt x="244" y="185"/>
                    </a:lnTo>
                    <a:lnTo>
                      <a:pt x="215" y="203"/>
                    </a:lnTo>
                    <a:lnTo>
                      <a:pt x="215" y="2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6" name="Freeform 17"/>
              <p:cNvSpPr>
                <a:spLocks noEditPoints="1"/>
              </p:cNvSpPr>
              <p:nvPr/>
            </p:nvSpPr>
            <p:spPr bwMode="auto">
              <a:xfrm>
                <a:off x="11626850" y="2355850"/>
                <a:ext cx="276225" cy="381000"/>
              </a:xfrm>
              <a:custGeom>
                <a:avLst/>
                <a:gdLst>
                  <a:gd name="T0" fmla="*/ 282 w 363"/>
                  <a:gd name="T1" fmla="*/ 397 h 499"/>
                  <a:gd name="T2" fmla="*/ 231 w 363"/>
                  <a:gd name="T3" fmla="*/ 332 h 499"/>
                  <a:gd name="T4" fmla="*/ 92 w 363"/>
                  <a:gd name="T5" fmla="*/ 387 h 499"/>
                  <a:gd name="T6" fmla="*/ 95 w 363"/>
                  <a:gd name="T7" fmla="*/ 468 h 499"/>
                  <a:gd name="T8" fmla="*/ 17 w 363"/>
                  <a:gd name="T9" fmla="*/ 499 h 499"/>
                  <a:gd name="T10" fmla="*/ 0 w 363"/>
                  <a:gd name="T11" fmla="*/ 23 h 499"/>
                  <a:gd name="T12" fmla="*/ 61 w 363"/>
                  <a:gd name="T13" fmla="*/ 0 h 499"/>
                  <a:gd name="T14" fmla="*/ 363 w 363"/>
                  <a:gd name="T15" fmla="*/ 370 h 499"/>
                  <a:gd name="T16" fmla="*/ 282 w 363"/>
                  <a:gd name="T17" fmla="*/ 397 h 499"/>
                  <a:gd name="T18" fmla="*/ 78 w 363"/>
                  <a:gd name="T19" fmla="*/ 135 h 499"/>
                  <a:gd name="T20" fmla="*/ 89 w 363"/>
                  <a:gd name="T21" fmla="*/ 309 h 499"/>
                  <a:gd name="T22" fmla="*/ 184 w 363"/>
                  <a:gd name="T23" fmla="*/ 271 h 499"/>
                  <a:gd name="T24" fmla="*/ 78 w 363"/>
                  <a:gd name="T25" fmla="*/ 135 h 499"/>
                  <a:gd name="T26" fmla="*/ 78 w 363"/>
                  <a:gd name="T27" fmla="*/ 135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3" h="499">
                    <a:moveTo>
                      <a:pt x="282" y="397"/>
                    </a:moveTo>
                    <a:lnTo>
                      <a:pt x="231" y="332"/>
                    </a:lnTo>
                    <a:lnTo>
                      <a:pt x="92" y="387"/>
                    </a:lnTo>
                    <a:lnTo>
                      <a:pt x="95" y="468"/>
                    </a:lnTo>
                    <a:lnTo>
                      <a:pt x="17" y="499"/>
                    </a:lnTo>
                    <a:lnTo>
                      <a:pt x="0" y="23"/>
                    </a:lnTo>
                    <a:lnTo>
                      <a:pt x="61" y="0"/>
                    </a:lnTo>
                    <a:lnTo>
                      <a:pt x="363" y="370"/>
                    </a:lnTo>
                    <a:lnTo>
                      <a:pt x="282" y="397"/>
                    </a:lnTo>
                    <a:close/>
                    <a:moveTo>
                      <a:pt x="78" y="135"/>
                    </a:moveTo>
                    <a:lnTo>
                      <a:pt x="89" y="309"/>
                    </a:lnTo>
                    <a:lnTo>
                      <a:pt x="184" y="271"/>
                    </a:lnTo>
                    <a:lnTo>
                      <a:pt x="78" y="135"/>
                    </a:lnTo>
                    <a:lnTo>
                      <a:pt x="78" y="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7" name="Freeform 18"/>
              <p:cNvSpPr>
                <a:spLocks/>
              </p:cNvSpPr>
              <p:nvPr/>
            </p:nvSpPr>
            <p:spPr bwMode="auto">
              <a:xfrm>
                <a:off x="11836400" y="2257425"/>
                <a:ext cx="238125" cy="365125"/>
              </a:xfrm>
              <a:custGeom>
                <a:avLst/>
                <a:gdLst>
                  <a:gd name="T0" fmla="*/ 98 w 150"/>
                  <a:gd name="T1" fmla="*/ 47 h 230"/>
                  <a:gd name="T2" fmla="*/ 132 w 150"/>
                  <a:gd name="T3" fmla="*/ 223 h 230"/>
                  <a:gd name="T4" fmla="*/ 93 w 150"/>
                  <a:gd name="T5" fmla="*/ 230 h 230"/>
                  <a:gd name="T6" fmla="*/ 58 w 150"/>
                  <a:gd name="T7" fmla="*/ 55 h 230"/>
                  <a:gd name="T8" fmla="*/ 7 w 150"/>
                  <a:gd name="T9" fmla="*/ 65 h 230"/>
                  <a:gd name="T10" fmla="*/ 0 w 150"/>
                  <a:gd name="T11" fmla="*/ 27 h 230"/>
                  <a:gd name="T12" fmla="*/ 141 w 150"/>
                  <a:gd name="T13" fmla="*/ 0 h 230"/>
                  <a:gd name="T14" fmla="*/ 150 w 150"/>
                  <a:gd name="T15" fmla="*/ 38 h 230"/>
                  <a:gd name="T16" fmla="*/ 98 w 150"/>
                  <a:gd name="T17" fmla="*/ 47 h 230"/>
                  <a:gd name="T18" fmla="*/ 98 w 150"/>
                  <a:gd name="T19" fmla="*/ 47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0" h="230">
                    <a:moveTo>
                      <a:pt x="98" y="47"/>
                    </a:moveTo>
                    <a:lnTo>
                      <a:pt x="132" y="223"/>
                    </a:lnTo>
                    <a:lnTo>
                      <a:pt x="93" y="230"/>
                    </a:lnTo>
                    <a:lnTo>
                      <a:pt x="58" y="55"/>
                    </a:lnTo>
                    <a:lnTo>
                      <a:pt x="7" y="65"/>
                    </a:lnTo>
                    <a:lnTo>
                      <a:pt x="0" y="27"/>
                    </a:lnTo>
                    <a:lnTo>
                      <a:pt x="141" y="0"/>
                    </a:lnTo>
                    <a:lnTo>
                      <a:pt x="150" y="38"/>
                    </a:lnTo>
                    <a:lnTo>
                      <a:pt x="98" y="47"/>
                    </a:lnTo>
                    <a:lnTo>
                      <a:pt x="98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8" name="Freeform 19"/>
              <p:cNvSpPr>
                <a:spLocks/>
              </p:cNvSpPr>
              <p:nvPr/>
            </p:nvSpPr>
            <p:spPr bwMode="auto">
              <a:xfrm>
                <a:off x="12136438" y="2249488"/>
                <a:ext cx="87313" cy="346075"/>
              </a:xfrm>
              <a:custGeom>
                <a:avLst/>
                <a:gdLst>
                  <a:gd name="T0" fmla="*/ 16 w 55"/>
                  <a:gd name="T1" fmla="*/ 218 h 218"/>
                  <a:gd name="T2" fmla="*/ 0 w 55"/>
                  <a:gd name="T3" fmla="*/ 2 h 218"/>
                  <a:gd name="T4" fmla="*/ 39 w 55"/>
                  <a:gd name="T5" fmla="*/ 0 h 218"/>
                  <a:gd name="T6" fmla="*/ 55 w 55"/>
                  <a:gd name="T7" fmla="*/ 215 h 218"/>
                  <a:gd name="T8" fmla="*/ 16 w 55"/>
                  <a:gd name="T9" fmla="*/ 218 h 218"/>
                  <a:gd name="T10" fmla="*/ 16 w 55"/>
                  <a:gd name="T11" fmla="*/ 218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5" h="218">
                    <a:moveTo>
                      <a:pt x="16" y="218"/>
                    </a:moveTo>
                    <a:lnTo>
                      <a:pt x="0" y="2"/>
                    </a:lnTo>
                    <a:lnTo>
                      <a:pt x="39" y="0"/>
                    </a:lnTo>
                    <a:lnTo>
                      <a:pt x="55" y="215"/>
                    </a:lnTo>
                    <a:lnTo>
                      <a:pt x="16" y="218"/>
                    </a:lnTo>
                    <a:lnTo>
                      <a:pt x="16" y="2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9" name="Freeform 20"/>
              <p:cNvSpPr>
                <a:spLocks noEditPoints="1"/>
              </p:cNvSpPr>
              <p:nvPr/>
            </p:nvSpPr>
            <p:spPr bwMode="auto">
              <a:xfrm>
                <a:off x="12272963" y="2244725"/>
                <a:ext cx="247650" cy="350838"/>
              </a:xfrm>
              <a:custGeom>
                <a:avLst/>
                <a:gdLst>
                  <a:gd name="T0" fmla="*/ 264 w 325"/>
                  <a:gd name="T1" fmla="*/ 417 h 461"/>
                  <a:gd name="T2" fmla="*/ 149 w 325"/>
                  <a:gd name="T3" fmla="*/ 458 h 461"/>
                  <a:gd name="T4" fmla="*/ 37 w 325"/>
                  <a:gd name="T5" fmla="*/ 404 h 461"/>
                  <a:gd name="T6" fmla="*/ 6 w 325"/>
                  <a:gd name="T7" fmla="*/ 220 h 461"/>
                  <a:gd name="T8" fmla="*/ 57 w 325"/>
                  <a:gd name="T9" fmla="*/ 44 h 461"/>
                  <a:gd name="T10" fmla="*/ 176 w 325"/>
                  <a:gd name="T11" fmla="*/ 3 h 461"/>
                  <a:gd name="T12" fmla="*/ 285 w 325"/>
                  <a:gd name="T13" fmla="*/ 57 h 461"/>
                  <a:gd name="T14" fmla="*/ 315 w 325"/>
                  <a:gd name="T15" fmla="*/ 241 h 461"/>
                  <a:gd name="T16" fmla="*/ 264 w 325"/>
                  <a:gd name="T17" fmla="*/ 417 h 461"/>
                  <a:gd name="T18" fmla="*/ 220 w 325"/>
                  <a:gd name="T19" fmla="*/ 108 h 461"/>
                  <a:gd name="T20" fmla="*/ 169 w 325"/>
                  <a:gd name="T21" fmla="*/ 81 h 461"/>
                  <a:gd name="T22" fmla="*/ 115 w 325"/>
                  <a:gd name="T23" fmla="*/ 102 h 461"/>
                  <a:gd name="T24" fmla="*/ 88 w 325"/>
                  <a:gd name="T25" fmla="*/ 227 h 461"/>
                  <a:gd name="T26" fmla="*/ 101 w 325"/>
                  <a:gd name="T27" fmla="*/ 353 h 461"/>
                  <a:gd name="T28" fmla="*/ 152 w 325"/>
                  <a:gd name="T29" fmla="*/ 380 h 461"/>
                  <a:gd name="T30" fmla="*/ 207 w 325"/>
                  <a:gd name="T31" fmla="*/ 360 h 461"/>
                  <a:gd name="T32" fmla="*/ 234 w 325"/>
                  <a:gd name="T33" fmla="*/ 234 h 461"/>
                  <a:gd name="T34" fmla="*/ 220 w 325"/>
                  <a:gd name="T35" fmla="*/ 108 h 461"/>
                  <a:gd name="T36" fmla="*/ 220 w 325"/>
                  <a:gd name="T37" fmla="*/ 108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5" h="461">
                    <a:moveTo>
                      <a:pt x="264" y="417"/>
                    </a:moveTo>
                    <a:cubicBezTo>
                      <a:pt x="234" y="448"/>
                      <a:pt x="196" y="461"/>
                      <a:pt x="149" y="458"/>
                    </a:cubicBezTo>
                    <a:cubicBezTo>
                      <a:pt x="101" y="458"/>
                      <a:pt x="64" y="438"/>
                      <a:pt x="37" y="404"/>
                    </a:cubicBezTo>
                    <a:cubicBezTo>
                      <a:pt x="0" y="356"/>
                      <a:pt x="3" y="298"/>
                      <a:pt x="6" y="220"/>
                    </a:cubicBezTo>
                    <a:cubicBezTo>
                      <a:pt x="10" y="142"/>
                      <a:pt x="13" y="88"/>
                      <a:pt x="57" y="44"/>
                    </a:cubicBezTo>
                    <a:cubicBezTo>
                      <a:pt x="91" y="13"/>
                      <a:pt x="129" y="0"/>
                      <a:pt x="176" y="3"/>
                    </a:cubicBezTo>
                    <a:cubicBezTo>
                      <a:pt x="224" y="3"/>
                      <a:pt x="258" y="23"/>
                      <a:pt x="285" y="57"/>
                    </a:cubicBezTo>
                    <a:cubicBezTo>
                      <a:pt x="325" y="105"/>
                      <a:pt x="322" y="163"/>
                      <a:pt x="315" y="241"/>
                    </a:cubicBezTo>
                    <a:cubicBezTo>
                      <a:pt x="312" y="315"/>
                      <a:pt x="308" y="373"/>
                      <a:pt x="264" y="417"/>
                    </a:cubicBezTo>
                    <a:close/>
                    <a:moveTo>
                      <a:pt x="220" y="108"/>
                    </a:moveTo>
                    <a:cubicBezTo>
                      <a:pt x="210" y="91"/>
                      <a:pt x="193" y="81"/>
                      <a:pt x="169" y="81"/>
                    </a:cubicBezTo>
                    <a:cubicBezTo>
                      <a:pt x="149" y="78"/>
                      <a:pt x="129" y="88"/>
                      <a:pt x="115" y="102"/>
                    </a:cubicBezTo>
                    <a:cubicBezTo>
                      <a:pt x="98" y="119"/>
                      <a:pt x="95" y="139"/>
                      <a:pt x="88" y="227"/>
                    </a:cubicBezTo>
                    <a:cubicBezTo>
                      <a:pt x="84" y="312"/>
                      <a:pt x="88" y="332"/>
                      <a:pt x="101" y="353"/>
                    </a:cubicBezTo>
                    <a:cubicBezTo>
                      <a:pt x="112" y="370"/>
                      <a:pt x="132" y="380"/>
                      <a:pt x="152" y="380"/>
                    </a:cubicBezTo>
                    <a:cubicBezTo>
                      <a:pt x="176" y="383"/>
                      <a:pt x="193" y="373"/>
                      <a:pt x="207" y="360"/>
                    </a:cubicBezTo>
                    <a:cubicBezTo>
                      <a:pt x="224" y="343"/>
                      <a:pt x="230" y="322"/>
                      <a:pt x="234" y="234"/>
                    </a:cubicBezTo>
                    <a:cubicBezTo>
                      <a:pt x="241" y="149"/>
                      <a:pt x="237" y="125"/>
                      <a:pt x="220" y="108"/>
                    </a:cubicBezTo>
                    <a:lnTo>
                      <a:pt x="220" y="108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0" name="Freeform 21"/>
              <p:cNvSpPr>
                <a:spLocks/>
              </p:cNvSpPr>
              <p:nvPr/>
            </p:nvSpPr>
            <p:spPr bwMode="auto">
              <a:xfrm>
                <a:off x="12552363" y="2273300"/>
                <a:ext cx="320675" cy="392113"/>
              </a:xfrm>
              <a:custGeom>
                <a:avLst/>
                <a:gdLst>
                  <a:gd name="T0" fmla="*/ 116 w 202"/>
                  <a:gd name="T1" fmla="*/ 239 h 247"/>
                  <a:gd name="T2" fmla="*/ 70 w 202"/>
                  <a:gd name="T3" fmla="*/ 90 h 247"/>
                  <a:gd name="T4" fmla="*/ 38 w 202"/>
                  <a:gd name="T5" fmla="*/ 218 h 247"/>
                  <a:gd name="T6" fmla="*/ 0 w 202"/>
                  <a:gd name="T7" fmla="*/ 209 h 247"/>
                  <a:gd name="T8" fmla="*/ 53 w 202"/>
                  <a:gd name="T9" fmla="*/ 0 h 247"/>
                  <a:gd name="T10" fmla="*/ 87 w 202"/>
                  <a:gd name="T11" fmla="*/ 8 h 247"/>
                  <a:gd name="T12" fmla="*/ 132 w 202"/>
                  <a:gd name="T13" fmla="*/ 156 h 247"/>
                  <a:gd name="T14" fmla="*/ 165 w 202"/>
                  <a:gd name="T15" fmla="*/ 28 h 247"/>
                  <a:gd name="T16" fmla="*/ 202 w 202"/>
                  <a:gd name="T17" fmla="*/ 37 h 247"/>
                  <a:gd name="T18" fmla="*/ 149 w 202"/>
                  <a:gd name="T19" fmla="*/ 247 h 247"/>
                  <a:gd name="T20" fmla="*/ 116 w 202"/>
                  <a:gd name="T21" fmla="*/ 239 h 247"/>
                  <a:gd name="T22" fmla="*/ 116 w 202"/>
                  <a:gd name="T23" fmla="*/ 239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2" h="247">
                    <a:moveTo>
                      <a:pt x="116" y="239"/>
                    </a:moveTo>
                    <a:lnTo>
                      <a:pt x="70" y="90"/>
                    </a:lnTo>
                    <a:lnTo>
                      <a:pt x="38" y="218"/>
                    </a:lnTo>
                    <a:lnTo>
                      <a:pt x="0" y="209"/>
                    </a:lnTo>
                    <a:lnTo>
                      <a:pt x="53" y="0"/>
                    </a:lnTo>
                    <a:lnTo>
                      <a:pt x="87" y="8"/>
                    </a:lnTo>
                    <a:lnTo>
                      <a:pt x="132" y="156"/>
                    </a:lnTo>
                    <a:lnTo>
                      <a:pt x="165" y="28"/>
                    </a:lnTo>
                    <a:lnTo>
                      <a:pt x="202" y="37"/>
                    </a:lnTo>
                    <a:lnTo>
                      <a:pt x="149" y="247"/>
                    </a:lnTo>
                    <a:lnTo>
                      <a:pt x="116" y="239"/>
                    </a:lnTo>
                    <a:lnTo>
                      <a:pt x="116" y="2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1" name="Freeform 22"/>
              <p:cNvSpPr>
                <a:spLocks noEditPoints="1"/>
              </p:cNvSpPr>
              <p:nvPr/>
            </p:nvSpPr>
            <p:spPr bwMode="auto">
              <a:xfrm>
                <a:off x="12811125" y="2409825"/>
                <a:ext cx="295275" cy="382588"/>
              </a:xfrm>
              <a:custGeom>
                <a:avLst/>
                <a:gdLst>
                  <a:gd name="T0" fmla="*/ 258 w 387"/>
                  <a:gd name="T1" fmla="*/ 465 h 502"/>
                  <a:gd name="T2" fmla="*/ 268 w 387"/>
                  <a:gd name="T3" fmla="*/ 384 h 502"/>
                  <a:gd name="T4" fmla="*/ 133 w 387"/>
                  <a:gd name="T5" fmla="*/ 319 h 502"/>
                  <a:gd name="T6" fmla="*/ 78 w 387"/>
                  <a:gd name="T7" fmla="*/ 380 h 502"/>
                  <a:gd name="T8" fmla="*/ 0 w 387"/>
                  <a:gd name="T9" fmla="*/ 343 h 502"/>
                  <a:gd name="T10" fmla="*/ 330 w 387"/>
                  <a:gd name="T11" fmla="*/ 0 h 502"/>
                  <a:gd name="T12" fmla="*/ 387 w 387"/>
                  <a:gd name="T13" fmla="*/ 31 h 502"/>
                  <a:gd name="T14" fmla="*/ 336 w 387"/>
                  <a:gd name="T15" fmla="*/ 502 h 502"/>
                  <a:gd name="T16" fmla="*/ 258 w 387"/>
                  <a:gd name="T17" fmla="*/ 465 h 502"/>
                  <a:gd name="T18" fmla="*/ 306 w 387"/>
                  <a:gd name="T19" fmla="*/ 136 h 502"/>
                  <a:gd name="T20" fmla="*/ 187 w 387"/>
                  <a:gd name="T21" fmla="*/ 261 h 502"/>
                  <a:gd name="T22" fmla="*/ 282 w 387"/>
                  <a:gd name="T23" fmla="*/ 306 h 502"/>
                  <a:gd name="T24" fmla="*/ 306 w 387"/>
                  <a:gd name="T25" fmla="*/ 136 h 502"/>
                  <a:gd name="T26" fmla="*/ 306 w 387"/>
                  <a:gd name="T27" fmla="*/ 136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7" h="502">
                    <a:moveTo>
                      <a:pt x="258" y="465"/>
                    </a:moveTo>
                    <a:lnTo>
                      <a:pt x="268" y="384"/>
                    </a:lnTo>
                    <a:lnTo>
                      <a:pt x="133" y="319"/>
                    </a:lnTo>
                    <a:lnTo>
                      <a:pt x="78" y="380"/>
                    </a:lnTo>
                    <a:lnTo>
                      <a:pt x="0" y="343"/>
                    </a:lnTo>
                    <a:lnTo>
                      <a:pt x="330" y="0"/>
                    </a:lnTo>
                    <a:lnTo>
                      <a:pt x="387" y="31"/>
                    </a:lnTo>
                    <a:lnTo>
                      <a:pt x="336" y="502"/>
                    </a:lnTo>
                    <a:lnTo>
                      <a:pt x="258" y="465"/>
                    </a:lnTo>
                    <a:close/>
                    <a:moveTo>
                      <a:pt x="306" y="136"/>
                    </a:moveTo>
                    <a:lnTo>
                      <a:pt x="187" y="261"/>
                    </a:lnTo>
                    <a:lnTo>
                      <a:pt x="282" y="306"/>
                    </a:lnTo>
                    <a:lnTo>
                      <a:pt x="306" y="136"/>
                    </a:lnTo>
                    <a:lnTo>
                      <a:pt x="306" y="136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2" name="Freeform 23"/>
              <p:cNvSpPr>
                <a:spLocks/>
              </p:cNvSpPr>
              <p:nvPr/>
            </p:nvSpPr>
            <p:spPr bwMode="auto">
              <a:xfrm>
                <a:off x="13082588" y="2527300"/>
                <a:ext cx="250825" cy="400050"/>
              </a:xfrm>
              <a:custGeom>
                <a:avLst/>
                <a:gdLst>
                  <a:gd name="T0" fmla="*/ 0 w 158"/>
                  <a:gd name="T1" fmla="*/ 175 h 252"/>
                  <a:gd name="T2" fmla="*/ 126 w 158"/>
                  <a:gd name="T3" fmla="*/ 0 h 252"/>
                  <a:gd name="T4" fmla="*/ 158 w 158"/>
                  <a:gd name="T5" fmla="*/ 22 h 252"/>
                  <a:gd name="T6" fmla="*/ 54 w 158"/>
                  <a:gd name="T7" fmla="*/ 169 h 252"/>
                  <a:gd name="T8" fmla="*/ 129 w 158"/>
                  <a:gd name="T9" fmla="*/ 221 h 252"/>
                  <a:gd name="T10" fmla="*/ 108 w 158"/>
                  <a:gd name="T11" fmla="*/ 252 h 252"/>
                  <a:gd name="T12" fmla="*/ 0 w 158"/>
                  <a:gd name="T13" fmla="*/ 175 h 252"/>
                  <a:gd name="T14" fmla="*/ 0 w 158"/>
                  <a:gd name="T15" fmla="*/ 175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8" h="252">
                    <a:moveTo>
                      <a:pt x="0" y="175"/>
                    </a:moveTo>
                    <a:lnTo>
                      <a:pt x="126" y="0"/>
                    </a:lnTo>
                    <a:lnTo>
                      <a:pt x="158" y="22"/>
                    </a:lnTo>
                    <a:lnTo>
                      <a:pt x="54" y="169"/>
                    </a:lnTo>
                    <a:lnTo>
                      <a:pt x="129" y="221"/>
                    </a:lnTo>
                    <a:lnTo>
                      <a:pt x="108" y="252"/>
                    </a:lnTo>
                    <a:lnTo>
                      <a:pt x="0" y="175"/>
                    </a:lnTo>
                    <a:lnTo>
                      <a:pt x="0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3" name="Freeform 24"/>
              <p:cNvSpPr>
                <a:spLocks/>
              </p:cNvSpPr>
              <p:nvPr/>
            </p:nvSpPr>
            <p:spPr bwMode="auto">
              <a:xfrm>
                <a:off x="13373100" y="2774950"/>
                <a:ext cx="379413" cy="374650"/>
              </a:xfrm>
              <a:custGeom>
                <a:avLst/>
                <a:gdLst>
                  <a:gd name="T0" fmla="*/ 57 w 499"/>
                  <a:gd name="T1" fmla="*/ 417 h 492"/>
                  <a:gd name="T2" fmla="*/ 71 w 499"/>
                  <a:gd name="T3" fmla="*/ 197 h 492"/>
                  <a:gd name="T4" fmla="*/ 292 w 499"/>
                  <a:gd name="T5" fmla="*/ 0 h 492"/>
                  <a:gd name="T6" fmla="*/ 346 w 499"/>
                  <a:gd name="T7" fmla="*/ 61 h 492"/>
                  <a:gd name="T8" fmla="*/ 129 w 499"/>
                  <a:gd name="T9" fmla="*/ 254 h 492"/>
                  <a:gd name="T10" fmla="*/ 115 w 499"/>
                  <a:gd name="T11" fmla="*/ 366 h 492"/>
                  <a:gd name="T12" fmla="*/ 227 w 499"/>
                  <a:gd name="T13" fmla="*/ 363 h 492"/>
                  <a:gd name="T14" fmla="*/ 444 w 499"/>
                  <a:gd name="T15" fmla="*/ 169 h 492"/>
                  <a:gd name="T16" fmla="*/ 499 w 499"/>
                  <a:gd name="T17" fmla="*/ 231 h 492"/>
                  <a:gd name="T18" fmla="*/ 278 w 499"/>
                  <a:gd name="T19" fmla="*/ 427 h 492"/>
                  <a:gd name="T20" fmla="*/ 57 w 499"/>
                  <a:gd name="T21" fmla="*/ 417 h 492"/>
                  <a:gd name="T22" fmla="*/ 57 w 499"/>
                  <a:gd name="T23" fmla="*/ 417 h 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99" h="492">
                    <a:moveTo>
                      <a:pt x="57" y="417"/>
                    </a:moveTo>
                    <a:cubicBezTo>
                      <a:pt x="0" y="353"/>
                      <a:pt x="0" y="261"/>
                      <a:pt x="71" y="197"/>
                    </a:cubicBezTo>
                    <a:lnTo>
                      <a:pt x="292" y="0"/>
                    </a:lnTo>
                    <a:lnTo>
                      <a:pt x="346" y="61"/>
                    </a:lnTo>
                    <a:lnTo>
                      <a:pt x="129" y="254"/>
                    </a:lnTo>
                    <a:cubicBezTo>
                      <a:pt x="91" y="288"/>
                      <a:pt x="85" y="332"/>
                      <a:pt x="115" y="366"/>
                    </a:cubicBezTo>
                    <a:cubicBezTo>
                      <a:pt x="146" y="397"/>
                      <a:pt x="186" y="400"/>
                      <a:pt x="227" y="363"/>
                    </a:cubicBezTo>
                    <a:lnTo>
                      <a:pt x="444" y="169"/>
                    </a:lnTo>
                    <a:lnTo>
                      <a:pt x="499" y="231"/>
                    </a:lnTo>
                    <a:lnTo>
                      <a:pt x="278" y="427"/>
                    </a:lnTo>
                    <a:cubicBezTo>
                      <a:pt x="207" y="492"/>
                      <a:pt x="115" y="482"/>
                      <a:pt x="57" y="417"/>
                    </a:cubicBezTo>
                    <a:lnTo>
                      <a:pt x="57" y="4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4" name="Freeform 25"/>
              <p:cNvSpPr>
                <a:spLocks/>
              </p:cNvSpPr>
              <p:nvPr/>
            </p:nvSpPr>
            <p:spPr bwMode="auto">
              <a:xfrm>
                <a:off x="13527088" y="3046413"/>
                <a:ext cx="419100" cy="385763"/>
              </a:xfrm>
              <a:custGeom>
                <a:avLst/>
                <a:gdLst>
                  <a:gd name="T0" fmla="*/ 61 w 264"/>
                  <a:gd name="T1" fmla="*/ 214 h 243"/>
                  <a:gd name="T2" fmla="*/ 134 w 264"/>
                  <a:gd name="T3" fmla="*/ 77 h 243"/>
                  <a:gd name="T4" fmla="*/ 20 w 264"/>
                  <a:gd name="T5" fmla="*/ 144 h 243"/>
                  <a:gd name="T6" fmla="*/ 0 w 264"/>
                  <a:gd name="T7" fmla="*/ 110 h 243"/>
                  <a:gd name="T8" fmla="*/ 186 w 264"/>
                  <a:gd name="T9" fmla="*/ 0 h 243"/>
                  <a:gd name="T10" fmla="*/ 204 w 264"/>
                  <a:gd name="T11" fmla="*/ 31 h 243"/>
                  <a:gd name="T12" fmla="*/ 131 w 264"/>
                  <a:gd name="T13" fmla="*/ 166 h 243"/>
                  <a:gd name="T14" fmla="*/ 245 w 264"/>
                  <a:gd name="T15" fmla="*/ 99 h 243"/>
                  <a:gd name="T16" fmla="*/ 264 w 264"/>
                  <a:gd name="T17" fmla="*/ 134 h 243"/>
                  <a:gd name="T18" fmla="*/ 79 w 264"/>
                  <a:gd name="T19" fmla="*/ 243 h 243"/>
                  <a:gd name="T20" fmla="*/ 61 w 264"/>
                  <a:gd name="T21" fmla="*/ 214 h 243"/>
                  <a:gd name="T22" fmla="*/ 61 w 264"/>
                  <a:gd name="T23" fmla="*/ 214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4" h="243">
                    <a:moveTo>
                      <a:pt x="61" y="214"/>
                    </a:moveTo>
                    <a:lnTo>
                      <a:pt x="134" y="77"/>
                    </a:lnTo>
                    <a:lnTo>
                      <a:pt x="20" y="144"/>
                    </a:lnTo>
                    <a:lnTo>
                      <a:pt x="0" y="110"/>
                    </a:lnTo>
                    <a:lnTo>
                      <a:pt x="186" y="0"/>
                    </a:lnTo>
                    <a:lnTo>
                      <a:pt x="204" y="31"/>
                    </a:lnTo>
                    <a:lnTo>
                      <a:pt x="131" y="166"/>
                    </a:lnTo>
                    <a:lnTo>
                      <a:pt x="245" y="99"/>
                    </a:lnTo>
                    <a:lnTo>
                      <a:pt x="264" y="134"/>
                    </a:lnTo>
                    <a:lnTo>
                      <a:pt x="79" y="243"/>
                    </a:lnTo>
                    <a:lnTo>
                      <a:pt x="61" y="214"/>
                    </a:lnTo>
                    <a:lnTo>
                      <a:pt x="61" y="2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5" name="Freeform 26"/>
              <p:cNvSpPr>
                <a:spLocks/>
              </p:cNvSpPr>
              <p:nvPr/>
            </p:nvSpPr>
            <p:spPr bwMode="auto">
              <a:xfrm>
                <a:off x="13669963" y="3357563"/>
                <a:ext cx="341313" cy="185738"/>
              </a:xfrm>
              <a:custGeom>
                <a:avLst/>
                <a:gdLst>
                  <a:gd name="T0" fmla="*/ 0 w 215"/>
                  <a:gd name="T1" fmla="*/ 81 h 117"/>
                  <a:gd name="T2" fmla="*/ 200 w 215"/>
                  <a:gd name="T3" fmla="*/ 0 h 117"/>
                  <a:gd name="T4" fmla="*/ 215 w 215"/>
                  <a:gd name="T5" fmla="*/ 35 h 117"/>
                  <a:gd name="T6" fmla="*/ 16 w 215"/>
                  <a:gd name="T7" fmla="*/ 117 h 117"/>
                  <a:gd name="T8" fmla="*/ 0 w 215"/>
                  <a:gd name="T9" fmla="*/ 81 h 117"/>
                  <a:gd name="T10" fmla="*/ 0 w 215"/>
                  <a:gd name="T11" fmla="*/ 81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5" h="117">
                    <a:moveTo>
                      <a:pt x="0" y="81"/>
                    </a:moveTo>
                    <a:lnTo>
                      <a:pt x="200" y="0"/>
                    </a:lnTo>
                    <a:lnTo>
                      <a:pt x="215" y="35"/>
                    </a:lnTo>
                    <a:lnTo>
                      <a:pt x="16" y="117"/>
                    </a:lnTo>
                    <a:lnTo>
                      <a:pt x="0" y="81"/>
                    </a:lnTo>
                    <a:lnTo>
                      <a:pt x="0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6" name="Freeform 27"/>
              <p:cNvSpPr>
                <a:spLocks/>
              </p:cNvSpPr>
              <p:nvPr/>
            </p:nvSpPr>
            <p:spPr bwMode="auto">
              <a:xfrm>
                <a:off x="13735050" y="3471863"/>
                <a:ext cx="371475" cy="247650"/>
              </a:xfrm>
              <a:custGeom>
                <a:avLst/>
                <a:gdLst>
                  <a:gd name="T0" fmla="*/ 8 w 234"/>
                  <a:gd name="T1" fmla="*/ 149 h 156"/>
                  <a:gd name="T2" fmla="*/ 0 w 234"/>
                  <a:gd name="T3" fmla="*/ 122 h 156"/>
                  <a:gd name="T4" fmla="*/ 190 w 234"/>
                  <a:gd name="T5" fmla="*/ 0 h 156"/>
                  <a:gd name="T6" fmla="*/ 202 w 234"/>
                  <a:gd name="T7" fmla="*/ 38 h 156"/>
                  <a:gd name="T8" fmla="*/ 76 w 234"/>
                  <a:gd name="T9" fmla="*/ 115 h 156"/>
                  <a:gd name="T10" fmla="*/ 223 w 234"/>
                  <a:gd name="T11" fmla="*/ 117 h 156"/>
                  <a:gd name="T12" fmla="*/ 234 w 234"/>
                  <a:gd name="T13" fmla="*/ 156 h 156"/>
                  <a:gd name="T14" fmla="*/ 8 w 234"/>
                  <a:gd name="T15" fmla="*/ 149 h 156"/>
                  <a:gd name="T16" fmla="*/ 8 w 234"/>
                  <a:gd name="T17" fmla="*/ 149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4" h="156">
                    <a:moveTo>
                      <a:pt x="8" y="149"/>
                    </a:moveTo>
                    <a:lnTo>
                      <a:pt x="0" y="122"/>
                    </a:lnTo>
                    <a:lnTo>
                      <a:pt x="190" y="0"/>
                    </a:lnTo>
                    <a:lnTo>
                      <a:pt x="202" y="38"/>
                    </a:lnTo>
                    <a:lnTo>
                      <a:pt x="76" y="115"/>
                    </a:lnTo>
                    <a:lnTo>
                      <a:pt x="223" y="117"/>
                    </a:lnTo>
                    <a:lnTo>
                      <a:pt x="234" y="156"/>
                    </a:lnTo>
                    <a:lnTo>
                      <a:pt x="8" y="149"/>
                    </a:lnTo>
                    <a:lnTo>
                      <a:pt x="8" y="1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7" name="Freeform 28"/>
              <p:cNvSpPr>
                <a:spLocks/>
              </p:cNvSpPr>
              <p:nvPr/>
            </p:nvSpPr>
            <p:spPr bwMode="auto">
              <a:xfrm>
                <a:off x="13777913" y="3797300"/>
                <a:ext cx="363538" cy="246063"/>
              </a:xfrm>
              <a:custGeom>
                <a:avLst/>
                <a:gdLst>
                  <a:gd name="T0" fmla="*/ 0 w 229"/>
                  <a:gd name="T1" fmla="*/ 23 h 155"/>
                  <a:gd name="T2" fmla="*/ 215 w 229"/>
                  <a:gd name="T3" fmla="*/ 0 h 155"/>
                  <a:gd name="T4" fmla="*/ 229 w 229"/>
                  <a:gd name="T5" fmla="*/ 132 h 155"/>
                  <a:gd name="T6" fmla="*/ 191 w 229"/>
                  <a:gd name="T7" fmla="*/ 137 h 155"/>
                  <a:gd name="T8" fmla="*/ 181 w 229"/>
                  <a:gd name="T9" fmla="*/ 44 h 155"/>
                  <a:gd name="T10" fmla="*/ 131 w 229"/>
                  <a:gd name="T11" fmla="*/ 49 h 155"/>
                  <a:gd name="T12" fmla="*/ 139 w 229"/>
                  <a:gd name="T13" fmla="*/ 127 h 155"/>
                  <a:gd name="T14" fmla="*/ 102 w 229"/>
                  <a:gd name="T15" fmla="*/ 132 h 155"/>
                  <a:gd name="T16" fmla="*/ 93 w 229"/>
                  <a:gd name="T17" fmla="*/ 52 h 155"/>
                  <a:gd name="T18" fmla="*/ 41 w 229"/>
                  <a:gd name="T19" fmla="*/ 57 h 155"/>
                  <a:gd name="T20" fmla="*/ 51 w 229"/>
                  <a:gd name="T21" fmla="*/ 151 h 155"/>
                  <a:gd name="T22" fmla="*/ 14 w 229"/>
                  <a:gd name="T23" fmla="*/ 155 h 155"/>
                  <a:gd name="T24" fmla="*/ 0 w 229"/>
                  <a:gd name="T25" fmla="*/ 23 h 155"/>
                  <a:gd name="T26" fmla="*/ 0 w 229"/>
                  <a:gd name="T27" fmla="*/ 23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9" h="155">
                    <a:moveTo>
                      <a:pt x="0" y="23"/>
                    </a:moveTo>
                    <a:lnTo>
                      <a:pt x="215" y="0"/>
                    </a:lnTo>
                    <a:lnTo>
                      <a:pt x="229" y="132"/>
                    </a:lnTo>
                    <a:lnTo>
                      <a:pt x="191" y="137"/>
                    </a:lnTo>
                    <a:lnTo>
                      <a:pt x="181" y="44"/>
                    </a:lnTo>
                    <a:lnTo>
                      <a:pt x="131" y="49"/>
                    </a:lnTo>
                    <a:lnTo>
                      <a:pt x="139" y="127"/>
                    </a:lnTo>
                    <a:lnTo>
                      <a:pt x="102" y="132"/>
                    </a:lnTo>
                    <a:lnTo>
                      <a:pt x="93" y="52"/>
                    </a:lnTo>
                    <a:lnTo>
                      <a:pt x="41" y="57"/>
                    </a:lnTo>
                    <a:lnTo>
                      <a:pt x="51" y="151"/>
                    </a:lnTo>
                    <a:lnTo>
                      <a:pt x="14" y="155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Freeform 29"/>
              <p:cNvSpPr>
                <a:spLocks noEditPoints="1"/>
              </p:cNvSpPr>
              <p:nvPr/>
            </p:nvSpPr>
            <p:spPr bwMode="auto">
              <a:xfrm>
                <a:off x="13781088" y="4086225"/>
                <a:ext cx="361950" cy="250825"/>
              </a:xfrm>
              <a:custGeom>
                <a:avLst/>
                <a:gdLst>
                  <a:gd name="T0" fmla="*/ 7 w 475"/>
                  <a:gd name="T1" fmla="*/ 221 h 329"/>
                  <a:gd name="T2" fmla="*/ 193 w 475"/>
                  <a:gd name="T3" fmla="*/ 153 h 329"/>
                  <a:gd name="T4" fmla="*/ 197 w 475"/>
                  <a:gd name="T5" fmla="*/ 95 h 329"/>
                  <a:gd name="T6" fmla="*/ 17 w 475"/>
                  <a:gd name="T7" fmla="*/ 81 h 329"/>
                  <a:gd name="T8" fmla="*/ 24 w 475"/>
                  <a:gd name="T9" fmla="*/ 0 h 329"/>
                  <a:gd name="T10" fmla="*/ 475 w 475"/>
                  <a:gd name="T11" fmla="*/ 34 h 329"/>
                  <a:gd name="T12" fmla="*/ 461 w 475"/>
                  <a:gd name="T13" fmla="*/ 197 h 329"/>
                  <a:gd name="T14" fmla="*/ 315 w 475"/>
                  <a:gd name="T15" fmla="*/ 323 h 329"/>
                  <a:gd name="T16" fmla="*/ 200 w 475"/>
                  <a:gd name="T17" fmla="*/ 238 h 329"/>
                  <a:gd name="T18" fmla="*/ 0 w 475"/>
                  <a:gd name="T19" fmla="*/ 316 h 329"/>
                  <a:gd name="T20" fmla="*/ 7 w 475"/>
                  <a:gd name="T21" fmla="*/ 221 h 329"/>
                  <a:gd name="T22" fmla="*/ 383 w 475"/>
                  <a:gd name="T23" fmla="*/ 187 h 329"/>
                  <a:gd name="T24" fmla="*/ 390 w 475"/>
                  <a:gd name="T25" fmla="*/ 109 h 329"/>
                  <a:gd name="T26" fmla="*/ 271 w 475"/>
                  <a:gd name="T27" fmla="*/ 98 h 329"/>
                  <a:gd name="T28" fmla="*/ 265 w 475"/>
                  <a:gd name="T29" fmla="*/ 177 h 329"/>
                  <a:gd name="T30" fmla="*/ 319 w 475"/>
                  <a:gd name="T31" fmla="*/ 241 h 329"/>
                  <a:gd name="T32" fmla="*/ 383 w 475"/>
                  <a:gd name="T33" fmla="*/ 187 h 329"/>
                  <a:gd name="T34" fmla="*/ 383 w 475"/>
                  <a:gd name="T35" fmla="*/ 18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5" h="329">
                    <a:moveTo>
                      <a:pt x="7" y="221"/>
                    </a:moveTo>
                    <a:lnTo>
                      <a:pt x="193" y="153"/>
                    </a:lnTo>
                    <a:lnTo>
                      <a:pt x="197" y="95"/>
                    </a:lnTo>
                    <a:lnTo>
                      <a:pt x="17" y="81"/>
                    </a:lnTo>
                    <a:lnTo>
                      <a:pt x="24" y="0"/>
                    </a:lnTo>
                    <a:lnTo>
                      <a:pt x="475" y="34"/>
                    </a:lnTo>
                    <a:lnTo>
                      <a:pt x="461" y="197"/>
                    </a:lnTo>
                    <a:cubicBezTo>
                      <a:pt x="455" y="282"/>
                      <a:pt x="390" y="329"/>
                      <a:pt x="315" y="323"/>
                    </a:cubicBezTo>
                    <a:cubicBezTo>
                      <a:pt x="251" y="319"/>
                      <a:pt x="214" y="278"/>
                      <a:pt x="200" y="238"/>
                    </a:cubicBezTo>
                    <a:lnTo>
                      <a:pt x="0" y="316"/>
                    </a:lnTo>
                    <a:lnTo>
                      <a:pt x="7" y="221"/>
                    </a:lnTo>
                    <a:close/>
                    <a:moveTo>
                      <a:pt x="383" y="187"/>
                    </a:moveTo>
                    <a:lnTo>
                      <a:pt x="390" y="109"/>
                    </a:lnTo>
                    <a:lnTo>
                      <a:pt x="271" y="98"/>
                    </a:lnTo>
                    <a:lnTo>
                      <a:pt x="265" y="177"/>
                    </a:lnTo>
                    <a:cubicBezTo>
                      <a:pt x="261" y="214"/>
                      <a:pt x="285" y="238"/>
                      <a:pt x="319" y="241"/>
                    </a:cubicBezTo>
                    <a:cubicBezTo>
                      <a:pt x="356" y="244"/>
                      <a:pt x="380" y="221"/>
                      <a:pt x="383" y="187"/>
                    </a:cubicBezTo>
                    <a:lnTo>
                      <a:pt x="383" y="187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" name="Freeform 30"/>
              <p:cNvSpPr>
                <a:spLocks/>
              </p:cNvSpPr>
              <p:nvPr/>
            </p:nvSpPr>
            <p:spPr bwMode="auto">
              <a:xfrm>
                <a:off x="13731875" y="4344988"/>
                <a:ext cx="369888" cy="285750"/>
              </a:xfrm>
              <a:custGeom>
                <a:avLst/>
                <a:gdLst>
                  <a:gd name="T0" fmla="*/ 21 w 486"/>
                  <a:gd name="T1" fmla="*/ 133 h 374"/>
                  <a:gd name="T2" fmla="*/ 119 w 486"/>
                  <a:gd name="T3" fmla="*/ 0 h 374"/>
                  <a:gd name="T4" fmla="*/ 160 w 486"/>
                  <a:gd name="T5" fmla="*/ 65 h 374"/>
                  <a:gd name="T6" fmla="*/ 99 w 486"/>
                  <a:gd name="T7" fmla="*/ 153 h 374"/>
                  <a:gd name="T8" fmla="*/ 133 w 486"/>
                  <a:gd name="T9" fmla="*/ 238 h 374"/>
                  <a:gd name="T10" fmla="*/ 173 w 486"/>
                  <a:gd name="T11" fmla="*/ 235 h 374"/>
                  <a:gd name="T12" fmla="*/ 197 w 486"/>
                  <a:gd name="T13" fmla="*/ 204 h 374"/>
                  <a:gd name="T14" fmla="*/ 218 w 486"/>
                  <a:gd name="T15" fmla="*/ 157 h 374"/>
                  <a:gd name="T16" fmla="*/ 275 w 486"/>
                  <a:gd name="T17" fmla="*/ 85 h 374"/>
                  <a:gd name="T18" fmla="*/ 367 w 486"/>
                  <a:gd name="T19" fmla="*/ 79 h 374"/>
                  <a:gd name="T20" fmla="*/ 465 w 486"/>
                  <a:gd name="T21" fmla="*/ 255 h 374"/>
                  <a:gd name="T22" fmla="*/ 380 w 486"/>
                  <a:gd name="T23" fmla="*/ 374 h 374"/>
                  <a:gd name="T24" fmla="*/ 340 w 486"/>
                  <a:gd name="T25" fmla="*/ 309 h 374"/>
                  <a:gd name="T26" fmla="*/ 391 w 486"/>
                  <a:gd name="T27" fmla="*/ 235 h 374"/>
                  <a:gd name="T28" fmla="*/ 350 w 486"/>
                  <a:gd name="T29" fmla="*/ 157 h 374"/>
                  <a:gd name="T30" fmla="*/ 316 w 486"/>
                  <a:gd name="T31" fmla="*/ 160 h 374"/>
                  <a:gd name="T32" fmla="*/ 289 w 486"/>
                  <a:gd name="T33" fmla="*/ 194 h 374"/>
                  <a:gd name="T34" fmla="*/ 272 w 486"/>
                  <a:gd name="T35" fmla="*/ 242 h 374"/>
                  <a:gd name="T36" fmla="*/ 218 w 486"/>
                  <a:gd name="T37" fmla="*/ 309 h 374"/>
                  <a:gd name="T38" fmla="*/ 116 w 486"/>
                  <a:gd name="T39" fmla="*/ 316 h 374"/>
                  <a:gd name="T40" fmla="*/ 21 w 486"/>
                  <a:gd name="T41" fmla="*/ 133 h 374"/>
                  <a:gd name="T42" fmla="*/ 21 w 486"/>
                  <a:gd name="T43" fmla="*/ 133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86" h="374">
                    <a:moveTo>
                      <a:pt x="21" y="133"/>
                    </a:moveTo>
                    <a:cubicBezTo>
                      <a:pt x="38" y="72"/>
                      <a:pt x="65" y="28"/>
                      <a:pt x="119" y="0"/>
                    </a:cubicBezTo>
                    <a:lnTo>
                      <a:pt x="160" y="65"/>
                    </a:lnTo>
                    <a:cubicBezTo>
                      <a:pt x="126" y="82"/>
                      <a:pt x="109" y="116"/>
                      <a:pt x="99" y="153"/>
                    </a:cubicBezTo>
                    <a:cubicBezTo>
                      <a:pt x="85" y="201"/>
                      <a:pt x="99" y="231"/>
                      <a:pt x="133" y="238"/>
                    </a:cubicBezTo>
                    <a:cubicBezTo>
                      <a:pt x="150" y="245"/>
                      <a:pt x="163" y="242"/>
                      <a:pt x="173" y="235"/>
                    </a:cubicBezTo>
                    <a:cubicBezTo>
                      <a:pt x="184" y="231"/>
                      <a:pt x="190" y="221"/>
                      <a:pt x="197" y="204"/>
                    </a:cubicBezTo>
                    <a:lnTo>
                      <a:pt x="218" y="157"/>
                    </a:lnTo>
                    <a:cubicBezTo>
                      <a:pt x="231" y="123"/>
                      <a:pt x="251" y="99"/>
                      <a:pt x="275" y="85"/>
                    </a:cubicBezTo>
                    <a:cubicBezTo>
                      <a:pt x="299" y="72"/>
                      <a:pt x="330" y="72"/>
                      <a:pt x="367" y="79"/>
                    </a:cubicBezTo>
                    <a:cubicBezTo>
                      <a:pt x="445" y="99"/>
                      <a:pt x="486" y="167"/>
                      <a:pt x="465" y="255"/>
                    </a:cubicBezTo>
                    <a:cubicBezTo>
                      <a:pt x="448" y="313"/>
                      <a:pt x="425" y="347"/>
                      <a:pt x="380" y="374"/>
                    </a:cubicBezTo>
                    <a:lnTo>
                      <a:pt x="340" y="309"/>
                    </a:lnTo>
                    <a:cubicBezTo>
                      <a:pt x="370" y="292"/>
                      <a:pt x="384" y="262"/>
                      <a:pt x="391" y="235"/>
                    </a:cubicBezTo>
                    <a:cubicBezTo>
                      <a:pt x="401" y="191"/>
                      <a:pt x="380" y="163"/>
                      <a:pt x="350" y="157"/>
                    </a:cubicBezTo>
                    <a:cubicBezTo>
                      <a:pt x="340" y="153"/>
                      <a:pt x="326" y="153"/>
                      <a:pt x="316" y="160"/>
                    </a:cubicBezTo>
                    <a:cubicBezTo>
                      <a:pt x="306" y="167"/>
                      <a:pt x="296" y="177"/>
                      <a:pt x="289" y="194"/>
                    </a:cubicBezTo>
                    <a:lnTo>
                      <a:pt x="272" y="242"/>
                    </a:lnTo>
                    <a:cubicBezTo>
                      <a:pt x="255" y="276"/>
                      <a:pt x="238" y="296"/>
                      <a:pt x="218" y="309"/>
                    </a:cubicBezTo>
                    <a:cubicBezTo>
                      <a:pt x="190" y="326"/>
                      <a:pt x="156" y="326"/>
                      <a:pt x="116" y="316"/>
                    </a:cubicBezTo>
                    <a:cubicBezTo>
                      <a:pt x="31" y="296"/>
                      <a:pt x="0" y="218"/>
                      <a:pt x="21" y="133"/>
                    </a:cubicBezTo>
                    <a:lnTo>
                      <a:pt x="21" y="133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0" name="Freeform 31"/>
              <p:cNvSpPr>
                <a:spLocks/>
              </p:cNvSpPr>
              <p:nvPr/>
            </p:nvSpPr>
            <p:spPr bwMode="auto">
              <a:xfrm>
                <a:off x="13682663" y="4598988"/>
                <a:ext cx="341313" cy="184150"/>
              </a:xfrm>
              <a:custGeom>
                <a:avLst/>
                <a:gdLst>
                  <a:gd name="T0" fmla="*/ 15 w 215"/>
                  <a:gd name="T1" fmla="*/ 0 h 116"/>
                  <a:gd name="T2" fmla="*/ 215 w 215"/>
                  <a:gd name="T3" fmla="*/ 80 h 116"/>
                  <a:gd name="T4" fmla="*/ 200 w 215"/>
                  <a:gd name="T5" fmla="*/ 116 h 116"/>
                  <a:gd name="T6" fmla="*/ 0 w 215"/>
                  <a:gd name="T7" fmla="*/ 38 h 116"/>
                  <a:gd name="T8" fmla="*/ 15 w 215"/>
                  <a:gd name="T9" fmla="*/ 0 h 116"/>
                  <a:gd name="T10" fmla="*/ 15 w 215"/>
                  <a:gd name="T1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5" h="116">
                    <a:moveTo>
                      <a:pt x="15" y="0"/>
                    </a:moveTo>
                    <a:lnTo>
                      <a:pt x="215" y="80"/>
                    </a:lnTo>
                    <a:lnTo>
                      <a:pt x="200" y="116"/>
                    </a:lnTo>
                    <a:lnTo>
                      <a:pt x="0" y="38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1" name="Freeform 32"/>
              <p:cNvSpPr>
                <a:spLocks/>
              </p:cNvSpPr>
              <p:nvPr/>
            </p:nvSpPr>
            <p:spPr bwMode="auto">
              <a:xfrm>
                <a:off x="13603288" y="4765675"/>
                <a:ext cx="371475" cy="288925"/>
              </a:xfrm>
              <a:custGeom>
                <a:avLst/>
                <a:gdLst>
                  <a:gd name="T0" fmla="*/ 158 w 234"/>
                  <a:gd name="T1" fmla="*/ 118 h 182"/>
                  <a:gd name="T2" fmla="*/ 0 w 234"/>
                  <a:gd name="T3" fmla="*/ 34 h 182"/>
                  <a:gd name="T4" fmla="*/ 19 w 234"/>
                  <a:gd name="T5" fmla="*/ 0 h 182"/>
                  <a:gd name="T6" fmla="*/ 176 w 234"/>
                  <a:gd name="T7" fmla="*/ 84 h 182"/>
                  <a:gd name="T8" fmla="*/ 201 w 234"/>
                  <a:gd name="T9" fmla="*/ 37 h 182"/>
                  <a:gd name="T10" fmla="*/ 234 w 234"/>
                  <a:gd name="T11" fmla="*/ 55 h 182"/>
                  <a:gd name="T12" fmla="*/ 166 w 234"/>
                  <a:gd name="T13" fmla="*/ 182 h 182"/>
                  <a:gd name="T14" fmla="*/ 133 w 234"/>
                  <a:gd name="T15" fmla="*/ 164 h 182"/>
                  <a:gd name="T16" fmla="*/ 158 w 234"/>
                  <a:gd name="T17" fmla="*/ 118 h 182"/>
                  <a:gd name="T18" fmla="*/ 158 w 234"/>
                  <a:gd name="T19" fmla="*/ 118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4" h="182">
                    <a:moveTo>
                      <a:pt x="158" y="118"/>
                    </a:moveTo>
                    <a:lnTo>
                      <a:pt x="0" y="34"/>
                    </a:lnTo>
                    <a:lnTo>
                      <a:pt x="19" y="0"/>
                    </a:lnTo>
                    <a:lnTo>
                      <a:pt x="176" y="84"/>
                    </a:lnTo>
                    <a:lnTo>
                      <a:pt x="201" y="37"/>
                    </a:lnTo>
                    <a:lnTo>
                      <a:pt x="234" y="55"/>
                    </a:lnTo>
                    <a:lnTo>
                      <a:pt x="166" y="182"/>
                    </a:lnTo>
                    <a:lnTo>
                      <a:pt x="133" y="164"/>
                    </a:lnTo>
                    <a:lnTo>
                      <a:pt x="158" y="118"/>
                    </a:lnTo>
                    <a:lnTo>
                      <a:pt x="158" y="1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2" name="Freeform 33"/>
              <p:cNvSpPr>
                <a:spLocks/>
              </p:cNvSpPr>
              <p:nvPr/>
            </p:nvSpPr>
            <p:spPr bwMode="auto">
              <a:xfrm>
                <a:off x="13471525" y="4967288"/>
                <a:ext cx="369888" cy="336550"/>
              </a:xfrm>
              <a:custGeom>
                <a:avLst/>
                <a:gdLst>
                  <a:gd name="T0" fmla="*/ 70 w 233"/>
                  <a:gd name="T1" fmla="*/ 86 h 212"/>
                  <a:gd name="T2" fmla="*/ 0 w 233"/>
                  <a:gd name="T3" fmla="*/ 32 h 212"/>
                  <a:gd name="T4" fmla="*/ 22 w 233"/>
                  <a:gd name="T5" fmla="*/ 0 h 212"/>
                  <a:gd name="T6" fmla="*/ 94 w 233"/>
                  <a:gd name="T7" fmla="*/ 53 h 212"/>
                  <a:gd name="T8" fmla="*/ 233 w 233"/>
                  <a:gd name="T9" fmla="*/ 83 h 212"/>
                  <a:gd name="T10" fmla="*/ 207 w 233"/>
                  <a:gd name="T11" fmla="*/ 117 h 212"/>
                  <a:gd name="T12" fmla="*/ 114 w 233"/>
                  <a:gd name="T13" fmla="*/ 94 h 212"/>
                  <a:gd name="T14" fmla="*/ 161 w 233"/>
                  <a:gd name="T15" fmla="*/ 177 h 212"/>
                  <a:gd name="T16" fmla="*/ 135 w 233"/>
                  <a:gd name="T17" fmla="*/ 212 h 212"/>
                  <a:gd name="T18" fmla="*/ 70 w 233"/>
                  <a:gd name="T19" fmla="*/ 86 h 212"/>
                  <a:gd name="T20" fmla="*/ 70 w 233"/>
                  <a:gd name="T21" fmla="*/ 86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3" h="212">
                    <a:moveTo>
                      <a:pt x="70" y="86"/>
                    </a:moveTo>
                    <a:lnTo>
                      <a:pt x="0" y="32"/>
                    </a:lnTo>
                    <a:lnTo>
                      <a:pt x="22" y="0"/>
                    </a:lnTo>
                    <a:lnTo>
                      <a:pt x="94" y="53"/>
                    </a:lnTo>
                    <a:lnTo>
                      <a:pt x="233" y="83"/>
                    </a:lnTo>
                    <a:lnTo>
                      <a:pt x="207" y="117"/>
                    </a:lnTo>
                    <a:lnTo>
                      <a:pt x="114" y="94"/>
                    </a:lnTo>
                    <a:lnTo>
                      <a:pt x="161" y="177"/>
                    </a:lnTo>
                    <a:lnTo>
                      <a:pt x="135" y="212"/>
                    </a:lnTo>
                    <a:lnTo>
                      <a:pt x="70" y="86"/>
                    </a:lnTo>
                    <a:lnTo>
                      <a:pt x="70" y="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3" name="Freeform 34"/>
              <p:cNvSpPr>
                <a:spLocks/>
              </p:cNvSpPr>
              <p:nvPr/>
            </p:nvSpPr>
            <p:spPr bwMode="auto">
              <a:xfrm>
                <a:off x="11720513" y="5611813"/>
                <a:ext cx="346075" cy="301625"/>
              </a:xfrm>
              <a:custGeom>
                <a:avLst/>
                <a:gdLst>
                  <a:gd name="T0" fmla="*/ 393 w 454"/>
                  <a:gd name="T1" fmla="*/ 241 h 397"/>
                  <a:gd name="T2" fmla="*/ 352 w 454"/>
                  <a:gd name="T3" fmla="*/ 397 h 397"/>
                  <a:gd name="T4" fmla="*/ 285 w 454"/>
                  <a:gd name="T5" fmla="*/ 380 h 397"/>
                  <a:gd name="T6" fmla="*/ 318 w 454"/>
                  <a:gd name="T7" fmla="*/ 248 h 397"/>
                  <a:gd name="T8" fmla="*/ 0 w 454"/>
                  <a:gd name="T9" fmla="*/ 163 h 397"/>
                  <a:gd name="T10" fmla="*/ 16 w 454"/>
                  <a:gd name="T11" fmla="*/ 105 h 397"/>
                  <a:gd name="T12" fmla="*/ 173 w 454"/>
                  <a:gd name="T13" fmla="*/ 149 h 397"/>
                  <a:gd name="T14" fmla="*/ 186 w 454"/>
                  <a:gd name="T15" fmla="*/ 102 h 397"/>
                  <a:gd name="T16" fmla="*/ 3 w 454"/>
                  <a:gd name="T17" fmla="*/ 54 h 397"/>
                  <a:gd name="T18" fmla="*/ 16 w 454"/>
                  <a:gd name="T19" fmla="*/ 0 h 397"/>
                  <a:gd name="T20" fmla="*/ 454 w 454"/>
                  <a:gd name="T21" fmla="*/ 115 h 397"/>
                  <a:gd name="T22" fmla="*/ 441 w 454"/>
                  <a:gd name="T23" fmla="*/ 166 h 397"/>
                  <a:gd name="T24" fmla="*/ 254 w 454"/>
                  <a:gd name="T25" fmla="*/ 119 h 397"/>
                  <a:gd name="T26" fmla="*/ 240 w 454"/>
                  <a:gd name="T27" fmla="*/ 166 h 397"/>
                  <a:gd name="T28" fmla="*/ 373 w 454"/>
                  <a:gd name="T29" fmla="*/ 200 h 397"/>
                  <a:gd name="T30" fmla="*/ 393 w 454"/>
                  <a:gd name="T31" fmla="*/ 241 h 397"/>
                  <a:gd name="T32" fmla="*/ 393 w 454"/>
                  <a:gd name="T33" fmla="*/ 241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54" h="397">
                    <a:moveTo>
                      <a:pt x="393" y="241"/>
                    </a:moveTo>
                    <a:lnTo>
                      <a:pt x="352" y="397"/>
                    </a:lnTo>
                    <a:lnTo>
                      <a:pt x="285" y="380"/>
                    </a:lnTo>
                    <a:lnTo>
                      <a:pt x="318" y="248"/>
                    </a:lnTo>
                    <a:lnTo>
                      <a:pt x="0" y="163"/>
                    </a:lnTo>
                    <a:lnTo>
                      <a:pt x="16" y="105"/>
                    </a:lnTo>
                    <a:lnTo>
                      <a:pt x="173" y="149"/>
                    </a:lnTo>
                    <a:lnTo>
                      <a:pt x="186" y="102"/>
                    </a:lnTo>
                    <a:lnTo>
                      <a:pt x="3" y="54"/>
                    </a:lnTo>
                    <a:lnTo>
                      <a:pt x="16" y="0"/>
                    </a:lnTo>
                    <a:lnTo>
                      <a:pt x="454" y="115"/>
                    </a:lnTo>
                    <a:lnTo>
                      <a:pt x="441" y="166"/>
                    </a:lnTo>
                    <a:lnTo>
                      <a:pt x="254" y="119"/>
                    </a:lnTo>
                    <a:lnTo>
                      <a:pt x="240" y="166"/>
                    </a:lnTo>
                    <a:lnTo>
                      <a:pt x="373" y="200"/>
                    </a:lnTo>
                    <a:cubicBezTo>
                      <a:pt x="373" y="200"/>
                      <a:pt x="400" y="207"/>
                      <a:pt x="393" y="241"/>
                    </a:cubicBezTo>
                    <a:lnTo>
                      <a:pt x="393" y="241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4" name="Freeform 35"/>
              <p:cNvSpPr>
                <a:spLocks noEditPoints="1"/>
              </p:cNvSpPr>
              <p:nvPr/>
            </p:nvSpPr>
            <p:spPr bwMode="auto">
              <a:xfrm>
                <a:off x="11758613" y="5449888"/>
                <a:ext cx="331788" cy="215900"/>
              </a:xfrm>
              <a:custGeom>
                <a:avLst/>
                <a:gdLst>
                  <a:gd name="T0" fmla="*/ 28 w 435"/>
                  <a:gd name="T1" fmla="*/ 187 h 282"/>
                  <a:gd name="T2" fmla="*/ 387 w 435"/>
                  <a:gd name="T3" fmla="*/ 282 h 282"/>
                  <a:gd name="T4" fmla="*/ 435 w 435"/>
                  <a:gd name="T5" fmla="*/ 99 h 282"/>
                  <a:gd name="T6" fmla="*/ 367 w 435"/>
                  <a:gd name="T7" fmla="*/ 82 h 282"/>
                  <a:gd name="T8" fmla="*/ 357 w 435"/>
                  <a:gd name="T9" fmla="*/ 119 h 282"/>
                  <a:gd name="T10" fmla="*/ 106 w 435"/>
                  <a:gd name="T11" fmla="*/ 55 h 282"/>
                  <a:gd name="T12" fmla="*/ 116 w 435"/>
                  <a:gd name="T13" fmla="*/ 17 h 282"/>
                  <a:gd name="T14" fmla="*/ 48 w 435"/>
                  <a:gd name="T15" fmla="*/ 0 h 282"/>
                  <a:gd name="T16" fmla="*/ 11 w 435"/>
                  <a:gd name="T17" fmla="*/ 153 h 282"/>
                  <a:gd name="T18" fmla="*/ 28 w 435"/>
                  <a:gd name="T19" fmla="*/ 187 h 282"/>
                  <a:gd name="T20" fmla="*/ 343 w 435"/>
                  <a:gd name="T21" fmla="*/ 173 h 282"/>
                  <a:gd name="T22" fmla="*/ 336 w 435"/>
                  <a:gd name="T23" fmla="*/ 207 h 282"/>
                  <a:gd name="T24" fmla="*/ 82 w 435"/>
                  <a:gd name="T25" fmla="*/ 143 h 282"/>
                  <a:gd name="T26" fmla="*/ 92 w 435"/>
                  <a:gd name="T27" fmla="*/ 105 h 282"/>
                  <a:gd name="T28" fmla="*/ 343 w 435"/>
                  <a:gd name="T29" fmla="*/ 173 h 282"/>
                  <a:gd name="T30" fmla="*/ 343 w 435"/>
                  <a:gd name="T31" fmla="*/ 173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35" h="282">
                    <a:moveTo>
                      <a:pt x="28" y="187"/>
                    </a:moveTo>
                    <a:lnTo>
                      <a:pt x="387" y="282"/>
                    </a:lnTo>
                    <a:lnTo>
                      <a:pt x="435" y="99"/>
                    </a:lnTo>
                    <a:lnTo>
                      <a:pt x="367" y="82"/>
                    </a:lnTo>
                    <a:lnTo>
                      <a:pt x="357" y="119"/>
                    </a:lnTo>
                    <a:lnTo>
                      <a:pt x="106" y="55"/>
                    </a:lnTo>
                    <a:lnTo>
                      <a:pt x="116" y="17"/>
                    </a:lnTo>
                    <a:lnTo>
                      <a:pt x="48" y="0"/>
                    </a:lnTo>
                    <a:lnTo>
                      <a:pt x="11" y="153"/>
                    </a:lnTo>
                    <a:cubicBezTo>
                      <a:pt x="11" y="153"/>
                      <a:pt x="0" y="180"/>
                      <a:pt x="28" y="187"/>
                    </a:cubicBezTo>
                    <a:close/>
                    <a:moveTo>
                      <a:pt x="343" y="173"/>
                    </a:moveTo>
                    <a:lnTo>
                      <a:pt x="336" y="207"/>
                    </a:lnTo>
                    <a:lnTo>
                      <a:pt x="82" y="143"/>
                    </a:lnTo>
                    <a:lnTo>
                      <a:pt x="92" y="105"/>
                    </a:lnTo>
                    <a:lnTo>
                      <a:pt x="343" y="173"/>
                    </a:lnTo>
                    <a:lnTo>
                      <a:pt x="343" y="1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5" name="Freeform 36"/>
              <p:cNvSpPr>
                <a:spLocks/>
              </p:cNvSpPr>
              <p:nvPr/>
            </p:nvSpPr>
            <p:spPr bwMode="auto">
              <a:xfrm>
                <a:off x="12145963" y="5548313"/>
                <a:ext cx="158750" cy="295275"/>
              </a:xfrm>
              <a:custGeom>
                <a:avLst/>
                <a:gdLst>
                  <a:gd name="T0" fmla="*/ 48 w 207"/>
                  <a:gd name="T1" fmla="*/ 387 h 387"/>
                  <a:gd name="T2" fmla="*/ 207 w 207"/>
                  <a:gd name="T3" fmla="*/ 387 h 387"/>
                  <a:gd name="T4" fmla="*/ 207 w 207"/>
                  <a:gd name="T5" fmla="*/ 330 h 387"/>
                  <a:gd name="T6" fmla="*/ 72 w 207"/>
                  <a:gd name="T7" fmla="*/ 330 h 387"/>
                  <a:gd name="T8" fmla="*/ 72 w 207"/>
                  <a:gd name="T9" fmla="*/ 61 h 387"/>
                  <a:gd name="T10" fmla="*/ 197 w 207"/>
                  <a:gd name="T11" fmla="*/ 61 h 387"/>
                  <a:gd name="T12" fmla="*/ 197 w 207"/>
                  <a:gd name="T13" fmla="*/ 0 h 387"/>
                  <a:gd name="T14" fmla="*/ 4 w 207"/>
                  <a:gd name="T15" fmla="*/ 0 h 387"/>
                  <a:gd name="T16" fmla="*/ 4 w 207"/>
                  <a:gd name="T17" fmla="*/ 343 h 387"/>
                  <a:gd name="T18" fmla="*/ 48 w 207"/>
                  <a:gd name="T19" fmla="*/ 387 h 387"/>
                  <a:gd name="T20" fmla="*/ 48 w 207"/>
                  <a:gd name="T21" fmla="*/ 387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7" h="387">
                    <a:moveTo>
                      <a:pt x="48" y="387"/>
                    </a:moveTo>
                    <a:lnTo>
                      <a:pt x="207" y="387"/>
                    </a:lnTo>
                    <a:lnTo>
                      <a:pt x="207" y="330"/>
                    </a:lnTo>
                    <a:lnTo>
                      <a:pt x="72" y="330"/>
                    </a:lnTo>
                    <a:lnTo>
                      <a:pt x="72" y="61"/>
                    </a:lnTo>
                    <a:lnTo>
                      <a:pt x="197" y="61"/>
                    </a:lnTo>
                    <a:lnTo>
                      <a:pt x="197" y="0"/>
                    </a:lnTo>
                    <a:lnTo>
                      <a:pt x="4" y="0"/>
                    </a:lnTo>
                    <a:lnTo>
                      <a:pt x="4" y="343"/>
                    </a:lnTo>
                    <a:cubicBezTo>
                      <a:pt x="4" y="343"/>
                      <a:pt x="0" y="387"/>
                      <a:pt x="48" y="387"/>
                    </a:cubicBezTo>
                    <a:lnTo>
                      <a:pt x="48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6" name="Freeform 37"/>
              <p:cNvSpPr>
                <a:spLocks/>
              </p:cNvSpPr>
              <p:nvPr/>
            </p:nvSpPr>
            <p:spPr bwMode="auto">
              <a:xfrm>
                <a:off x="12328525" y="5546725"/>
                <a:ext cx="152400" cy="307975"/>
              </a:xfrm>
              <a:custGeom>
                <a:avLst/>
                <a:gdLst>
                  <a:gd name="T0" fmla="*/ 63 w 96"/>
                  <a:gd name="T1" fmla="*/ 67 h 194"/>
                  <a:gd name="T2" fmla="*/ 32 w 96"/>
                  <a:gd name="T3" fmla="*/ 67 h 194"/>
                  <a:gd name="T4" fmla="*/ 32 w 96"/>
                  <a:gd name="T5" fmla="*/ 0 h 194"/>
                  <a:gd name="T6" fmla="*/ 0 w 96"/>
                  <a:gd name="T7" fmla="*/ 0 h 194"/>
                  <a:gd name="T8" fmla="*/ 0 w 96"/>
                  <a:gd name="T9" fmla="*/ 194 h 194"/>
                  <a:gd name="T10" fmla="*/ 32 w 96"/>
                  <a:gd name="T11" fmla="*/ 194 h 194"/>
                  <a:gd name="T12" fmla="*/ 32 w 96"/>
                  <a:gd name="T13" fmla="*/ 96 h 194"/>
                  <a:gd name="T14" fmla="*/ 63 w 96"/>
                  <a:gd name="T15" fmla="*/ 96 h 194"/>
                  <a:gd name="T16" fmla="*/ 63 w 96"/>
                  <a:gd name="T17" fmla="*/ 194 h 194"/>
                  <a:gd name="T18" fmla="*/ 96 w 96"/>
                  <a:gd name="T19" fmla="*/ 194 h 194"/>
                  <a:gd name="T20" fmla="*/ 96 w 96"/>
                  <a:gd name="T21" fmla="*/ 0 h 194"/>
                  <a:gd name="T22" fmla="*/ 63 w 96"/>
                  <a:gd name="T23" fmla="*/ 0 h 194"/>
                  <a:gd name="T24" fmla="*/ 63 w 96"/>
                  <a:gd name="T25" fmla="*/ 67 h 194"/>
                  <a:gd name="T26" fmla="*/ 63 w 96"/>
                  <a:gd name="T27" fmla="*/ 67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194">
                    <a:moveTo>
                      <a:pt x="63" y="67"/>
                    </a:moveTo>
                    <a:lnTo>
                      <a:pt x="32" y="67"/>
                    </a:lnTo>
                    <a:lnTo>
                      <a:pt x="32" y="0"/>
                    </a:lnTo>
                    <a:lnTo>
                      <a:pt x="0" y="0"/>
                    </a:lnTo>
                    <a:lnTo>
                      <a:pt x="0" y="194"/>
                    </a:lnTo>
                    <a:lnTo>
                      <a:pt x="32" y="194"/>
                    </a:lnTo>
                    <a:lnTo>
                      <a:pt x="32" y="96"/>
                    </a:lnTo>
                    <a:lnTo>
                      <a:pt x="63" y="96"/>
                    </a:lnTo>
                    <a:lnTo>
                      <a:pt x="63" y="194"/>
                    </a:lnTo>
                    <a:lnTo>
                      <a:pt x="96" y="194"/>
                    </a:lnTo>
                    <a:lnTo>
                      <a:pt x="96" y="0"/>
                    </a:lnTo>
                    <a:lnTo>
                      <a:pt x="63" y="0"/>
                    </a:lnTo>
                    <a:lnTo>
                      <a:pt x="63" y="67"/>
                    </a:lnTo>
                    <a:lnTo>
                      <a:pt x="6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7" name="Freeform 38"/>
              <p:cNvSpPr>
                <a:spLocks/>
              </p:cNvSpPr>
              <p:nvPr/>
            </p:nvSpPr>
            <p:spPr bwMode="auto">
              <a:xfrm>
                <a:off x="13033375" y="5427663"/>
                <a:ext cx="341313" cy="271463"/>
              </a:xfrm>
              <a:custGeom>
                <a:avLst/>
                <a:gdLst>
                  <a:gd name="T0" fmla="*/ 131 w 215"/>
                  <a:gd name="T1" fmla="*/ 73 h 171"/>
                  <a:gd name="T2" fmla="*/ 90 w 215"/>
                  <a:gd name="T3" fmla="*/ 0 h 171"/>
                  <a:gd name="T4" fmla="*/ 61 w 215"/>
                  <a:gd name="T5" fmla="*/ 16 h 171"/>
                  <a:gd name="T6" fmla="*/ 103 w 215"/>
                  <a:gd name="T7" fmla="*/ 89 h 171"/>
                  <a:gd name="T8" fmla="*/ 70 w 215"/>
                  <a:gd name="T9" fmla="*/ 109 h 171"/>
                  <a:gd name="T10" fmla="*/ 28 w 215"/>
                  <a:gd name="T11" fmla="*/ 36 h 171"/>
                  <a:gd name="T12" fmla="*/ 0 w 215"/>
                  <a:gd name="T13" fmla="*/ 52 h 171"/>
                  <a:gd name="T14" fmla="*/ 41 w 215"/>
                  <a:gd name="T15" fmla="*/ 125 h 171"/>
                  <a:gd name="T16" fmla="*/ 4 w 215"/>
                  <a:gd name="T17" fmla="*/ 146 h 171"/>
                  <a:gd name="T18" fmla="*/ 18 w 215"/>
                  <a:gd name="T19" fmla="*/ 171 h 171"/>
                  <a:gd name="T20" fmla="*/ 215 w 215"/>
                  <a:gd name="T21" fmla="*/ 59 h 171"/>
                  <a:gd name="T22" fmla="*/ 201 w 215"/>
                  <a:gd name="T23" fmla="*/ 34 h 171"/>
                  <a:gd name="T24" fmla="*/ 131 w 215"/>
                  <a:gd name="T25" fmla="*/ 73 h 171"/>
                  <a:gd name="T26" fmla="*/ 131 w 215"/>
                  <a:gd name="T27" fmla="*/ 73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5" h="171">
                    <a:moveTo>
                      <a:pt x="131" y="73"/>
                    </a:moveTo>
                    <a:lnTo>
                      <a:pt x="90" y="0"/>
                    </a:lnTo>
                    <a:lnTo>
                      <a:pt x="61" y="16"/>
                    </a:lnTo>
                    <a:lnTo>
                      <a:pt x="103" y="89"/>
                    </a:lnTo>
                    <a:lnTo>
                      <a:pt x="70" y="109"/>
                    </a:lnTo>
                    <a:lnTo>
                      <a:pt x="28" y="36"/>
                    </a:lnTo>
                    <a:lnTo>
                      <a:pt x="0" y="52"/>
                    </a:lnTo>
                    <a:lnTo>
                      <a:pt x="41" y="125"/>
                    </a:lnTo>
                    <a:lnTo>
                      <a:pt x="4" y="146"/>
                    </a:lnTo>
                    <a:lnTo>
                      <a:pt x="18" y="171"/>
                    </a:lnTo>
                    <a:lnTo>
                      <a:pt x="215" y="59"/>
                    </a:lnTo>
                    <a:lnTo>
                      <a:pt x="201" y="34"/>
                    </a:lnTo>
                    <a:lnTo>
                      <a:pt x="131" y="73"/>
                    </a:lnTo>
                    <a:lnTo>
                      <a:pt x="131" y="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8" name="Freeform 39"/>
              <p:cNvSpPr>
                <a:spLocks/>
              </p:cNvSpPr>
              <p:nvPr/>
            </p:nvSpPr>
            <p:spPr bwMode="auto">
              <a:xfrm>
                <a:off x="12930188" y="5275263"/>
                <a:ext cx="366713" cy="193675"/>
              </a:xfrm>
              <a:custGeom>
                <a:avLst/>
                <a:gdLst>
                  <a:gd name="T0" fmla="*/ 377 w 482"/>
                  <a:gd name="T1" fmla="*/ 38 h 255"/>
                  <a:gd name="T2" fmla="*/ 482 w 482"/>
                  <a:gd name="T3" fmla="*/ 221 h 255"/>
                  <a:gd name="T4" fmla="*/ 421 w 482"/>
                  <a:gd name="T5" fmla="*/ 255 h 255"/>
                  <a:gd name="T6" fmla="*/ 326 w 482"/>
                  <a:gd name="T7" fmla="*/ 89 h 255"/>
                  <a:gd name="T8" fmla="*/ 31 w 482"/>
                  <a:gd name="T9" fmla="*/ 255 h 255"/>
                  <a:gd name="T10" fmla="*/ 0 w 482"/>
                  <a:gd name="T11" fmla="*/ 204 h 255"/>
                  <a:gd name="T12" fmla="*/ 323 w 482"/>
                  <a:gd name="T13" fmla="*/ 21 h 255"/>
                  <a:gd name="T14" fmla="*/ 377 w 482"/>
                  <a:gd name="T15" fmla="*/ 38 h 255"/>
                  <a:gd name="T16" fmla="*/ 377 w 482"/>
                  <a:gd name="T17" fmla="*/ 38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2" h="255">
                    <a:moveTo>
                      <a:pt x="377" y="38"/>
                    </a:moveTo>
                    <a:lnTo>
                      <a:pt x="482" y="221"/>
                    </a:lnTo>
                    <a:lnTo>
                      <a:pt x="421" y="255"/>
                    </a:lnTo>
                    <a:lnTo>
                      <a:pt x="326" y="89"/>
                    </a:lnTo>
                    <a:lnTo>
                      <a:pt x="31" y="255"/>
                    </a:lnTo>
                    <a:lnTo>
                      <a:pt x="0" y="204"/>
                    </a:lnTo>
                    <a:lnTo>
                      <a:pt x="323" y="21"/>
                    </a:lnTo>
                    <a:cubicBezTo>
                      <a:pt x="323" y="21"/>
                      <a:pt x="357" y="0"/>
                      <a:pt x="377" y="38"/>
                    </a:cubicBezTo>
                    <a:lnTo>
                      <a:pt x="377" y="38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9" name="Freeform 40"/>
              <p:cNvSpPr>
                <a:spLocks noEditPoints="1"/>
              </p:cNvSpPr>
              <p:nvPr/>
            </p:nvSpPr>
            <p:spPr bwMode="auto">
              <a:xfrm>
                <a:off x="12542838" y="5443538"/>
                <a:ext cx="400050" cy="400050"/>
              </a:xfrm>
              <a:custGeom>
                <a:avLst/>
                <a:gdLst>
                  <a:gd name="T0" fmla="*/ 451 w 525"/>
                  <a:gd name="T1" fmla="*/ 333 h 526"/>
                  <a:gd name="T2" fmla="*/ 101 w 525"/>
                  <a:gd name="T3" fmla="*/ 424 h 526"/>
                  <a:gd name="T4" fmla="*/ 118 w 525"/>
                  <a:gd name="T5" fmla="*/ 479 h 526"/>
                  <a:gd name="T6" fmla="*/ 427 w 525"/>
                  <a:gd name="T7" fmla="*/ 401 h 526"/>
                  <a:gd name="T8" fmla="*/ 461 w 525"/>
                  <a:gd name="T9" fmla="*/ 526 h 526"/>
                  <a:gd name="T10" fmla="*/ 525 w 525"/>
                  <a:gd name="T11" fmla="*/ 506 h 526"/>
                  <a:gd name="T12" fmla="*/ 488 w 525"/>
                  <a:gd name="T13" fmla="*/ 350 h 526"/>
                  <a:gd name="T14" fmla="*/ 451 w 525"/>
                  <a:gd name="T15" fmla="*/ 333 h 526"/>
                  <a:gd name="T16" fmla="*/ 424 w 525"/>
                  <a:gd name="T17" fmla="*/ 115 h 526"/>
                  <a:gd name="T18" fmla="*/ 393 w 525"/>
                  <a:gd name="T19" fmla="*/ 0 h 526"/>
                  <a:gd name="T20" fmla="*/ 329 w 525"/>
                  <a:gd name="T21" fmla="*/ 17 h 526"/>
                  <a:gd name="T22" fmla="*/ 403 w 525"/>
                  <a:gd name="T23" fmla="*/ 309 h 526"/>
                  <a:gd name="T24" fmla="*/ 471 w 525"/>
                  <a:gd name="T25" fmla="*/ 292 h 526"/>
                  <a:gd name="T26" fmla="*/ 441 w 525"/>
                  <a:gd name="T27" fmla="*/ 173 h 526"/>
                  <a:gd name="T28" fmla="*/ 498 w 525"/>
                  <a:gd name="T29" fmla="*/ 156 h 526"/>
                  <a:gd name="T30" fmla="*/ 485 w 525"/>
                  <a:gd name="T31" fmla="*/ 102 h 526"/>
                  <a:gd name="T32" fmla="*/ 424 w 525"/>
                  <a:gd name="T33" fmla="*/ 115 h 526"/>
                  <a:gd name="T34" fmla="*/ 112 w 525"/>
                  <a:gd name="T35" fmla="*/ 163 h 526"/>
                  <a:gd name="T36" fmla="*/ 50 w 525"/>
                  <a:gd name="T37" fmla="*/ 292 h 526"/>
                  <a:gd name="T38" fmla="*/ 203 w 525"/>
                  <a:gd name="T39" fmla="*/ 370 h 526"/>
                  <a:gd name="T40" fmla="*/ 298 w 525"/>
                  <a:gd name="T41" fmla="*/ 227 h 526"/>
                  <a:gd name="T42" fmla="*/ 176 w 525"/>
                  <a:gd name="T43" fmla="*/ 146 h 526"/>
                  <a:gd name="T44" fmla="*/ 173 w 525"/>
                  <a:gd name="T45" fmla="*/ 132 h 526"/>
                  <a:gd name="T46" fmla="*/ 274 w 525"/>
                  <a:gd name="T47" fmla="*/ 105 h 526"/>
                  <a:gd name="T48" fmla="*/ 261 w 525"/>
                  <a:gd name="T49" fmla="*/ 48 h 526"/>
                  <a:gd name="T50" fmla="*/ 159 w 525"/>
                  <a:gd name="T51" fmla="*/ 75 h 526"/>
                  <a:gd name="T52" fmla="*/ 149 w 525"/>
                  <a:gd name="T53" fmla="*/ 41 h 526"/>
                  <a:gd name="T54" fmla="*/ 84 w 525"/>
                  <a:gd name="T55" fmla="*/ 58 h 526"/>
                  <a:gd name="T56" fmla="*/ 95 w 525"/>
                  <a:gd name="T57" fmla="*/ 92 h 526"/>
                  <a:gd name="T58" fmla="*/ 0 w 525"/>
                  <a:gd name="T59" fmla="*/ 115 h 526"/>
                  <a:gd name="T60" fmla="*/ 13 w 525"/>
                  <a:gd name="T61" fmla="*/ 173 h 526"/>
                  <a:gd name="T62" fmla="*/ 112 w 525"/>
                  <a:gd name="T63" fmla="*/ 146 h 526"/>
                  <a:gd name="T64" fmla="*/ 115 w 525"/>
                  <a:gd name="T65" fmla="*/ 163 h 526"/>
                  <a:gd name="T66" fmla="*/ 112 w 525"/>
                  <a:gd name="T67" fmla="*/ 163 h 526"/>
                  <a:gd name="T68" fmla="*/ 159 w 525"/>
                  <a:gd name="T69" fmla="*/ 207 h 526"/>
                  <a:gd name="T70" fmla="*/ 234 w 525"/>
                  <a:gd name="T71" fmla="*/ 244 h 526"/>
                  <a:gd name="T72" fmla="*/ 190 w 525"/>
                  <a:gd name="T73" fmla="*/ 312 h 526"/>
                  <a:gd name="T74" fmla="*/ 115 w 525"/>
                  <a:gd name="T75" fmla="*/ 275 h 526"/>
                  <a:gd name="T76" fmla="*/ 159 w 525"/>
                  <a:gd name="T77" fmla="*/ 207 h 526"/>
                  <a:gd name="T78" fmla="*/ 159 w 525"/>
                  <a:gd name="T79" fmla="*/ 207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25" h="526">
                    <a:moveTo>
                      <a:pt x="451" y="333"/>
                    </a:moveTo>
                    <a:lnTo>
                      <a:pt x="101" y="424"/>
                    </a:lnTo>
                    <a:lnTo>
                      <a:pt x="118" y="479"/>
                    </a:lnTo>
                    <a:lnTo>
                      <a:pt x="427" y="401"/>
                    </a:lnTo>
                    <a:lnTo>
                      <a:pt x="461" y="526"/>
                    </a:lnTo>
                    <a:lnTo>
                      <a:pt x="525" y="506"/>
                    </a:lnTo>
                    <a:lnTo>
                      <a:pt x="488" y="350"/>
                    </a:lnTo>
                    <a:cubicBezTo>
                      <a:pt x="478" y="323"/>
                      <a:pt x="451" y="333"/>
                      <a:pt x="451" y="333"/>
                    </a:cubicBezTo>
                    <a:close/>
                    <a:moveTo>
                      <a:pt x="424" y="115"/>
                    </a:moveTo>
                    <a:lnTo>
                      <a:pt x="393" y="0"/>
                    </a:lnTo>
                    <a:lnTo>
                      <a:pt x="329" y="17"/>
                    </a:lnTo>
                    <a:lnTo>
                      <a:pt x="403" y="309"/>
                    </a:lnTo>
                    <a:lnTo>
                      <a:pt x="471" y="292"/>
                    </a:lnTo>
                    <a:lnTo>
                      <a:pt x="441" y="173"/>
                    </a:lnTo>
                    <a:lnTo>
                      <a:pt x="498" y="156"/>
                    </a:lnTo>
                    <a:lnTo>
                      <a:pt x="485" y="102"/>
                    </a:lnTo>
                    <a:lnTo>
                      <a:pt x="424" y="115"/>
                    </a:lnTo>
                    <a:close/>
                    <a:moveTo>
                      <a:pt x="112" y="163"/>
                    </a:moveTo>
                    <a:cubicBezTo>
                      <a:pt x="64" y="194"/>
                      <a:pt x="37" y="244"/>
                      <a:pt x="50" y="292"/>
                    </a:cubicBezTo>
                    <a:cubicBezTo>
                      <a:pt x="67" y="353"/>
                      <a:pt x="135" y="387"/>
                      <a:pt x="203" y="370"/>
                    </a:cubicBezTo>
                    <a:cubicBezTo>
                      <a:pt x="271" y="353"/>
                      <a:pt x="315" y="289"/>
                      <a:pt x="298" y="227"/>
                    </a:cubicBezTo>
                    <a:cubicBezTo>
                      <a:pt x="285" y="180"/>
                      <a:pt x="234" y="146"/>
                      <a:pt x="176" y="146"/>
                    </a:cubicBezTo>
                    <a:lnTo>
                      <a:pt x="173" y="132"/>
                    </a:lnTo>
                    <a:lnTo>
                      <a:pt x="274" y="105"/>
                    </a:lnTo>
                    <a:lnTo>
                      <a:pt x="261" y="48"/>
                    </a:lnTo>
                    <a:lnTo>
                      <a:pt x="159" y="75"/>
                    </a:lnTo>
                    <a:lnTo>
                      <a:pt x="149" y="41"/>
                    </a:lnTo>
                    <a:lnTo>
                      <a:pt x="84" y="58"/>
                    </a:lnTo>
                    <a:lnTo>
                      <a:pt x="95" y="92"/>
                    </a:lnTo>
                    <a:lnTo>
                      <a:pt x="0" y="115"/>
                    </a:lnTo>
                    <a:lnTo>
                      <a:pt x="13" y="173"/>
                    </a:lnTo>
                    <a:lnTo>
                      <a:pt x="112" y="146"/>
                    </a:lnTo>
                    <a:lnTo>
                      <a:pt x="115" y="163"/>
                    </a:lnTo>
                    <a:lnTo>
                      <a:pt x="112" y="163"/>
                    </a:lnTo>
                    <a:close/>
                    <a:moveTo>
                      <a:pt x="159" y="207"/>
                    </a:moveTo>
                    <a:cubicBezTo>
                      <a:pt x="193" y="197"/>
                      <a:pt x="227" y="214"/>
                      <a:pt x="234" y="244"/>
                    </a:cubicBezTo>
                    <a:cubicBezTo>
                      <a:pt x="240" y="275"/>
                      <a:pt x="220" y="306"/>
                      <a:pt x="190" y="312"/>
                    </a:cubicBezTo>
                    <a:cubicBezTo>
                      <a:pt x="156" y="323"/>
                      <a:pt x="122" y="306"/>
                      <a:pt x="115" y="275"/>
                    </a:cubicBezTo>
                    <a:cubicBezTo>
                      <a:pt x="108" y="244"/>
                      <a:pt x="128" y="214"/>
                      <a:pt x="159" y="207"/>
                    </a:cubicBezTo>
                    <a:lnTo>
                      <a:pt x="159" y="2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0" name="Freeform 41"/>
              <p:cNvSpPr>
                <a:spLocks noEditPoints="1"/>
              </p:cNvSpPr>
              <p:nvPr/>
            </p:nvSpPr>
            <p:spPr bwMode="auto">
              <a:xfrm>
                <a:off x="11350625" y="5530850"/>
                <a:ext cx="284163" cy="234950"/>
              </a:xfrm>
              <a:custGeom>
                <a:avLst/>
                <a:gdLst>
                  <a:gd name="T0" fmla="*/ 343 w 374"/>
                  <a:gd name="T1" fmla="*/ 231 h 309"/>
                  <a:gd name="T2" fmla="*/ 343 w 374"/>
                  <a:gd name="T3" fmla="*/ 231 h 309"/>
                  <a:gd name="T4" fmla="*/ 241 w 374"/>
                  <a:gd name="T5" fmla="*/ 41 h 309"/>
                  <a:gd name="T6" fmla="*/ 31 w 374"/>
                  <a:gd name="T7" fmla="*/ 82 h 309"/>
                  <a:gd name="T8" fmla="*/ 133 w 374"/>
                  <a:gd name="T9" fmla="*/ 269 h 309"/>
                  <a:gd name="T10" fmla="*/ 343 w 374"/>
                  <a:gd name="T11" fmla="*/ 231 h 309"/>
                  <a:gd name="T12" fmla="*/ 156 w 374"/>
                  <a:gd name="T13" fmla="*/ 221 h 309"/>
                  <a:gd name="T14" fmla="*/ 92 w 374"/>
                  <a:gd name="T15" fmla="*/ 112 h 309"/>
                  <a:gd name="T16" fmla="*/ 217 w 374"/>
                  <a:gd name="T17" fmla="*/ 92 h 309"/>
                  <a:gd name="T18" fmla="*/ 282 w 374"/>
                  <a:gd name="T19" fmla="*/ 201 h 309"/>
                  <a:gd name="T20" fmla="*/ 156 w 374"/>
                  <a:gd name="T21" fmla="*/ 221 h 309"/>
                  <a:gd name="T22" fmla="*/ 156 w 374"/>
                  <a:gd name="T23" fmla="*/ 221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4" h="309">
                    <a:moveTo>
                      <a:pt x="343" y="231"/>
                    </a:moveTo>
                    <a:lnTo>
                      <a:pt x="343" y="231"/>
                    </a:lnTo>
                    <a:cubicBezTo>
                      <a:pt x="374" y="167"/>
                      <a:pt x="329" y="82"/>
                      <a:pt x="241" y="41"/>
                    </a:cubicBezTo>
                    <a:cubicBezTo>
                      <a:pt x="153" y="0"/>
                      <a:pt x="58" y="21"/>
                      <a:pt x="31" y="82"/>
                    </a:cubicBezTo>
                    <a:cubicBezTo>
                      <a:pt x="0" y="143"/>
                      <a:pt x="48" y="228"/>
                      <a:pt x="133" y="269"/>
                    </a:cubicBezTo>
                    <a:cubicBezTo>
                      <a:pt x="221" y="309"/>
                      <a:pt x="316" y="292"/>
                      <a:pt x="343" y="231"/>
                    </a:cubicBezTo>
                    <a:close/>
                    <a:moveTo>
                      <a:pt x="156" y="221"/>
                    </a:moveTo>
                    <a:cubicBezTo>
                      <a:pt x="105" y="197"/>
                      <a:pt x="75" y="146"/>
                      <a:pt x="92" y="112"/>
                    </a:cubicBezTo>
                    <a:cubicBezTo>
                      <a:pt x="109" y="79"/>
                      <a:pt x="167" y="68"/>
                      <a:pt x="217" y="92"/>
                    </a:cubicBezTo>
                    <a:cubicBezTo>
                      <a:pt x="262" y="112"/>
                      <a:pt x="302" y="160"/>
                      <a:pt x="282" y="201"/>
                    </a:cubicBezTo>
                    <a:cubicBezTo>
                      <a:pt x="262" y="241"/>
                      <a:pt x="200" y="241"/>
                      <a:pt x="156" y="221"/>
                    </a:cubicBezTo>
                    <a:lnTo>
                      <a:pt x="156" y="2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1" name="Freeform 42"/>
              <p:cNvSpPr>
                <a:spLocks noEditPoints="1"/>
              </p:cNvSpPr>
              <p:nvPr/>
            </p:nvSpPr>
            <p:spPr bwMode="auto">
              <a:xfrm>
                <a:off x="11350625" y="5297488"/>
                <a:ext cx="390525" cy="323850"/>
              </a:xfrm>
              <a:custGeom>
                <a:avLst/>
                <a:gdLst>
                  <a:gd name="T0" fmla="*/ 316 w 513"/>
                  <a:gd name="T1" fmla="*/ 88 h 424"/>
                  <a:gd name="T2" fmla="*/ 126 w 513"/>
                  <a:gd name="T3" fmla="*/ 0 h 424"/>
                  <a:gd name="T4" fmla="*/ 102 w 513"/>
                  <a:gd name="T5" fmla="*/ 47 h 424"/>
                  <a:gd name="T6" fmla="*/ 245 w 513"/>
                  <a:gd name="T7" fmla="*/ 115 h 424"/>
                  <a:gd name="T8" fmla="*/ 217 w 513"/>
                  <a:gd name="T9" fmla="*/ 149 h 424"/>
                  <a:gd name="T10" fmla="*/ 24 w 513"/>
                  <a:gd name="T11" fmla="*/ 197 h 424"/>
                  <a:gd name="T12" fmla="*/ 0 w 513"/>
                  <a:gd name="T13" fmla="*/ 244 h 424"/>
                  <a:gd name="T14" fmla="*/ 323 w 513"/>
                  <a:gd name="T15" fmla="*/ 112 h 424"/>
                  <a:gd name="T16" fmla="*/ 316 w 513"/>
                  <a:gd name="T17" fmla="*/ 88 h 424"/>
                  <a:gd name="T18" fmla="*/ 448 w 513"/>
                  <a:gd name="T19" fmla="*/ 142 h 424"/>
                  <a:gd name="T20" fmla="*/ 424 w 513"/>
                  <a:gd name="T21" fmla="*/ 190 h 424"/>
                  <a:gd name="T22" fmla="*/ 329 w 513"/>
                  <a:gd name="T23" fmla="*/ 146 h 424"/>
                  <a:gd name="T24" fmla="*/ 302 w 513"/>
                  <a:gd name="T25" fmla="*/ 197 h 424"/>
                  <a:gd name="T26" fmla="*/ 401 w 513"/>
                  <a:gd name="T27" fmla="*/ 244 h 424"/>
                  <a:gd name="T28" fmla="*/ 384 w 513"/>
                  <a:gd name="T29" fmla="*/ 282 h 424"/>
                  <a:gd name="T30" fmla="*/ 282 w 513"/>
                  <a:gd name="T31" fmla="*/ 234 h 424"/>
                  <a:gd name="T32" fmla="*/ 258 w 513"/>
                  <a:gd name="T33" fmla="*/ 288 h 424"/>
                  <a:gd name="T34" fmla="*/ 357 w 513"/>
                  <a:gd name="T35" fmla="*/ 333 h 424"/>
                  <a:gd name="T36" fmla="*/ 329 w 513"/>
                  <a:gd name="T37" fmla="*/ 397 h 424"/>
                  <a:gd name="T38" fmla="*/ 394 w 513"/>
                  <a:gd name="T39" fmla="*/ 424 h 424"/>
                  <a:gd name="T40" fmla="*/ 513 w 513"/>
                  <a:gd name="T41" fmla="*/ 173 h 424"/>
                  <a:gd name="T42" fmla="*/ 448 w 513"/>
                  <a:gd name="T43" fmla="*/ 142 h 424"/>
                  <a:gd name="T44" fmla="*/ 448 w 513"/>
                  <a:gd name="T45" fmla="*/ 142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3" h="424">
                    <a:moveTo>
                      <a:pt x="316" y="88"/>
                    </a:moveTo>
                    <a:lnTo>
                      <a:pt x="126" y="0"/>
                    </a:lnTo>
                    <a:lnTo>
                      <a:pt x="102" y="47"/>
                    </a:lnTo>
                    <a:lnTo>
                      <a:pt x="245" y="115"/>
                    </a:lnTo>
                    <a:cubicBezTo>
                      <a:pt x="241" y="122"/>
                      <a:pt x="231" y="132"/>
                      <a:pt x="217" y="149"/>
                    </a:cubicBezTo>
                    <a:cubicBezTo>
                      <a:pt x="139" y="231"/>
                      <a:pt x="24" y="197"/>
                      <a:pt x="24" y="197"/>
                    </a:cubicBezTo>
                    <a:lnTo>
                      <a:pt x="0" y="244"/>
                    </a:lnTo>
                    <a:cubicBezTo>
                      <a:pt x="241" y="319"/>
                      <a:pt x="323" y="112"/>
                      <a:pt x="323" y="112"/>
                    </a:cubicBezTo>
                    <a:cubicBezTo>
                      <a:pt x="333" y="95"/>
                      <a:pt x="316" y="88"/>
                      <a:pt x="316" y="88"/>
                    </a:cubicBezTo>
                    <a:close/>
                    <a:moveTo>
                      <a:pt x="448" y="142"/>
                    </a:moveTo>
                    <a:lnTo>
                      <a:pt x="424" y="190"/>
                    </a:lnTo>
                    <a:lnTo>
                      <a:pt x="329" y="146"/>
                    </a:lnTo>
                    <a:lnTo>
                      <a:pt x="302" y="197"/>
                    </a:lnTo>
                    <a:lnTo>
                      <a:pt x="401" y="244"/>
                    </a:lnTo>
                    <a:lnTo>
                      <a:pt x="384" y="282"/>
                    </a:lnTo>
                    <a:lnTo>
                      <a:pt x="282" y="234"/>
                    </a:lnTo>
                    <a:lnTo>
                      <a:pt x="258" y="288"/>
                    </a:lnTo>
                    <a:lnTo>
                      <a:pt x="357" y="333"/>
                    </a:lnTo>
                    <a:lnTo>
                      <a:pt x="329" y="397"/>
                    </a:lnTo>
                    <a:lnTo>
                      <a:pt x="394" y="424"/>
                    </a:lnTo>
                    <a:lnTo>
                      <a:pt x="513" y="173"/>
                    </a:lnTo>
                    <a:lnTo>
                      <a:pt x="448" y="142"/>
                    </a:lnTo>
                    <a:lnTo>
                      <a:pt x="448" y="1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143" name="Freeform 41"/>
            <p:cNvSpPr>
              <a:spLocks noEditPoints="1"/>
            </p:cNvSpPr>
            <p:nvPr/>
          </p:nvSpPr>
          <p:spPr bwMode="auto">
            <a:xfrm>
              <a:off x="2171706" y="2858604"/>
              <a:ext cx="1016514" cy="324463"/>
            </a:xfrm>
            <a:custGeom>
              <a:avLst/>
              <a:gdLst>
                <a:gd name="T0" fmla="*/ 516 w 5155"/>
                <a:gd name="T1" fmla="*/ 29 h 1645"/>
                <a:gd name="T2" fmla="*/ 0 w 5155"/>
                <a:gd name="T3" fmla="*/ 29 h 1645"/>
                <a:gd name="T4" fmla="*/ 100 w 5155"/>
                <a:gd name="T5" fmla="*/ 208 h 1645"/>
                <a:gd name="T6" fmla="*/ 100 w 5155"/>
                <a:gd name="T7" fmla="*/ 1607 h 1645"/>
                <a:gd name="T8" fmla="*/ 516 w 5155"/>
                <a:gd name="T9" fmla="*/ 1607 h 1645"/>
                <a:gd name="T10" fmla="*/ 516 w 5155"/>
                <a:gd name="T11" fmla="*/ 29 h 1645"/>
                <a:gd name="T12" fmla="*/ 528 w 5155"/>
                <a:gd name="T13" fmla="*/ 679 h 1645"/>
                <a:gd name="T14" fmla="*/ 1236 w 5155"/>
                <a:gd name="T15" fmla="*/ 1620 h 1645"/>
                <a:gd name="T16" fmla="*/ 1718 w 5155"/>
                <a:gd name="T17" fmla="*/ 1620 h 1645"/>
                <a:gd name="T18" fmla="*/ 974 w 5155"/>
                <a:gd name="T19" fmla="*/ 679 h 1645"/>
                <a:gd name="T20" fmla="*/ 1685 w 5155"/>
                <a:gd name="T21" fmla="*/ 25 h 1645"/>
                <a:gd name="T22" fmla="*/ 1265 w 5155"/>
                <a:gd name="T23" fmla="*/ 25 h 1645"/>
                <a:gd name="T24" fmla="*/ 537 w 5155"/>
                <a:gd name="T25" fmla="*/ 675 h 1645"/>
                <a:gd name="T26" fmla="*/ 528 w 5155"/>
                <a:gd name="T27" fmla="*/ 679 h 1645"/>
                <a:gd name="T28" fmla="*/ 5155 w 5155"/>
                <a:gd name="T29" fmla="*/ 1611 h 1645"/>
                <a:gd name="T30" fmla="*/ 5155 w 5155"/>
                <a:gd name="T31" fmla="*/ 25 h 1645"/>
                <a:gd name="T32" fmla="*/ 4747 w 5155"/>
                <a:gd name="T33" fmla="*/ 25 h 1645"/>
                <a:gd name="T34" fmla="*/ 4747 w 5155"/>
                <a:gd name="T35" fmla="*/ 1353 h 1645"/>
                <a:gd name="T36" fmla="*/ 4265 w 5155"/>
                <a:gd name="T37" fmla="*/ 1353 h 1645"/>
                <a:gd name="T38" fmla="*/ 4127 w 5155"/>
                <a:gd name="T39" fmla="*/ 1187 h 1645"/>
                <a:gd name="T40" fmla="*/ 4127 w 5155"/>
                <a:gd name="T41" fmla="*/ 29 h 1645"/>
                <a:gd name="T42" fmla="*/ 3616 w 5155"/>
                <a:gd name="T43" fmla="*/ 29 h 1645"/>
                <a:gd name="T44" fmla="*/ 3724 w 5155"/>
                <a:gd name="T45" fmla="*/ 204 h 1645"/>
                <a:gd name="T46" fmla="*/ 3724 w 5155"/>
                <a:gd name="T47" fmla="*/ 1124 h 1645"/>
                <a:gd name="T48" fmla="*/ 4156 w 5155"/>
                <a:gd name="T49" fmla="*/ 1611 h 1645"/>
                <a:gd name="T50" fmla="*/ 5155 w 5155"/>
                <a:gd name="T51" fmla="*/ 1611 h 1645"/>
                <a:gd name="T52" fmla="*/ 2925 w 5155"/>
                <a:gd name="T53" fmla="*/ 1611 h 1645"/>
                <a:gd name="T54" fmla="*/ 3337 w 5155"/>
                <a:gd name="T55" fmla="*/ 1611 h 1645"/>
                <a:gd name="T56" fmla="*/ 3337 w 5155"/>
                <a:gd name="T57" fmla="*/ 512 h 1645"/>
                <a:gd name="T58" fmla="*/ 2904 w 5155"/>
                <a:gd name="T59" fmla="*/ 25 h 1645"/>
                <a:gd name="T60" fmla="*/ 1793 w 5155"/>
                <a:gd name="T61" fmla="*/ 25 h 1645"/>
                <a:gd name="T62" fmla="*/ 1893 w 5155"/>
                <a:gd name="T63" fmla="*/ 204 h 1645"/>
                <a:gd name="T64" fmla="*/ 1893 w 5155"/>
                <a:gd name="T65" fmla="*/ 1611 h 1645"/>
                <a:gd name="T66" fmla="*/ 2305 w 5155"/>
                <a:gd name="T67" fmla="*/ 1611 h 1645"/>
                <a:gd name="T68" fmla="*/ 2305 w 5155"/>
                <a:gd name="T69" fmla="*/ 283 h 1645"/>
                <a:gd name="T70" fmla="*/ 2788 w 5155"/>
                <a:gd name="T71" fmla="*/ 283 h 1645"/>
                <a:gd name="T72" fmla="*/ 2925 w 5155"/>
                <a:gd name="T73" fmla="*/ 450 h 1645"/>
                <a:gd name="T74" fmla="*/ 2925 w 5155"/>
                <a:gd name="T75" fmla="*/ 1611 h 1645"/>
                <a:gd name="T76" fmla="*/ 2925 w 5155"/>
                <a:gd name="T77" fmla="*/ 1611 h 1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155" h="1645">
                  <a:moveTo>
                    <a:pt x="516" y="29"/>
                  </a:moveTo>
                  <a:lnTo>
                    <a:pt x="0" y="29"/>
                  </a:lnTo>
                  <a:cubicBezTo>
                    <a:pt x="0" y="29"/>
                    <a:pt x="100" y="50"/>
                    <a:pt x="100" y="208"/>
                  </a:cubicBezTo>
                  <a:lnTo>
                    <a:pt x="100" y="1607"/>
                  </a:lnTo>
                  <a:lnTo>
                    <a:pt x="516" y="1607"/>
                  </a:lnTo>
                  <a:lnTo>
                    <a:pt x="516" y="29"/>
                  </a:lnTo>
                  <a:close/>
                  <a:moveTo>
                    <a:pt x="528" y="679"/>
                  </a:moveTo>
                  <a:lnTo>
                    <a:pt x="1236" y="1620"/>
                  </a:lnTo>
                  <a:lnTo>
                    <a:pt x="1718" y="1620"/>
                  </a:lnTo>
                  <a:lnTo>
                    <a:pt x="974" y="679"/>
                  </a:lnTo>
                  <a:lnTo>
                    <a:pt x="1685" y="25"/>
                  </a:lnTo>
                  <a:lnTo>
                    <a:pt x="1265" y="25"/>
                  </a:lnTo>
                  <a:lnTo>
                    <a:pt x="537" y="675"/>
                  </a:lnTo>
                  <a:lnTo>
                    <a:pt x="528" y="679"/>
                  </a:lnTo>
                  <a:close/>
                  <a:moveTo>
                    <a:pt x="5155" y="1611"/>
                  </a:moveTo>
                  <a:lnTo>
                    <a:pt x="5155" y="25"/>
                  </a:lnTo>
                  <a:lnTo>
                    <a:pt x="4747" y="25"/>
                  </a:lnTo>
                  <a:lnTo>
                    <a:pt x="4747" y="1353"/>
                  </a:lnTo>
                  <a:lnTo>
                    <a:pt x="4265" y="1353"/>
                  </a:lnTo>
                  <a:cubicBezTo>
                    <a:pt x="4219" y="1353"/>
                    <a:pt x="4127" y="1316"/>
                    <a:pt x="4127" y="1187"/>
                  </a:cubicBezTo>
                  <a:lnTo>
                    <a:pt x="4127" y="29"/>
                  </a:lnTo>
                  <a:lnTo>
                    <a:pt x="3616" y="29"/>
                  </a:lnTo>
                  <a:cubicBezTo>
                    <a:pt x="3616" y="29"/>
                    <a:pt x="3724" y="50"/>
                    <a:pt x="3724" y="204"/>
                  </a:cubicBezTo>
                  <a:lnTo>
                    <a:pt x="3724" y="1124"/>
                  </a:lnTo>
                  <a:cubicBezTo>
                    <a:pt x="3724" y="1645"/>
                    <a:pt x="4156" y="1611"/>
                    <a:pt x="4156" y="1611"/>
                  </a:cubicBezTo>
                  <a:lnTo>
                    <a:pt x="5155" y="1611"/>
                  </a:lnTo>
                  <a:close/>
                  <a:moveTo>
                    <a:pt x="2925" y="1611"/>
                  </a:moveTo>
                  <a:lnTo>
                    <a:pt x="3337" y="1611"/>
                  </a:lnTo>
                  <a:lnTo>
                    <a:pt x="3337" y="512"/>
                  </a:lnTo>
                  <a:cubicBezTo>
                    <a:pt x="3337" y="0"/>
                    <a:pt x="2946" y="25"/>
                    <a:pt x="2904" y="25"/>
                  </a:cubicBezTo>
                  <a:lnTo>
                    <a:pt x="1793" y="25"/>
                  </a:lnTo>
                  <a:cubicBezTo>
                    <a:pt x="1793" y="25"/>
                    <a:pt x="1893" y="63"/>
                    <a:pt x="1893" y="204"/>
                  </a:cubicBezTo>
                  <a:lnTo>
                    <a:pt x="1893" y="1611"/>
                  </a:lnTo>
                  <a:lnTo>
                    <a:pt x="2305" y="1611"/>
                  </a:lnTo>
                  <a:lnTo>
                    <a:pt x="2305" y="283"/>
                  </a:lnTo>
                  <a:lnTo>
                    <a:pt x="2788" y="283"/>
                  </a:lnTo>
                  <a:cubicBezTo>
                    <a:pt x="2833" y="283"/>
                    <a:pt x="2925" y="321"/>
                    <a:pt x="2925" y="450"/>
                  </a:cubicBezTo>
                  <a:lnTo>
                    <a:pt x="2925" y="1611"/>
                  </a:lnTo>
                  <a:lnTo>
                    <a:pt x="2925" y="1611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scene3d>
              <a:camera prst="isometricTopUp">
                <a:rot lat="1968207" lon="18967220" rev="18097800"/>
              </a:camera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4450427" y="651785"/>
            <a:ext cx="4097437" cy="584775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CONTENTS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05" name="그림 5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893676" y="4454665"/>
            <a:ext cx="595400" cy="1490127"/>
          </a:xfrm>
          <a:prstGeom prst="rect">
            <a:avLst/>
          </a:prstGeom>
        </p:spPr>
      </p:pic>
      <p:grpSp>
        <p:nvGrpSpPr>
          <p:cNvPr id="572" name="그룹 571"/>
          <p:cNvGrpSpPr/>
          <p:nvPr/>
        </p:nvGrpSpPr>
        <p:grpSpPr>
          <a:xfrm>
            <a:off x="7249796" y="5241037"/>
            <a:ext cx="626673" cy="511601"/>
            <a:chOff x="-1494886" y="5303243"/>
            <a:chExt cx="917244" cy="748814"/>
          </a:xfrm>
          <a:solidFill>
            <a:srgbClr val="B7D564"/>
          </a:solidFill>
        </p:grpSpPr>
        <p:sp>
          <p:nvSpPr>
            <p:cNvPr id="573" name="Freeform 6"/>
            <p:cNvSpPr>
              <a:spLocks/>
            </p:cNvSpPr>
            <p:nvPr/>
          </p:nvSpPr>
          <p:spPr bwMode="auto">
            <a:xfrm>
              <a:off x="-1168359" y="5303243"/>
              <a:ext cx="433060" cy="748813"/>
            </a:xfrm>
            <a:custGeom>
              <a:avLst/>
              <a:gdLst>
                <a:gd name="T0" fmla="*/ 2736 w 2736"/>
                <a:gd name="T1" fmla="*/ 0 h 5917"/>
                <a:gd name="T2" fmla="*/ 1445 w 2736"/>
                <a:gd name="T3" fmla="*/ 5917 h 5917"/>
                <a:gd name="T4" fmla="*/ 108 w 2736"/>
                <a:gd name="T5" fmla="*/ 5917 h 5917"/>
                <a:gd name="T6" fmla="*/ 2736 w 2736"/>
                <a:gd name="T7" fmla="*/ 0 h 5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36" h="5917">
                  <a:moveTo>
                    <a:pt x="2736" y="0"/>
                  </a:moveTo>
                  <a:cubicBezTo>
                    <a:pt x="2736" y="0"/>
                    <a:pt x="1445" y="2689"/>
                    <a:pt x="1445" y="5917"/>
                  </a:cubicBezTo>
                  <a:lnTo>
                    <a:pt x="108" y="5917"/>
                  </a:lnTo>
                  <a:cubicBezTo>
                    <a:pt x="108" y="5917"/>
                    <a:pt x="0" y="1537"/>
                    <a:pt x="27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4" name="Freeform 7"/>
            <p:cNvSpPr>
              <a:spLocks/>
            </p:cNvSpPr>
            <p:nvPr/>
          </p:nvSpPr>
          <p:spPr bwMode="auto">
            <a:xfrm>
              <a:off x="-979039" y="5504548"/>
              <a:ext cx="401397" cy="547509"/>
            </a:xfrm>
            <a:custGeom>
              <a:avLst/>
              <a:gdLst>
                <a:gd name="T0" fmla="*/ 2536 w 2536"/>
                <a:gd name="T1" fmla="*/ 0 h 3458"/>
                <a:gd name="T2" fmla="*/ 1569 w 2536"/>
                <a:gd name="T3" fmla="*/ 3458 h 3458"/>
                <a:gd name="T4" fmla="*/ 231 w 2536"/>
                <a:gd name="T5" fmla="*/ 3458 h 3458"/>
                <a:gd name="T6" fmla="*/ 2536 w 2536"/>
                <a:gd name="T7" fmla="*/ 0 h 3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6" h="3458">
                  <a:moveTo>
                    <a:pt x="2536" y="0"/>
                  </a:moveTo>
                  <a:cubicBezTo>
                    <a:pt x="2536" y="0"/>
                    <a:pt x="1569" y="1153"/>
                    <a:pt x="1569" y="3458"/>
                  </a:cubicBezTo>
                  <a:lnTo>
                    <a:pt x="231" y="3458"/>
                  </a:lnTo>
                  <a:cubicBezTo>
                    <a:pt x="231" y="3458"/>
                    <a:pt x="0" y="768"/>
                    <a:pt x="25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5" name="Freeform 8"/>
            <p:cNvSpPr>
              <a:spLocks/>
            </p:cNvSpPr>
            <p:nvPr/>
          </p:nvSpPr>
          <p:spPr bwMode="auto">
            <a:xfrm>
              <a:off x="-1494886" y="5504548"/>
              <a:ext cx="401397" cy="547509"/>
            </a:xfrm>
            <a:custGeom>
              <a:avLst/>
              <a:gdLst>
                <a:gd name="T0" fmla="*/ 0 w 2536"/>
                <a:gd name="T1" fmla="*/ 0 h 3458"/>
                <a:gd name="T2" fmla="*/ 968 w 2536"/>
                <a:gd name="T3" fmla="*/ 3458 h 3458"/>
                <a:gd name="T4" fmla="*/ 2305 w 2536"/>
                <a:gd name="T5" fmla="*/ 3458 h 3458"/>
                <a:gd name="T6" fmla="*/ 0 w 2536"/>
                <a:gd name="T7" fmla="*/ 0 h 3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6" h="3458">
                  <a:moveTo>
                    <a:pt x="0" y="0"/>
                  </a:moveTo>
                  <a:cubicBezTo>
                    <a:pt x="0" y="0"/>
                    <a:pt x="968" y="1153"/>
                    <a:pt x="968" y="3458"/>
                  </a:cubicBezTo>
                  <a:lnTo>
                    <a:pt x="2305" y="3458"/>
                  </a:lnTo>
                  <a:cubicBezTo>
                    <a:pt x="2305" y="3458"/>
                    <a:pt x="2536" y="76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61" name="그룹 560"/>
          <p:cNvGrpSpPr/>
          <p:nvPr/>
        </p:nvGrpSpPr>
        <p:grpSpPr>
          <a:xfrm>
            <a:off x="4396699" y="5240435"/>
            <a:ext cx="274404" cy="255043"/>
            <a:chOff x="-9275763" y="1728788"/>
            <a:chExt cx="6502401" cy="6043613"/>
          </a:xfrm>
          <a:solidFill>
            <a:srgbClr val="99B23C"/>
          </a:solidFill>
        </p:grpSpPr>
        <p:sp>
          <p:nvSpPr>
            <p:cNvPr id="562" name="Freeform 5"/>
            <p:cNvSpPr>
              <a:spLocks/>
            </p:cNvSpPr>
            <p:nvPr/>
          </p:nvSpPr>
          <p:spPr bwMode="auto">
            <a:xfrm>
              <a:off x="-8513763" y="3263901"/>
              <a:ext cx="2084388" cy="4508500"/>
            </a:xfrm>
            <a:custGeom>
              <a:avLst/>
              <a:gdLst>
                <a:gd name="T0" fmla="*/ 0 w 2736"/>
                <a:gd name="T1" fmla="*/ 0 h 5917"/>
                <a:gd name="T2" fmla="*/ 1291 w 2736"/>
                <a:gd name="T3" fmla="*/ 5917 h 5917"/>
                <a:gd name="T4" fmla="*/ 2628 w 2736"/>
                <a:gd name="T5" fmla="*/ 5917 h 5917"/>
                <a:gd name="T6" fmla="*/ 0 w 2736"/>
                <a:gd name="T7" fmla="*/ 0 h 5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36" h="5917">
                  <a:moveTo>
                    <a:pt x="0" y="0"/>
                  </a:moveTo>
                  <a:cubicBezTo>
                    <a:pt x="0" y="0"/>
                    <a:pt x="1291" y="2689"/>
                    <a:pt x="1291" y="5917"/>
                  </a:cubicBezTo>
                  <a:lnTo>
                    <a:pt x="2628" y="5917"/>
                  </a:lnTo>
                  <a:cubicBezTo>
                    <a:pt x="2628" y="5917"/>
                    <a:pt x="2736" y="1537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3" name="Freeform 6"/>
            <p:cNvSpPr>
              <a:spLocks/>
            </p:cNvSpPr>
            <p:nvPr/>
          </p:nvSpPr>
          <p:spPr bwMode="auto">
            <a:xfrm>
              <a:off x="-5616575" y="3263901"/>
              <a:ext cx="2084388" cy="4508500"/>
            </a:xfrm>
            <a:custGeom>
              <a:avLst/>
              <a:gdLst>
                <a:gd name="T0" fmla="*/ 2736 w 2736"/>
                <a:gd name="T1" fmla="*/ 0 h 5917"/>
                <a:gd name="T2" fmla="*/ 1445 w 2736"/>
                <a:gd name="T3" fmla="*/ 5917 h 5917"/>
                <a:gd name="T4" fmla="*/ 108 w 2736"/>
                <a:gd name="T5" fmla="*/ 5917 h 5917"/>
                <a:gd name="T6" fmla="*/ 2736 w 2736"/>
                <a:gd name="T7" fmla="*/ 0 h 5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36" h="5917">
                  <a:moveTo>
                    <a:pt x="2736" y="0"/>
                  </a:moveTo>
                  <a:cubicBezTo>
                    <a:pt x="2736" y="0"/>
                    <a:pt x="1445" y="2689"/>
                    <a:pt x="1445" y="5917"/>
                  </a:cubicBezTo>
                  <a:lnTo>
                    <a:pt x="108" y="5917"/>
                  </a:lnTo>
                  <a:cubicBezTo>
                    <a:pt x="108" y="5917"/>
                    <a:pt x="0" y="1537"/>
                    <a:pt x="27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4" name="Freeform 7"/>
            <p:cNvSpPr>
              <a:spLocks/>
            </p:cNvSpPr>
            <p:nvPr/>
          </p:nvSpPr>
          <p:spPr bwMode="auto">
            <a:xfrm>
              <a:off x="-4705350" y="5137151"/>
              <a:ext cx="1931988" cy="2635250"/>
            </a:xfrm>
            <a:custGeom>
              <a:avLst/>
              <a:gdLst>
                <a:gd name="T0" fmla="*/ 2536 w 2536"/>
                <a:gd name="T1" fmla="*/ 0 h 3458"/>
                <a:gd name="T2" fmla="*/ 1569 w 2536"/>
                <a:gd name="T3" fmla="*/ 3458 h 3458"/>
                <a:gd name="T4" fmla="*/ 231 w 2536"/>
                <a:gd name="T5" fmla="*/ 3458 h 3458"/>
                <a:gd name="T6" fmla="*/ 2536 w 2536"/>
                <a:gd name="T7" fmla="*/ 0 h 3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6" h="3458">
                  <a:moveTo>
                    <a:pt x="2536" y="0"/>
                  </a:moveTo>
                  <a:cubicBezTo>
                    <a:pt x="2536" y="0"/>
                    <a:pt x="1569" y="1153"/>
                    <a:pt x="1569" y="3458"/>
                  </a:cubicBezTo>
                  <a:lnTo>
                    <a:pt x="231" y="3458"/>
                  </a:lnTo>
                  <a:cubicBezTo>
                    <a:pt x="231" y="3458"/>
                    <a:pt x="0" y="768"/>
                    <a:pt x="25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5" name="Freeform 8"/>
            <p:cNvSpPr>
              <a:spLocks/>
            </p:cNvSpPr>
            <p:nvPr/>
          </p:nvSpPr>
          <p:spPr bwMode="auto">
            <a:xfrm>
              <a:off x="-9275763" y="5137151"/>
              <a:ext cx="1931988" cy="2635250"/>
            </a:xfrm>
            <a:custGeom>
              <a:avLst/>
              <a:gdLst>
                <a:gd name="T0" fmla="*/ 0 w 2536"/>
                <a:gd name="T1" fmla="*/ 0 h 3458"/>
                <a:gd name="T2" fmla="*/ 968 w 2536"/>
                <a:gd name="T3" fmla="*/ 3458 h 3458"/>
                <a:gd name="T4" fmla="*/ 2305 w 2536"/>
                <a:gd name="T5" fmla="*/ 3458 h 3458"/>
                <a:gd name="T6" fmla="*/ 0 w 2536"/>
                <a:gd name="T7" fmla="*/ 0 h 3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6" h="3458">
                  <a:moveTo>
                    <a:pt x="0" y="0"/>
                  </a:moveTo>
                  <a:cubicBezTo>
                    <a:pt x="0" y="0"/>
                    <a:pt x="968" y="1153"/>
                    <a:pt x="968" y="3458"/>
                  </a:cubicBezTo>
                  <a:lnTo>
                    <a:pt x="2305" y="3458"/>
                  </a:lnTo>
                  <a:cubicBezTo>
                    <a:pt x="2305" y="3458"/>
                    <a:pt x="2536" y="76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6" name="Freeform 9"/>
            <p:cNvSpPr>
              <a:spLocks/>
            </p:cNvSpPr>
            <p:nvPr/>
          </p:nvSpPr>
          <p:spPr bwMode="auto">
            <a:xfrm>
              <a:off x="-6719888" y="1728788"/>
              <a:ext cx="2273300" cy="6043613"/>
            </a:xfrm>
            <a:custGeom>
              <a:avLst/>
              <a:gdLst>
                <a:gd name="T0" fmla="*/ 2982 w 2982"/>
                <a:gd name="T1" fmla="*/ 0 h 7931"/>
                <a:gd name="T2" fmla="*/ 1584 w 2982"/>
                <a:gd name="T3" fmla="*/ 7931 h 7931"/>
                <a:gd name="T4" fmla="*/ 246 w 2982"/>
                <a:gd name="T5" fmla="*/ 7931 h 7931"/>
                <a:gd name="T6" fmla="*/ 2982 w 2982"/>
                <a:gd name="T7" fmla="*/ 0 h 7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82" h="7931">
                  <a:moveTo>
                    <a:pt x="2982" y="0"/>
                  </a:moveTo>
                  <a:cubicBezTo>
                    <a:pt x="2982" y="0"/>
                    <a:pt x="1584" y="3351"/>
                    <a:pt x="1584" y="7931"/>
                  </a:cubicBezTo>
                  <a:lnTo>
                    <a:pt x="246" y="7931"/>
                  </a:lnTo>
                  <a:cubicBezTo>
                    <a:pt x="246" y="7931"/>
                    <a:pt x="0" y="2536"/>
                    <a:pt x="298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01" name="그룹 600"/>
          <p:cNvGrpSpPr/>
          <p:nvPr/>
        </p:nvGrpSpPr>
        <p:grpSpPr>
          <a:xfrm>
            <a:off x="4618191" y="5157797"/>
            <a:ext cx="363315" cy="337681"/>
            <a:chOff x="-9275763" y="1728788"/>
            <a:chExt cx="6502401" cy="6043613"/>
          </a:xfrm>
          <a:solidFill>
            <a:srgbClr val="B7D564"/>
          </a:solidFill>
        </p:grpSpPr>
        <p:sp>
          <p:nvSpPr>
            <p:cNvPr id="602" name="Freeform 5"/>
            <p:cNvSpPr>
              <a:spLocks/>
            </p:cNvSpPr>
            <p:nvPr/>
          </p:nvSpPr>
          <p:spPr bwMode="auto">
            <a:xfrm>
              <a:off x="-8513763" y="3263901"/>
              <a:ext cx="2084388" cy="4508500"/>
            </a:xfrm>
            <a:custGeom>
              <a:avLst/>
              <a:gdLst>
                <a:gd name="T0" fmla="*/ 0 w 2736"/>
                <a:gd name="T1" fmla="*/ 0 h 5917"/>
                <a:gd name="T2" fmla="*/ 1291 w 2736"/>
                <a:gd name="T3" fmla="*/ 5917 h 5917"/>
                <a:gd name="T4" fmla="*/ 2628 w 2736"/>
                <a:gd name="T5" fmla="*/ 5917 h 5917"/>
                <a:gd name="T6" fmla="*/ 0 w 2736"/>
                <a:gd name="T7" fmla="*/ 0 h 5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36" h="5917">
                  <a:moveTo>
                    <a:pt x="0" y="0"/>
                  </a:moveTo>
                  <a:cubicBezTo>
                    <a:pt x="0" y="0"/>
                    <a:pt x="1291" y="2689"/>
                    <a:pt x="1291" y="5917"/>
                  </a:cubicBezTo>
                  <a:lnTo>
                    <a:pt x="2628" y="5917"/>
                  </a:lnTo>
                  <a:cubicBezTo>
                    <a:pt x="2628" y="5917"/>
                    <a:pt x="2736" y="1537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3" name="Freeform 6"/>
            <p:cNvSpPr>
              <a:spLocks/>
            </p:cNvSpPr>
            <p:nvPr/>
          </p:nvSpPr>
          <p:spPr bwMode="auto">
            <a:xfrm>
              <a:off x="-5616575" y="3263901"/>
              <a:ext cx="2084388" cy="4508500"/>
            </a:xfrm>
            <a:custGeom>
              <a:avLst/>
              <a:gdLst>
                <a:gd name="T0" fmla="*/ 2736 w 2736"/>
                <a:gd name="T1" fmla="*/ 0 h 5917"/>
                <a:gd name="T2" fmla="*/ 1445 w 2736"/>
                <a:gd name="T3" fmla="*/ 5917 h 5917"/>
                <a:gd name="T4" fmla="*/ 108 w 2736"/>
                <a:gd name="T5" fmla="*/ 5917 h 5917"/>
                <a:gd name="T6" fmla="*/ 2736 w 2736"/>
                <a:gd name="T7" fmla="*/ 0 h 5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36" h="5917">
                  <a:moveTo>
                    <a:pt x="2736" y="0"/>
                  </a:moveTo>
                  <a:cubicBezTo>
                    <a:pt x="2736" y="0"/>
                    <a:pt x="1445" y="2689"/>
                    <a:pt x="1445" y="5917"/>
                  </a:cubicBezTo>
                  <a:lnTo>
                    <a:pt x="108" y="5917"/>
                  </a:lnTo>
                  <a:cubicBezTo>
                    <a:pt x="108" y="5917"/>
                    <a:pt x="0" y="1537"/>
                    <a:pt x="27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4" name="Freeform 7"/>
            <p:cNvSpPr>
              <a:spLocks/>
            </p:cNvSpPr>
            <p:nvPr/>
          </p:nvSpPr>
          <p:spPr bwMode="auto">
            <a:xfrm>
              <a:off x="-4705350" y="5137151"/>
              <a:ext cx="1931988" cy="2635250"/>
            </a:xfrm>
            <a:custGeom>
              <a:avLst/>
              <a:gdLst>
                <a:gd name="T0" fmla="*/ 2536 w 2536"/>
                <a:gd name="T1" fmla="*/ 0 h 3458"/>
                <a:gd name="T2" fmla="*/ 1569 w 2536"/>
                <a:gd name="T3" fmla="*/ 3458 h 3458"/>
                <a:gd name="T4" fmla="*/ 231 w 2536"/>
                <a:gd name="T5" fmla="*/ 3458 h 3458"/>
                <a:gd name="T6" fmla="*/ 2536 w 2536"/>
                <a:gd name="T7" fmla="*/ 0 h 3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6" h="3458">
                  <a:moveTo>
                    <a:pt x="2536" y="0"/>
                  </a:moveTo>
                  <a:cubicBezTo>
                    <a:pt x="2536" y="0"/>
                    <a:pt x="1569" y="1153"/>
                    <a:pt x="1569" y="3458"/>
                  </a:cubicBezTo>
                  <a:lnTo>
                    <a:pt x="231" y="3458"/>
                  </a:lnTo>
                  <a:cubicBezTo>
                    <a:pt x="231" y="3458"/>
                    <a:pt x="0" y="768"/>
                    <a:pt x="25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5" name="Freeform 8"/>
            <p:cNvSpPr>
              <a:spLocks/>
            </p:cNvSpPr>
            <p:nvPr/>
          </p:nvSpPr>
          <p:spPr bwMode="auto">
            <a:xfrm>
              <a:off x="-9275763" y="5137151"/>
              <a:ext cx="1931988" cy="2635250"/>
            </a:xfrm>
            <a:custGeom>
              <a:avLst/>
              <a:gdLst>
                <a:gd name="T0" fmla="*/ 0 w 2536"/>
                <a:gd name="T1" fmla="*/ 0 h 3458"/>
                <a:gd name="T2" fmla="*/ 968 w 2536"/>
                <a:gd name="T3" fmla="*/ 3458 h 3458"/>
                <a:gd name="T4" fmla="*/ 2305 w 2536"/>
                <a:gd name="T5" fmla="*/ 3458 h 3458"/>
                <a:gd name="T6" fmla="*/ 0 w 2536"/>
                <a:gd name="T7" fmla="*/ 0 h 3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6" h="3458">
                  <a:moveTo>
                    <a:pt x="0" y="0"/>
                  </a:moveTo>
                  <a:cubicBezTo>
                    <a:pt x="0" y="0"/>
                    <a:pt x="968" y="1153"/>
                    <a:pt x="968" y="3458"/>
                  </a:cubicBezTo>
                  <a:lnTo>
                    <a:pt x="2305" y="3458"/>
                  </a:lnTo>
                  <a:cubicBezTo>
                    <a:pt x="2305" y="3458"/>
                    <a:pt x="2536" y="76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6" name="Freeform 9"/>
            <p:cNvSpPr>
              <a:spLocks/>
            </p:cNvSpPr>
            <p:nvPr/>
          </p:nvSpPr>
          <p:spPr bwMode="auto">
            <a:xfrm>
              <a:off x="-6719888" y="1728788"/>
              <a:ext cx="2273300" cy="6043613"/>
            </a:xfrm>
            <a:custGeom>
              <a:avLst/>
              <a:gdLst>
                <a:gd name="T0" fmla="*/ 2982 w 2982"/>
                <a:gd name="T1" fmla="*/ 0 h 7931"/>
                <a:gd name="T2" fmla="*/ 1584 w 2982"/>
                <a:gd name="T3" fmla="*/ 7931 h 7931"/>
                <a:gd name="T4" fmla="*/ 246 w 2982"/>
                <a:gd name="T5" fmla="*/ 7931 h 7931"/>
                <a:gd name="T6" fmla="*/ 2982 w 2982"/>
                <a:gd name="T7" fmla="*/ 0 h 7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82" h="7931">
                  <a:moveTo>
                    <a:pt x="2982" y="0"/>
                  </a:moveTo>
                  <a:cubicBezTo>
                    <a:pt x="2982" y="0"/>
                    <a:pt x="1584" y="3351"/>
                    <a:pt x="1584" y="7931"/>
                  </a:cubicBezTo>
                  <a:lnTo>
                    <a:pt x="246" y="7931"/>
                  </a:lnTo>
                  <a:cubicBezTo>
                    <a:pt x="246" y="7931"/>
                    <a:pt x="0" y="2536"/>
                    <a:pt x="298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07" name="그룹 606"/>
          <p:cNvGrpSpPr/>
          <p:nvPr/>
        </p:nvGrpSpPr>
        <p:grpSpPr>
          <a:xfrm>
            <a:off x="294139" y="1355282"/>
            <a:ext cx="302038" cy="246576"/>
            <a:chOff x="-1494886" y="5303243"/>
            <a:chExt cx="917244" cy="748814"/>
          </a:xfrm>
          <a:solidFill>
            <a:srgbClr val="99B23C"/>
          </a:solidFill>
        </p:grpSpPr>
        <p:sp>
          <p:nvSpPr>
            <p:cNvPr id="608" name="Freeform 6"/>
            <p:cNvSpPr>
              <a:spLocks/>
            </p:cNvSpPr>
            <p:nvPr/>
          </p:nvSpPr>
          <p:spPr bwMode="auto">
            <a:xfrm>
              <a:off x="-1168359" y="5303243"/>
              <a:ext cx="433060" cy="748813"/>
            </a:xfrm>
            <a:custGeom>
              <a:avLst/>
              <a:gdLst>
                <a:gd name="T0" fmla="*/ 2736 w 2736"/>
                <a:gd name="T1" fmla="*/ 0 h 5917"/>
                <a:gd name="T2" fmla="*/ 1445 w 2736"/>
                <a:gd name="T3" fmla="*/ 5917 h 5917"/>
                <a:gd name="T4" fmla="*/ 108 w 2736"/>
                <a:gd name="T5" fmla="*/ 5917 h 5917"/>
                <a:gd name="T6" fmla="*/ 2736 w 2736"/>
                <a:gd name="T7" fmla="*/ 0 h 5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36" h="5917">
                  <a:moveTo>
                    <a:pt x="2736" y="0"/>
                  </a:moveTo>
                  <a:cubicBezTo>
                    <a:pt x="2736" y="0"/>
                    <a:pt x="1445" y="2689"/>
                    <a:pt x="1445" y="5917"/>
                  </a:cubicBezTo>
                  <a:lnTo>
                    <a:pt x="108" y="5917"/>
                  </a:lnTo>
                  <a:cubicBezTo>
                    <a:pt x="108" y="5917"/>
                    <a:pt x="0" y="1537"/>
                    <a:pt x="27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9" name="Freeform 7"/>
            <p:cNvSpPr>
              <a:spLocks/>
            </p:cNvSpPr>
            <p:nvPr/>
          </p:nvSpPr>
          <p:spPr bwMode="auto">
            <a:xfrm>
              <a:off x="-979039" y="5504548"/>
              <a:ext cx="401397" cy="547509"/>
            </a:xfrm>
            <a:custGeom>
              <a:avLst/>
              <a:gdLst>
                <a:gd name="T0" fmla="*/ 2536 w 2536"/>
                <a:gd name="T1" fmla="*/ 0 h 3458"/>
                <a:gd name="T2" fmla="*/ 1569 w 2536"/>
                <a:gd name="T3" fmla="*/ 3458 h 3458"/>
                <a:gd name="T4" fmla="*/ 231 w 2536"/>
                <a:gd name="T5" fmla="*/ 3458 h 3458"/>
                <a:gd name="T6" fmla="*/ 2536 w 2536"/>
                <a:gd name="T7" fmla="*/ 0 h 3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6" h="3458">
                  <a:moveTo>
                    <a:pt x="2536" y="0"/>
                  </a:moveTo>
                  <a:cubicBezTo>
                    <a:pt x="2536" y="0"/>
                    <a:pt x="1569" y="1153"/>
                    <a:pt x="1569" y="3458"/>
                  </a:cubicBezTo>
                  <a:lnTo>
                    <a:pt x="231" y="3458"/>
                  </a:lnTo>
                  <a:cubicBezTo>
                    <a:pt x="231" y="3458"/>
                    <a:pt x="0" y="768"/>
                    <a:pt x="25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0" name="Freeform 8"/>
            <p:cNvSpPr>
              <a:spLocks/>
            </p:cNvSpPr>
            <p:nvPr/>
          </p:nvSpPr>
          <p:spPr bwMode="auto">
            <a:xfrm>
              <a:off x="-1494886" y="5504548"/>
              <a:ext cx="401397" cy="547509"/>
            </a:xfrm>
            <a:custGeom>
              <a:avLst/>
              <a:gdLst>
                <a:gd name="T0" fmla="*/ 0 w 2536"/>
                <a:gd name="T1" fmla="*/ 0 h 3458"/>
                <a:gd name="T2" fmla="*/ 968 w 2536"/>
                <a:gd name="T3" fmla="*/ 3458 h 3458"/>
                <a:gd name="T4" fmla="*/ 2305 w 2536"/>
                <a:gd name="T5" fmla="*/ 3458 h 3458"/>
                <a:gd name="T6" fmla="*/ 0 w 2536"/>
                <a:gd name="T7" fmla="*/ 0 h 3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6" h="3458">
                  <a:moveTo>
                    <a:pt x="0" y="0"/>
                  </a:moveTo>
                  <a:cubicBezTo>
                    <a:pt x="0" y="0"/>
                    <a:pt x="968" y="1153"/>
                    <a:pt x="968" y="3458"/>
                  </a:cubicBezTo>
                  <a:lnTo>
                    <a:pt x="2305" y="3458"/>
                  </a:lnTo>
                  <a:cubicBezTo>
                    <a:pt x="2305" y="3458"/>
                    <a:pt x="2536" y="76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13" name="TextBox 612"/>
          <p:cNvSpPr txBox="1"/>
          <p:nvPr/>
        </p:nvSpPr>
        <p:spPr>
          <a:xfrm>
            <a:off x="0" y="6392755"/>
            <a:ext cx="9144000" cy="24622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10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96" name="그룹 195"/>
          <p:cNvGrpSpPr/>
          <p:nvPr/>
        </p:nvGrpSpPr>
        <p:grpSpPr>
          <a:xfrm>
            <a:off x="1009970" y="3388839"/>
            <a:ext cx="750241" cy="1369590"/>
            <a:chOff x="1009970" y="3388839"/>
            <a:chExt cx="750241" cy="1369590"/>
          </a:xfrm>
        </p:grpSpPr>
        <p:sp>
          <p:nvSpPr>
            <p:cNvPr id="197" name="타원 196"/>
            <p:cNvSpPr/>
            <p:nvPr/>
          </p:nvSpPr>
          <p:spPr>
            <a:xfrm rot="1196787">
              <a:off x="1238688" y="4093127"/>
              <a:ext cx="521523" cy="260884"/>
            </a:xfrm>
            <a:prstGeom prst="ellipse">
              <a:avLst/>
            </a:prstGeom>
            <a:solidFill>
              <a:srgbClr val="7E22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8" name="그림 19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9970" y="3388839"/>
              <a:ext cx="709747" cy="1369590"/>
            </a:xfrm>
            <a:prstGeom prst="rect">
              <a:avLst/>
            </a:prstGeom>
          </p:spPr>
        </p:pic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871D4DEE-D887-49D3-86BC-6323C13D64F4}"/>
              </a:ext>
            </a:extLst>
          </p:cNvPr>
          <p:cNvGrpSpPr/>
          <p:nvPr/>
        </p:nvGrpSpPr>
        <p:grpSpPr>
          <a:xfrm>
            <a:off x="4487198" y="4653571"/>
            <a:ext cx="4004840" cy="400110"/>
            <a:chOff x="4527730" y="2243557"/>
            <a:chExt cx="4049110" cy="400110"/>
          </a:xfrm>
        </p:grpSpPr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86C7D193-34A4-4F2A-A0C9-A7F728897B64}"/>
                </a:ext>
              </a:extLst>
            </p:cNvPr>
            <p:cNvSpPr txBox="1"/>
            <p:nvPr/>
          </p:nvSpPr>
          <p:spPr>
            <a:xfrm>
              <a:off x="5128093" y="2243557"/>
              <a:ext cx="3448747" cy="400110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느낀 점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7F81580B-4643-4808-933F-C1B02D65CF86}"/>
                </a:ext>
              </a:extLst>
            </p:cNvPr>
            <p:cNvSpPr txBox="1"/>
            <p:nvPr/>
          </p:nvSpPr>
          <p:spPr>
            <a:xfrm>
              <a:off x="4527730" y="2243557"/>
              <a:ext cx="600364" cy="400110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20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05</a:t>
              </a:r>
              <a:endPara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207456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893454" y="1866900"/>
            <a:ext cx="5421746" cy="208972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0" dirty="0"/>
              <a:t>THE END</a:t>
            </a:r>
            <a:endParaRPr lang="ko-KR" altLang="en-US" sz="80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1893454" y="1866900"/>
            <a:ext cx="5421746" cy="2089727"/>
          </a:xfrm>
          <a:prstGeom prst="roundRect">
            <a:avLst/>
          </a:prstGeom>
          <a:noFill/>
          <a:ln w="1270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66" name="그룹 2065"/>
          <p:cNvGrpSpPr/>
          <p:nvPr/>
        </p:nvGrpSpPr>
        <p:grpSpPr>
          <a:xfrm>
            <a:off x="6230795" y="2997254"/>
            <a:ext cx="903124" cy="2182465"/>
            <a:chOff x="4579548" y="3243609"/>
            <a:chExt cx="903124" cy="2182465"/>
          </a:xfrm>
        </p:grpSpPr>
        <p:grpSp>
          <p:nvGrpSpPr>
            <p:cNvPr id="13" name="그룹 12"/>
            <p:cNvGrpSpPr/>
            <p:nvPr/>
          </p:nvGrpSpPr>
          <p:grpSpPr>
            <a:xfrm>
              <a:off x="4824029" y="4373104"/>
              <a:ext cx="466123" cy="1052970"/>
              <a:chOff x="-7115891" y="-7459555"/>
              <a:chExt cx="466123" cy="1052970"/>
            </a:xfrm>
          </p:grpSpPr>
          <p:sp>
            <p:nvSpPr>
              <p:cNvPr id="55" name="직사각형 54"/>
              <p:cNvSpPr/>
              <p:nvPr/>
            </p:nvSpPr>
            <p:spPr>
              <a:xfrm>
                <a:off x="-6725132" y="-7359216"/>
                <a:ext cx="44033" cy="851564"/>
              </a:xfrm>
              <a:prstGeom prst="rect">
                <a:avLst/>
              </a:prstGeom>
              <a:solidFill>
                <a:srgbClr val="FBCE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-6961299" y="-7359216"/>
                <a:ext cx="44033" cy="851564"/>
              </a:xfrm>
              <a:prstGeom prst="rect">
                <a:avLst/>
              </a:prstGeom>
              <a:solidFill>
                <a:srgbClr val="FBCE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7" name="그룹 56"/>
              <p:cNvGrpSpPr/>
              <p:nvPr/>
            </p:nvGrpSpPr>
            <p:grpSpPr>
              <a:xfrm>
                <a:off x="-6984887" y="-7459555"/>
                <a:ext cx="322603" cy="851564"/>
                <a:chOff x="-8983054" y="-7646670"/>
                <a:chExt cx="730823" cy="1929130"/>
              </a:xfrm>
              <a:solidFill>
                <a:srgbClr val="4B4865"/>
              </a:solidFill>
            </p:grpSpPr>
            <p:sp>
              <p:nvSpPr>
                <p:cNvPr id="64" name="직사각형 63"/>
                <p:cNvSpPr/>
                <p:nvPr/>
              </p:nvSpPr>
              <p:spPr>
                <a:xfrm>
                  <a:off x="-8448036" y="-7646670"/>
                  <a:ext cx="195805" cy="192913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직사각형 64"/>
                <p:cNvSpPr/>
                <p:nvPr/>
              </p:nvSpPr>
              <p:spPr>
                <a:xfrm>
                  <a:off x="-8983054" y="-7646670"/>
                  <a:ext cx="195805" cy="192913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직사각형 65"/>
                <p:cNvSpPr/>
                <p:nvPr/>
              </p:nvSpPr>
              <p:spPr>
                <a:xfrm>
                  <a:off x="-8840484" y="-7646670"/>
                  <a:ext cx="466107" cy="280669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달 66"/>
                <p:cNvSpPr/>
                <p:nvPr/>
              </p:nvSpPr>
              <p:spPr>
                <a:xfrm rot="8100000">
                  <a:off x="-8487021" y="-7416181"/>
                  <a:ext cx="52415" cy="104830"/>
                </a:xfrm>
                <a:prstGeom prst="moon">
                  <a:avLst>
                    <a:gd name="adj" fmla="val 74673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" name="달 67"/>
                <p:cNvSpPr/>
                <p:nvPr/>
              </p:nvSpPr>
              <p:spPr>
                <a:xfrm rot="13500000" flipH="1">
                  <a:off x="-8796163" y="-7395669"/>
                  <a:ext cx="45719" cy="88809"/>
                </a:xfrm>
                <a:prstGeom prst="moon">
                  <a:avLst>
                    <a:gd name="adj" fmla="val 74673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8" name="모서리가 둥근 직사각형 57"/>
              <p:cNvSpPr/>
              <p:nvPr/>
            </p:nvSpPr>
            <p:spPr>
              <a:xfrm>
                <a:off x="-6762675" y="-6612936"/>
                <a:ext cx="112907" cy="64089"/>
              </a:xfrm>
              <a:prstGeom prst="roundRect">
                <a:avLst>
                  <a:gd name="adj" fmla="val 14596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모서리가 둥근 직사각형 58"/>
              <p:cNvSpPr/>
              <p:nvPr/>
            </p:nvSpPr>
            <p:spPr>
              <a:xfrm>
                <a:off x="-7000972" y="-6612936"/>
                <a:ext cx="112907" cy="64089"/>
              </a:xfrm>
              <a:prstGeom prst="roundRect">
                <a:avLst>
                  <a:gd name="adj" fmla="val 14596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한쪽 모서리가 둥근 사각형 59"/>
              <p:cNvSpPr/>
              <p:nvPr/>
            </p:nvSpPr>
            <p:spPr>
              <a:xfrm flipH="1">
                <a:off x="-7115891" y="-6507652"/>
                <a:ext cx="197545" cy="100340"/>
              </a:xfrm>
              <a:prstGeom prst="round1Rect">
                <a:avLst>
                  <a:gd name="adj" fmla="val 50000"/>
                </a:avLst>
              </a:prstGeom>
              <a:solidFill>
                <a:srgbClr val="5C2A0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한쪽 모서리가 둥근 사각형 60"/>
              <p:cNvSpPr/>
              <p:nvPr/>
            </p:nvSpPr>
            <p:spPr>
              <a:xfrm flipH="1">
                <a:off x="-6879836" y="-6507652"/>
                <a:ext cx="197545" cy="100340"/>
              </a:xfrm>
              <a:prstGeom prst="round1Rect">
                <a:avLst>
                  <a:gd name="adj" fmla="val 50000"/>
                </a:avLst>
              </a:prstGeom>
              <a:solidFill>
                <a:srgbClr val="5C2A0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-7114910" y="-6426841"/>
                <a:ext cx="196564" cy="20256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-6880537" y="-6426841"/>
                <a:ext cx="196564" cy="20256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65" name="그룹 2064"/>
            <p:cNvGrpSpPr/>
            <p:nvPr/>
          </p:nvGrpSpPr>
          <p:grpSpPr>
            <a:xfrm>
              <a:off x="4579548" y="3243609"/>
              <a:ext cx="903124" cy="1141064"/>
              <a:chOff x="4579548" y="3243609"/>
              <a:chExt cx="903124" cy="1141064"/>
            </a:xfrm>
          </p:grpSpPr>
          <p:sp>
            <p:nvSpPr>
              <p:cNvPr id="69" name="타원 68"/>
              <p:cNvSpPr/>
              <p:nvPr/>
            </p:nvSpPr>
            <p:spPr>
              <a:xfrm>
                <a:off x="4912256" y="3801783"/>
                <a:ext cx="393314" cy="105955"/>
              </a:xfrm>
              <a:prstGeom prst="ellipse">
                <a:avLst/>
              </a:prstGeom>
              <a:solidFill>
                <a:srgbClr val="C70B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4954628" y="3883479"/>
                <a:ext cx="324592" cy="501194"/>
              </a:xfrm>
              <a:prstGeom prst="rect">
                <a:avLst/>
              </a:prstGeom>
              <a:solidFill>
                <a:srgbClr val="C70B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>
                <a:off x="4917583" y="3290613"/>
                <a:ext cx="311785" cy="521609"/>
                <a:chOff x="-7022337" y="-8669651"/>
                <a:chExt cx="311785" cy="521609"/>
              </a:xfrm>
            </p:grpSpPr>
            <p:grpSp>
              <p:nvGrpSpPr>
                <p:cNvPr id="17" name="그룹 16"/>
                <p:cNvGrpSpPr/>
                <p:nvPr/>
              </p:nvGrpSpPr>
              <p:grpSpPr>
                <a:xfrm>
                  <a:off x="-6929847" y="-8296274"/>
                  <a:ext cx="194107" cy="148232"/>
                  <a:chOff x="-7718101" y="-9430643"/>
                  <a:chExt cx="439729" cy="335803"/>
                </a:xfrm>
              </p:grpSpPr>
              <p:sp>
                <p:nvSpPr>
                  <p:cNvPr id="49" name="타원 48"/>
                  <p:cNvSpPr/>
                  <p:nvPr/>
                </p:nvSpPr>
                <p:spPr>
                  <a:xfrm>
                    <a:off x="-7718101" y="-9258827"/>
                    <a:ext cx="439729" cy="103571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0" name="양쪽 모서리가 둥근 사각형 49"/>
                  <p:cNvSpPr/>
                  <p:nvPr/>
                </p:nvSpPr>
                <p:spPr>
                  <a:xfrm rot="10800000">
                    <a:off x="-7568449" y="-9430643"/>
                    <a:ext cx="153933" cy="33580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FABC6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8" name="그룹 17"/>
                <p:cNvGrpSpPr/>
                <p:nvPr/>
              </p:nvGrpSpPr>
              <p:grpSpPr>
                <a:xfrm>
                  <a:off x="-7022337" y="-8669651"/>
                  <a:ext cx="311785" cy="460912"/>
                  <a:chOff x="-8089667" y="-10102902"/>
                  <a:chExt cx="706317" cy="1044151"/>
                </a:xfrm>
              </p:grpSpPr>
              <p:sp>
                <p:nvSpPr>
                  <p:cNvPr id="21" name="모서리가 둥근 직사각형 20"/>
                  <p:cNvSpPr/>
                  <p:nvPr/>
                </p:nvSpPr>
                <p:spPr>
                  <a:xfrm flipH="1">
                    <a:off x="-7995751" y="-9942634"/>
                    <a:ext cx="464820" cy="84772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BCE9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" name="달 18"/>
                  <p:cNvSpPr/>
                  <p:nvPr/>
                </p:nvSpPr>
                <p:spPr>
                  <a:xfrm rot="21156374">
                    <a:off x="-8082878" y="-9853617"/>
                    <a:ext cx="164384" cy="473890"/>
                  </a:xfrm>
                  <a:prstGeom prst="moon">
                    <a:avLst>
                      <a:gd name="adj" fmla="val 87500"/>
                    </a:avLst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" name="타원 19"/>
                  <p:cNvSpPr/>
                  <p:nvPr/>
                </p:nvSpPr>
                <p:spPr>
                  <a:xfrm rot="6499485">
                    <a:off x="-7841761" y="-9606917"/>
                    <a:ext cx="642248" cy="274575"/>
                  </a:xfrm>
                  <a:prstGeom prst="ellipse">
                    <a:avLst/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" name="자유형 21"/>
                  <p:cNvSpPr/>
                  <p:nvPr/>
                </p:nvSpPr>
                <p:spPr>
                  <a:xfrm flipH="1">
                    <a:off x="-7995756" y="-9942634"/>
                    <a:ext cx="464820" cy="168566"/>
                  </a:xfrm>
                  <a:custGeom>
                    <a:avLst/>
                    <a:gdLst>
                      <a:gd name="connsiteX0" fmla="*/ 232410 w 464820"/>
                      <a:gd name="connsiteY0" fmla="*/ 0 h 292993"/>
                      <a:gd name="connsiteX1" fmla="*/ 464820 w 464820"/>
                      <a:gd name="connsiteY1" fmla="*/ 232410 h 292993"/>
                      <a:gd name="connsiteX2" fmla="*/ 464820 w 464820"/>
                      <a:gd name="connsiteY2" fmla="*/ 292993 h 292993"/>
                      <a:gd name="connsiteX3" fmla="*/ 0 w 464820"/>
                      <a:gd name="connsiteY3" fmla="*/ 292993 h 292993"/>
                      <a:gd name="connsiteX4" fmla="*/ 0 w 464820"/>
                      <a:gd name="connsiteY4" fmla="*/ 232410 h 292993"/>
                      <a:gd name="connsiteX5" fmla="*/ 232410 w 464820"/>
                      <a:gd name="connsiteY5" fmla="*/ 0 h 2929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64820" h="292993">
                        <a:moveTo>
                          <a:pt x="232410" y="0"/>
                        </a:moveTo>
                        <a:cubicBezTo>
                          <a:pt x="360766" y="0"/>
                          <a:pt x="464820" y="104054"/>
                          <a:pt x="464820" y="232410"/>
                        </a:cubicBezTo>
                        <a:lnTo>
                          <a:pt x="464820" y="292993"/>
                        </a:lnTo>
                        <a:lnTo>
                          <a:pt x="0" y="292993"/>
                        </a:lnTo>
                        <a:lnTo>
                          <a:pt x="0" y="232410"/>
                        </a:lnTo>
                        <a:cubicBezTo>
                          <a:pt x="0" y="104054"/>
                          <a:pt x="104054" y="0"/>
                          <a:pt x="232410" y="0"/>
                        </a:cubicBezTo>
                        <a:close/>
                      </a:path>
                    </a:pathLst>
                  </a:cu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" name="타원 30"/>
                  <p:cNvSpPr/>
                  <p:nvPr/>
                </p:nvSpPr>
                <p:spPr>
                  <a:xfrm rot="1439984">
                    <a:off x="-7958775" y="-10102902"/>
                    <a:ext cx="499069" cy="267003"/>
                  </a:xfrm>
                  <a:prstGeom prst="ellipse">
                    <a:avLst/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" name="달 31"/>
                  <p:cNvSpPr/>
                  <p:nvPr/>
                </p:nvSpPr>
                <p:spPr>
                  <a:xfrm rot="443626" flipH="1">
                    <a:off x="-7586740" y="-9705836"/>
                    <a:ext cx="103572" cy="223047"/>
                  </a:xfrm>
                  <a:prstGeom prst="moon">
                    <a:avLst>
                      <a:gd name="adj" fmla="val 87500"/>
                    </a:avLst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3" name="그룹 32"/>
                  <p:cNvGrpSpPr/>
                  <p:nvPr/>
                </p:nvGrpSpPr>
                <p:grpSpPr>
                  <a:xfrm>
                    <a:off x="-7895073" y="-9539542"/>
                    <a:ext cx="87868" cy="194287"/>
                    <a:chOff x="2072234" y="-9629732"/>
                    <a:chExt cx="733769" cy="1622454"/>
                  </a:xfrm>
                  <a:solidFill>
                    <a:srgbClr val="FABC6A"/>
                  </a:solidFill>
                </p:grpSpPr>
                <p:sp>
                  <p:nvSpPr>
                    <p:cNvPr id="39" name="타원 38"/>
                    <p:cNvSpPr/>
                    <p:nvPr/>
                  </p:nvSpPr>
                  <p:spPr>
                    <a:xfrm>
                      <a:off x="2652374" y="-8160908"/>
                      <a:ext cx="153629" cy="153629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0" name="타원 39"/>
                    <p:cNvSpPr/>
                    <p:nvPr/>
                  </p:nvSpPr>
                  <p:spPr>
                    <a:xfrm>
                      <a:off x="2652374" y="-9629732"/>
                      <a:ext cx="153629" cy="153629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1" name="타원 40"/>
                    <p:cNvSpPr/>
                    <p:nvPr/>
                  </p:nvSpPr>
                  <p:spPr>
                    <a:xfrm>
                      <a:off x="2072234" y="-8160907"/>
                      <a:ext cx="153629" cy="153629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34" name="타원 33"/>
                  <p:cNvSpPr/>
                  <p:nvPr/>
                </p:nvSpPr>
                <p:spPr>
                  <a:xfrm rot="3905520">
                    <a:off x="-7773955" y="-9920999"/>
                    <a:ext cx="499073" cy="269930"/>
                  </a:xfrm>
                  <a:prstGeom prst="ellipse">
                    <a:avLst/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" name="타원 34"/>
                  <p:cNvSpPr/>
                  <p:nvPr/>
                </p:nvSpPr>
                <p:spPr>
                  <a:xfrm rot="1661903">
                    <a:off x="-7951795" y="-9826081"/>
                    <a:ext cx="499069" cy="158800"/>
                  </a:xfrm>
                  <a:prstGeom prst="ellipse">
                    <a:avLst/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" name="타원 35"/>
                  <p:cNvSpPr/>
                  <p:nvPr/>
                </p:nvSpPr>
                <p:spPr>
                  <a:xfrm rot="6988377">
                    <a:off x="-8178458" y="-9844517"/>
                    <a:ext cx="499073" cy="103571"/>
                  </a:xfrm>
                  <a:prstGeom prst="ellipse">
                    <a:avLst/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" name="타원 36"/>
                  <p:cNvSpPr/>
                  <p:nvPr/>
                </p:nvSpPr>
                <p:spPr>
                  <a:xfrm rot="5825040">
                    <a:off x="-8228817" y="-9831031"/>
                    <a:ext cx="381872" cy="103572"/>
                  </a:xfrm>
                  <a:prstGeom prst="ellipse">
                    <a:avLst/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" name="타원 37"/>
                  <p:cNvSpPr/>
                  <p:nvPr/>
                </p:nvSpPr>
                <p:spPr>
                  <a:xfrm rot="7938494">
                    <a:off x="-8083854" y="-9999763"/>
                    <a:ext cx="243886" cy="191532"/>
                  </a:xfrm>
                  <a:prstGeom prst="ellipse">
                    <a:avLst/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6" name="달 125"/>
                  <p:cNvSpPr/>
                  <p:nvPr/>
                </p:nvSpPr>
                <p:spPr>
                  <a:xfrm rot="19110250">
                    <a:off x="-7979102" y="-9695073"/>
                    <a:ext cx="202717" cy="636322"/>
                  </a:xfrm>
                  <a:prstGeom prst="moon">
                    <a:avLst>
                      <a:gd name="adj" fmla="val 87500"/>
                    </a:avLst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7" name="달 126"/>
                  <p:cNvSpPr/>
                  <p:nvPr/>
                </p:nvSpPr>
                <p:spPr>
                  <a:xfrm rot="16200000">
                    <a:off x="-7754796" y="-9406873"/>
                    <a:ext cx="164384" cy="364394"/>
                  </a:xfrm>
                  <a:prstGeom prst="moon">
                    <a:avLst>
                      <a:gd name="adj" fmla="val 87500"/>
                    </a:avLst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8" name="타원 127"/>
                  <p:cNvSpPr/>
                  <p:nvPr/>
                </p:nvSpPr>
                <p:spPr>
                  <a:xfrm rot="1661903">
                    <a:off x="-8036226" y="-9829525"/>
                    <a:ext cx="632123" cy="562132"/>
                  </a:xfrm>
                  <a:prstGeom prst="ellipse">
                    <a:avLst/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054" name="그룹 2053"/>
              <p:cNvGrpSpPr/>
              <p:nvPr/>
            </p:nvGrpSpPr>
            <p:grpSpPr>
              <a:xfrm>
                <a:off x="5182860" y="3243609"/>
                <a:ext cx="299812" cy="877454"/>
                <a:chOff x="4500617" y="5257106"/>
                <a:chExt cx="299812" cy="877454"/>
              </a:xfrm>
            </p:grpSpPr>
            <p:sp>
              <p:nvSpPr>
                <p:cNvPr id="98" name="자유형 97"/>
                <p:cNvSpPr/>
                <p:nvPr/>
              </p:nvSpPr>
              <p:spPr>
                <a:xfrm rot="1851063">
                  <a:off x="4500617" y="5768262"/>
                  <a:ext cx="136184" cy="180637"/>
                </a:xfrm>
                <a:custGeom>
                  <a:avLst/>
                  <a:gdLst>
                    <a:gd name="connsiteX0" fmla="*/ 146874 w 147472"/>
                    <a:gd name="connsiteY0" fmla="*/ 30920 h 277736"/>
                    <a:gd name="connsiteX1" fmla="*/ 97344 w 147472"/>
                    <a:gd name="connsiteY1" fmla="*/ 107120 h 277736"/>
                    <a:gd name="connsiteX2" fmla="*/ 87819 w 147472"/>
                    <a:gd name="connsiteY2" fmla="*/ 267140 h 277736"/>
                    <a:gd name="connsiteX3" fmla="*/ 42099 w 147472"/>
                    <a:gd name="connsiteY3" fmla="*/ 246185 h 277736"/>
                    <a:gd name="connsiteX4" fmla="*/ 189 w 147472"/>
                    <a:gd name="connsiteY4" fmla="*/ 112835 h 277736"/>
                    <a:gd name="connsiteX5" fmla="*/ 59244 w 147472"/>
                    <a:gd name="connsiteY5" fmla="*/ 4250 h 277736"/>
                    <a:gd name="connsiteX6" fmla="*/ 146874 w 147472"/>
                    <a:gd name="connsiteY6" fmla="*/ 30920 h 277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7472" h="277736">
                      <a:moveTo>
                        <a:pt x="146874" y="30920"/>
                      </a:moveTo>
                      <a:cubicBezTo>
                        <a:pt x="153224" y="48065"/>
                        <a:pt x="107187" y="67750"/>
                        <a:pt x="97344" y="107120"/>
                      </a:cubicBezTo>
                      <a:cubicBezTo>
                        <a:pt x="87501" y="146490"/>
                        <a:pt x="97026" y="243963"/>
                        <a:pt x="87819" y="267140"/>
                      </a:cubicBezTo>
                      <a:cubicBezTo>
                        <a:pt x="78612" y="290317"/>
                        <a:pt x="56704" y="271902"/>
                        <a:pt x="42099" y="246185"/>
                      </a:cubicBezTo>
                      <a:cubicBezTo>
                        <a:pt x="27494" y="220468"/>
                        <a:pt x="-2668" y="153157"/>
                        <a:pt x="189" y="112835"/>
                      </a:cubicBezTo>
                      <a:cubicBezTo>
                        <a:pt x="3046" y="72513"/>
                        <a:pt x="35114" y="18220"/>
                        <a:pt x="59244" y="4250"/>
                      </a:cubicBezTo>
                      <a:cubicBezTo>
                        <a:pt x="83374" y="-9720"/>
                        <a:pt x="140524" y="13775"/>
                        <a:pt x="146874" y="30920"/>
                      </a:cubicBezTo>
                      <a:close/>
                    </a:path>
                  </a:pathLst>
                </a:cu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052" name="그룹 2051"/>
                <p:cNvGrpSpPr/>
                <p:nvPr/>
              </p:nvGrpSpPr>
              <p:grpSpPr>
                <a:xfrm>
                  <a:off x="4547862" y="5257106"/>
                  <a:ext cx="252567" cy="166679"/>
                  <a:chOff x="4547862" y="5257106"/>
                  <a:chExt cx="252567" cy="166679"/>
                </a:xfrm>
              </p:grpSpPr>
              <p:sp>
                <p:nvSpPr>
                  <p:cNvPr id="95" name="양쪽 모서리가 둥근 사각형 94"/>
                  <p:cNvSpPr/>
                  <p:nvPr/>
                </p:nvSpPr>
                <p:spPr>
                  <a:xfrm rot="6946452" flipV="1">
                    <a:off x="4646179" y="5314389"/>
                    <a:ext cx="33244" cy="76407"/>
                  </a:xfrm>
                  <a:prstGeom prst="round2SameRect">
                    <a:avLst>
                      <a:gd name="adj1" fmla="val 43630"/>
                      <a:gd name="adj2" fmla="val 0"/>
                    </a:avLst>
                  </a:prstGeom>
                  <a:solidFill>
                    <a:srgbClr val="FBCE9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" name="모서리가 둥근 직사각형 14"/>
                  <p:cNvSpPr/>
                  <p:nvPr/>
                </p:nvSpPr>
                <p:spPr>
                  <a:xfrm rot="17281404">
                    <a:off x="4636290" y="5185750"/>
                    <a:ext cx="75711" cy="252567"/>
                  </a:xfrm>
                  <a:prstGeom prst="roundRect">
                    <a:avLst>
                      <a:gd name="adj" fmla="val 20109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2" name="직사각형 91"/>
                  <p:cNvSpPr/>
                  <p:nvPr/>
                </p:nvSpPr>
                <p:spPr>
                  <a:xfrm rot="21346452" flipV="1">
                    <a:off x="4686191" y="5381961"/>
                    <a:ext cx="87341" cy="4182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4" name="양쪽 모서리가 둥근 사각형 93"/>
                  <p:cNvSpPr/>
                  <p:nvPr/>
                </p:nvSpPr>
                <p:spPr>
                  <a:xfrm rot="10546452" flipV="1">
                    <a:off x="4677539" y="5257106"/>
                    <a:ext cx="89843" cy="125173"/>
                  </a:xfrm>
                  <a:prstGeom prst="round2SameRect">
                    <a:avLst>
                      <a:gd name="adj1" fmla="val 43630"/>
                      <a:gd name="adj2" fmla="val 0"/>
                    </a:avLst>
                  </a:prstGeom>
                  <a:solidFill>
                    <a:srgbClr val="FBCE9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71" name="직사각형 70"/>
                <p:cNvSpPr/>
                <p:nvPr/>
              </p:nvSpPr>
              <p:spPr>
                <a:xfrm rot="3821764" flipV="1">
                  <a:off x="4611361" y="5717390"/>
                  <a:ext cx="96028" cy="154587"/>
                </a:xfrm>
                <a:prstGeom prst="rect">
                  <a:avLst/>
                </a:pr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직사각형 71"/>
                <p:cNvSpPr/>
                <p:nvPr/>
              </p:nvSpPr>
              <p:spPr>
                <a:xfrm rot="21346452" flipV="1">
                  <a:off x="4690361" y="5409045"/>
                  <a:ext cx="96028" cy="215871"/>
                </a:xfrm>
                <a:prstGeom prst="rect">
                  <a:avLst/>
                </a:pr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타원 72"/>
                <p:cNvSpPr/>
                <p:nvPr/>
              </p:nvSpPr>
              <p:spPr>
                <a:xfrm rot="18555140" flipV="1">
                  <a:off x="4565610" y="5839756"/>
                  <a:ext cx="147772" cy="65543"/>
                </a:xfrm>
                <a:prstGeom prst="ellipse">
                  <a:avLst/>
                </a:pr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자유형 74"/>
                <p:cNvSpPr/>
                <p:nvPr/>
              </p:nvSpPr>
              <p:spPr>
                <a:xfrm rot="21346452" flipV="1">
                  <a:off x="4684651" y="5578966"/>
                  <a:ext cx="115600" cy="224207"/>
                </a:xfrm>
                <a:custGeom>
                  <a:avLst/>
                  <a:gdLst>
                    <a:gd name="connsiteX0" fmla="*/ 272 w 261881"/>
                    <a:gd name="connsiteY0" fmla="*/ 123730 h 507917"/>
                    <a:gd name="connsiteX1" fmla="*/ 30752 w 261881"/>
                    <a:gd name="connsiteY1" fmla="*/ 226600 h 507917"/>
                    <a:gd name="connsiteX2" fmla="*/ 49802 w 261881"/>
                    <a:gd name="connsiteY2" fmla="*/ 478060 h 507917"/>
                    <a:gd name="connsiteX3" fmla="*/ 84092 w 261881"/>
                    <a:gd name="connsiteY3" fmla="*/ 497110 h 507917"/>
                    <a:gd name="connsiteX4" fmla="*/ 186962 w 261881"/>
                    <a:gd name="connsiteY4" fmla="*/ 504730 h 507917"/>
                    <a:gd name="connsiteX5" fmla="*/ 259352 w 261881"/>
                    <a:gd name="connsiteY5" fmla="*/ 443770 h 507917"/>
                    <a:gd name="connsiteX6" fmla="*/ 240302 w 261881"/>
                    <a:gd name="connsiteY6" fmla="*/ 192310 h 507917"/>
                    <a:gd name="connsiteX7" fmla="*/ 190772 w 261881"/>
                    <a:gd name="connsiteY7" fmla="*/ 39910 h 507917"/>
                    <a:gd name="connsiteX8" fmla="*/ 95522 w 261881"/>
                    <a:gd name="connsiteY8" fmla="*/ 1810 h 507917"/>
                    <a:gd name="connsiteX9" fmla="*/ 49802 w 261881"/>
                    <a:gd name="connsiteY9" fmla="*/ 81820 h 507917"/>
                    <a:gd name="connsiteX10" fmla="*/ 272 w 261881"/>
                    <a:gd name="connsiteY10" fmla="*/ 123730 h 507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61881" h="507917">
                      <a:moveTo>
                        <a:pt x="272" y="123730"/>
                      </a:moveTo>
                      <a:cubicBezTo>
                        <a:pt x="-2903" y="147860"/>
                        <a:pt x="22497" y="167545"/>
                        <a:pt x="30752" y="226600"/>
                      </a:cubicBezTo>
                      <a:cubicBezTo>
                        <a:pt x="39007" y="285655"/>
                        <a:pt x="40912" y="432975"/>
                        <a:pt x="49802" y="478060"/>
                      </a:cubicBezTo>
                      <a:cubicBezTo>
                        <a:pt x="58692" y="523145"/>
                        <a:pt x="61232" y="492665"/>
                        <a:pt x="84092" y="497110"/>
                      </a:cubicBezTo>
                      <a:cubicBezTo>
                        <a:pt x="106952" y="501555"/>
                        <a:pt x="157752" y="513620"/>
                        <a:pt x="186962" y="504730"/>
                      </a:cubicBezTo>
                      <a:cubicBezTo>
                        <a:pt x="216172" y="495840"/>
                        <a:pt x="250462" y="495840"/>
                        <a:pt x="259352" y="443770"/>
                      </a:cubicBezTo>
                      <a:cubicBezTo>
                        <a:pt x="268242" y="391700"/>
                        <a:pt x="251732" y="259620"/>
                        <a:pt x="240302" y="192310"/>
                      </a:cubicBezTo>
                      <a:cubicBezTo>
                        <a:pt x="228872" y="125000"/>
                        <a:pt x="214902" y="71660"/>
                        <a:pt x="190772" y="39910"/>
                      </a:cubicBezTo>
                      <a:cubicBezTo>
                        <a:pt x="166642" y="8160"/>
                        <a:pt x="119017" y="-5175"/>
                        <a:pt x="95522" y="1810"/>
                      </a:cubicBezTo>
                      <a:cubicBezTo>
                        <a:pt x="72027" y="8795"/>
                        <a:pt x="64407" y="63405"/>
                        <a:pt x="49802" y="81820"/>
                      </a:cubicBezTo>
                      <a:cubicBezTo>
                        <a:pt x="35197" y="100235"/>
                        <a:pt x="3447" y="99600"/>
                        <a:pt x="272" y="123730"/>
                      </a:cubicBezTo>
                      <a:close/>
                    </a:path>
                  </a:pathLst>
                </a:cu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직사각형 79"/>
                <p:cNvSpPr/>
                <p:nvPr/>
              </p:nvSpPr>
              <p:spPr>
                <a:xfrm rot="905177" flipV="1">
                  <a:off x="4548955" y="5810286"/>
                  <a:ext cx="96028" cy="49242"/>
                </a:xfrm>
                <a:prstGeom prst="rect">
                  <a:avLst/>
                </a:pr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48" name="자유형 2047"/>
                <p:cNvSpPr/>
                <p:nvPr/>
              </p:nvSpPr>
              <p:spPr>
                <a:xfrm>
                  <a:off x="4511170" y="5876553"/>
                  <a:ext cx="136184" cy="258007"/>
                </a:xfrm>
                <a:custGeom>
                  <a:avLst/>
                  <a:gdLst>
                    <a:gd name="connsiteX0" fmla="*/ 146874 w 147472"/>
                    <a:gd name="connsiteY0" fmla="*/ 30920 h 277736"/>
                    <a:gd name="connsiteX1" fmla="*/ 97344 w 147472"/>
                    <a:gd name="connsiteY1" fmla="*/ 107120 h 277736"/>
                    <a:gd name="connsiteX2" fmla="*/ 87819 w 147472"/>
                    <a:gd name="connsiteY2" fmla="*/ 267140 h 277736"/>
                    <a:gd name="connsiteX3" fmla="*/ 42099 w 147472"/>
                    <a:gd name="connsiteY3" fmla="*/ 246185 h 277736"/>
                    <a:gd name="connsiteX4" fmla="*/ 189 w 147472"/>
                    <a:gd name="connsiteY4" fmla="*/ 112835 h 277736"/>
                    <a:gd name="connsiteX5" fmla="*/ 59244 w 147472"/>
                    <a:gd name="connsiteY5" fmla="*/ 4250 h 277736"/>
                    <a:gd name="connsiteX6" fmla="*/ 146874 w 147472"/>
                    <a:gd name="connsiteY6" fmla="*/ 30920 h 277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7472" h="277736">
                      <a:moveTo>
                        <a:pt x="146874" y="30920"/>
                      </a:moveTo>
                      <a:cubicBezTo>
                        <a:pt x="153224" y="48065"/>
                        <a:pt x="107187" y="67750"/>
                        <a:pt x="97344" y="107120"/>
                      </a:cubicBezTo>
                      <a:cubicBezTo>
                        <a:pt x="87501" y="146490"/>
                        <a:pt x="97026" y="243963"/>
                        <a:pt x="87819" y="267140"/>
                      </a:cubicBezTo>
                      <a:cubicBezTo>
                        <a:pt x="78612" y="290317"/>
                        <a:pt x="56704" y="271902"/>
                        <a:pt x="42099" y="246185"/>
                      </a:cubicBezTo>
                      <a:cubicBezTo>
                        <a:pt x="27494" y="220468"/>
                        <a:pt x="-2668" y="153157"/>
                        <a:pt x="189" y="112835"/>
                      </a:cubicBezTo>
                      <a:cubicBezTo>
                        <a:pt x="3046" y="72513"/>
                        <a:pt x="35114" y="18220"/>
                        <a:pt x="59244" y="4250"/>
                      </a:cubicBezTo>
                      <a:cubicBezTo>
                        <a:pt x="83374" y="-9720"/>
                        <a:pt x="140524" y="13775"/>
                        <a:pt x="146874" y="30920"/>
                      </a:cubicBezTo>
                      <a:close/>
                    </a:path>
                  </a:pathLst>
                </a:cu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51" name="자유형 2050"/>
                <p:cNvSpPr/>
                <p:nvPr/>
              </p:nvSpPr>
              <p:spPr>
                <a:xfrm>
                  <a:off x="4511170" y="5772024"/>
                  <a:ext cx="264803" cy="162899"/>
                </a:xfrm>
                <a:custGeom>
                  <a:avLst/>
                  <a:gdLst>
                    <a:gd name="connsiteX0" fmla="*/ 72390 w 196678"/>
                    <a:gd name="connsiteY0" fmla="*/ 135286 h 139529"/>
                    <a:gd name="connsiteX1" fmla="*/ 194310 w 196678"/>
                    <a:gd name="connsiteY1" fmla="*/ 15271 h 139529"/>
                    <a:gd name="connsiteX2" fmla="*/ 142875 w 196678"/>
                    <a:gd name="connsiteY2" fmla="*/ 7651 h 139529"/>
                    <a:gd name="connsiteX3" fmla="*/ 20955 w 196678"/>
                    <a:gd name="connsiteY3" fmla="*/ 70516 h 139529"/>
                    <a:gd name="connsiteX4" fmla="*/ 3810 w 196678"/>
                    <a:gd name="connsiteY4" fmla="*/ 108616 h 139529"/>
                    <a:gd name="connsiteX5" fmla="*/ 72390 w 196678"/>
                    <a:gd name="connsiteY5" fmla="*/ 135286 h 139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6678" h="139529">
                      <a:moveTo>
                        <a:pt x="72390" y="135286"/>
                      </a:moveTo>
                      <a:cubicBezTo>
                        <a:pt x="104140" y="119728"/>
                        <a:pt x="182563" y="36543"/>
                        <a:pt x="194310" y="15271"/>
                      </a:cubicBezTo>
                      <a:cubicBezTo>
                        <a:pt x="206057" y="-6001"/>
                        <a:pt x="171767" y="-1556"/>
                        <a:pt x="142875" y="7651"/>
                      </a:cubicBezTo>
                      <a:cubicBezTo>
                        <a:pt x="113983" y="16858"/>
                        <a:pt x="44132" y="53689"/>
                        <a:pt x="20955" y="70516"/>
                      </a:cubicBezTo>
                      <a:cubicBezTo>
                        <a:pt x="-2222" y="87343"/>
                        <a:pt x="-3175" y="97821"/>
                        <a:pt x="3810" y="108616"/>
                      </a:cubicBezTo>
                      <a:cubicBezTo>
                        <a:pt x="10795" y="119411"/>
                        <a:pt x="40640" y="150844"/>
                        <a:pt x="72390" y="135286"/>
                      </a:cubicBezTo>
                      <a:close/>
                    </a:path>
                  </a:pathLst>
                </a:cu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057" name="순서도: 저장 데이터 2056"/>
              <p:cNvSpPr/>
              <p:nvPr/>
            </p:nvSpPr>
            <p:spPr>
              <a:xfrm rot="16200000">
                <a:off x="5075887" y="3693175"/>
                <a:ext cx="60991" cy="191581"/>
              </a:xfrm>
              <a:prstGeom prst="flowChartOnlineStorag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064" name="그룹 2063"/>
              <p:cNvGrpSpPr/>
              <p:nvPr/>
            </p:nvGrpSpPr>
            <p:grpSpPr>
              <a:xfrm>
                <a:off x="4579548" y="3788512"/>
                <a:ext cx="420545" cy="418246"/>
                <a:chOff x="4579548" y="3788512"/>
                <a:chExt cx="420545" cy="418246"/>
              </a:xfrm>
            </p:grpSpPr>
            <p:sp>
              <p:nvSpPr>
                <p:cNvPr id="76" name="직사각형 75"/>
                <p:cNvSpPr/>
                <p:nvPr/>
              </p:nvSpPr>
              <p:spPr>
                <a:xfrm rot="2033121">
                  <a:off x="4799151" y="3940530"/>
                  <a:ext cx="96028" cy="215872"/>
                </a:xfrm>
                <a:prstGeom prst="rect">
                  <a:avLst/>
                </a:pr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" name="자유형 76"/>
                <p:cNvSpPr/>
                <p:nvPr/>
              </p:nvSpPr>
              <p:spPr>
                <a:xfrm rot="21180873" flipH="1">
                  <a:off x="4915418" y="3886284"/>
                  <a:ext cx="84675" cy="177777"/>
                </a:xfrm>
                <a:custGeom>
                  <a:avLst/>
                  <a:gdLst>
                    <a:gd name="connsiteX0" fmla="*/ 149610 w 431711"/>
                    <a:gd name="connsiteY0" fmla="*/ 523118 h 523118"/>
                    <a:gd name="connsiteX1" fmla="*/ 218190 w 431711"/>
                    <a:gd name="connsiteY1" fmla="*/ 366908 h 523118"/>
                    <a:gd name="connsiteX2" fmla="*/ 355350 w 431711"/>
                    <a:gd name="connsiteY2" fmla="*/ 313568 h 523118"/>
                    <a:gd name="connsiteX3" fmla="*/ 389640 w 431711"/>
                    <a:gd name="connsiteY3" fmla="*/ 328808 h 523118"/>
                    <a:gd name="connsiteX4" fmla="*/ 427740 w 431711"/>
                    <a:gd name="connsiteY4" fmla="*/ 168788 h 523118"/>
                    <a:gd name="connsiteX5" fmla="*/ 286770 w 431711"/>
                    <a:gd name="connsiteY5" fmla="*/ 4958 h 523118"/>
                    <a:gd name="connsiteX6" fmla="*/ 65790 w 431711"/>
                    <a:gd name="connsiteY6" fmla="*/ 54488 h 523118"/>
                    <a:gd name="connsiteX7" fmla="*/ 1020 w 431711"/>
                    <a:gd name="connsiteY7" fmla="*/ 176408 h 523118"/>
                    <a:gd name="connsiteX8" fmla="*/ 103890 w 431711"/>
                    <a:gd name="connsiteY8" fmla="*/ 332618 h 523118"/>
                    <a:gd name="connsiteX9" fmla="*/ 191520 w 431711"/>
                    <a:gd name="connsiteY9" fmla="*/ 389768 h 523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31711" h="523118">
                      <a:moveTo>
                        <a:pt x="149610" y="523118"/>
                      </a:moveTo>
                      <a:cubicBezTo>
                        <a:pt x="166755" y="462475"/>
                        <a:pt x="183900" y="401833"/>
                        <a:pt x="218190" y="366908"/>
                      </a:cubicBezTo>
                      <a:cubicBezTo>
                        <a:pt x="252480" y="331983"/>
                        <a:pt x="326775" y="319918"/>
                        <a:pt x="355350" y="313568"/>
                      </a:cubicBezTo>
                      <a:cubicBezTo>
                        <a:pt x="383925" y="307218"/>
                        <a:pt x="377575" y="352938"/>
                        <a:pt x="389640" y="328808"/>
                      </a:cubicBezTo>
                      <a:cubicBezTo>
                        <a:pt x="401705" y="304678"/>
                        <a:pt x="444885" y="222763"/>
                        <a:pt x="427740" y="168788"/>
                      </a:cubicBezTo>
                      <a:cubicBezTo>
                        <a:pt x="410595" y="114813"/>
                        <a:pt x="347095" y="24008"/>
                        <a:pt x="286770" y="4958"/>
                      </a:cubicBezTo>
                      <a:cubicBezTo>
                        <a:pt x="226445" y="-14092"/>
                        <a:pt x="113415" y="25913"/>
                        <a:pt x="65790" y="54488"/>
                      </a:cubicBezTo>
                      <a:cubicBezTo>
                        <a:pt x="18165" y="83063"/>
                        <a:pt x="-5330" y="130053"/>
                        <a:pt x="1020" y="176408"/>
                      </a:cubicBezTo>
                      <a:cubicBezTo>
                        <a:pt x="7370" y="222763"/>
                        <a:pt x="72140" y="297058"/>
                        <a:pt x="103890" y="332618"/>
                      </a:cubicBezTo>
                      <a:cubicBezTo>
                        <a:pt x="135640" y="368178"/>
                        <a:pt x="163580" y="378973"/>
                        <a:pt x="191520" y="389768"/>
                      </a:cubicBezTo>
                    </a:path>
                  </a:pathLst>
                </a:cu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자유형 77"/>
                <p:cNvSpPr/>
                <p:nvPr/>
              </p:nvSpPr>
              <p:spPr>
                <a:xfrm rot="13080873">
                  <a:off x="4855628" y="3825344"/>
                  <a:ext cx="115602" cy="224207"/>
                </a:xfrm>
                <a:custGeom>
                  <a:avLst/>
                  <a:gdLst>
                    <a:gd name="connsiteX0" fmla="*/ 272 w 261881"/>
                    <a:gd name="connsiteY0" fmla="*/ 123730 h 507917"/>
                    <a:gd name="connsiteX1" fmla="*/ 30752 w 261881"/>
                    <a:gd name="connsiteY1" fmla="*/ 226600 h 507917"/>
                    <a:gd name="connsiteX2" fmla="*/ 49802 w 261881"/>
                    <a:gd name="connsiteY2" fmla="*/ 478060 h 507917"/>
                    <a:gd name="connsiteX3" fmla="*/ 84092 w 261881"/>
                    <a:gd name="connsiteY3" fmla="*/ 497110 h 507917"/>
                    <a:gd name="connsiteX4" fmla="*/ 186962 w 261881"/>
                    <a:gd name="connsiteY4" fmla="*/ 504730 h 507917"/>
                    <a:gd name="connsiteX5" fmla="*/ 259352 w 261881"/>
                    <a:gd name="connsiteY5" fmla="*/ 443770 h 507917"/>
                    <a:gd name="connsiteX6" fmla="*/ 240302 w 261881"/>
                    <a:gd name="connsiteY6" fmla="*/ 192310 h 507917"/>
                    <a:gd name="connsiteX7" fmla="*/ 190772 w 261881"/>
                    <a:gd name="connsiteY7" fmla="*/ 39910 h 507917"/>
                    <a:gd name="connsiteX8" fmla="*/ 95522 w 261881"/>
                    <a:gd name="connsiteY8" fmla="*/ 1810 h 507917"/>
                    <a:gd name="connsiteX9" fmla="*/ 49802 w 261881"/>
                    <a:gd name="connsiteY9" fmla="*/ 81820 h 507917"/>
                    <a:gd name="connsiteX10" fmla="*/ 272 w 261881"/>
                    <a:gd name="connsiteY10" fmla="*/ 123730 h 507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61881" h="507917">
                      <a:moveTo>
                        <a:pt x="272" y="123730"/>
                      </a:moveTo>
                      <a:cubicBezTo>
                        <a:pt x="-2903" y="147860"/>
                        <a:pt x="22497" y="167545"/>
                        <a:pt x="30752" y="226600"/>
                      </a:cubicBezTo>
                      <a:cubicBezTo>
                        <a:pt x="39007" y="285655"/>
                        <a:pt x="40912" y="432975"/>
                        <a:pt x="49802" y="478060"/>
                      </a:cubicBezTo>
                      <a:cubicBezTo>
                        <a:pt x="58692" y="523145"/>
                        <a:pt x="61232" y="492665"/>
                        <a:pt x="84092" y="497110"/>
                      </a:cubicBezTo>
                      <a:cubicBezTo>
                        <a:pt x="106952" y="501555"/>
                        <a:pt x="157752" y="513620"/>
                        <a:pt x="186962" y="504730"/>
                      </a:cubicBezTo>
                      <a:cubicBezTo>
                        <a:pt x="216172" y="495840"/>
                        <a:pt x="250462" y="495840"/>
                        <a:pt x="259352" y="443770"/>
                      </a:cubicBezTo>
                      <a:cubicBezTo>
                        <a:pt x="268242" y="391700"/>
                        <a:pt x="251732" y="259620"/>
                        <a:pt x="240302" y="192310"/>
                      </a:cubicBezTo>
                      <a:cubicBezTo>
                        <a:pt x="228872" y="125000"/>
                        <a:pt x="214902" y="71660"/>
                        <a:pt x="190772" y="39910"/>
                      </a:cubicBezTo>
                      <a:cubicBezTo>
                        <a:pt x="166642" y="8160"/>
                        <a:pt x="119017" y="-5175"/>
                        <a:pt x="95522" y="1810"/>
                      </a:cubicBezTo>
                      <a:cubicBezTo>
                        <a:pt x="72027" y="8795"/>
                        <a:pt x="64407" y="63405"/>
                        <a:pt x="49802" y="81820"/>
                      </a:cubicBezTo>
                      <a:cubicBezTo>
                        <a:pt x="35197" y="100235"/>
                        <a:pt x="3447" y="99600"/>
                        <a:pt x="272" y="123730"/>
                      </a:cubicBezTo>
                      <a:close/>
                    </a:path>
                  </a:pathLst>
                </a:cu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9" name="그룹 78"/>
                <p:cNvGrpSpPr/>
                <p:nvPr/>
              </p:nvGrpSpPr>
              <p:grpSpPr>
                <a:xfrm rot="21180873">
                  <a:off x="4647934" y="3895741"/>
                  <a:ext cx="175859" cy="311017"/>
                  <a:chOff x="-9744406" y="-9049424"/>
                  <a:chExt cx="398391" cy="704571"/>
                </a:xfrm>
                <a:solidFill>
                  <a:srgbClr val="92D050"/>
                </a:solidFill>
              </p:grpSpPr>
              <p:sp>
                <p:nvSpPr>
                  <p:cNvPr id="81" name="직사각형 80"/>
                  <p:cNvSpPr/>
                  <p:nvPr/>
                </p:nvSpPr>
                <p:spPr>
                  <a:xfrm rot="20768029">
                    <a:off x="-9744406" y="-9049424"/>
                    <a:ext cx="217544" cy="489035"/>
                  </a:xfrm>
                  <a:prstGeom prst="rect">
                    <a:avLst/>
                  </a:prstGeom>
                  <a:solidFill>
                    <a:srgbClr val="C70B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" name="자유형 81"/>
                  <p:cNvSpPr/>
                  <p:nvPr/>
                </p:nvSpPr>
                <p:spPr>
                  <a:xfrm rot="5400000">
                    <a:off x="-9585546" y="-8594497"/>
                    <a:ext cx="261881" cy="217181"/>
                  </a:xfrm>
                  <a:custGeom>
                    <a:avLst/>
                    <a:gdLst>
                      <a:gd name="connsiteX0" fmla="*/ 272 w 261881"/>
                      <a:gd name="connsiteY0" fmla="*/ 123730 h 507917"/>
                      <a:gd name="connsiteX1" fmla="*/ 30752 w 261881"/>
                      <a:gd name="connsiteY1" fmla="*/ 226600 h 507917"/>
                      <a:gd name="connsiteX2" fmla="*/ 49802 w 261881"/>
                      <a:gd name="connsiteY2" fmla="*/ 478060 h 507917"/>
                      <a:gd name="connsiteX3" fmla="*/ 84092 w 261881"/>
                      <a:gd name="connsiteY3" fmla="*/ 497110 h 507917"/>
                      <a:gd name="connsiteX4" fmla="*/ 186962 w 261881"/>
                      <a:gd name="connsiteY4" fmla="*/ 504730 h 507917"/>
                      <a:gd name="connsiteX5" fmla="*/ 259352 w 261881"/>
                      <a:gd name="connsiteY5" fmla="*/ 443770 h 507917"/>
                      <a:gd name="connsiteX6" fmla="*/ 240302 w 261881"/>
                      <a:gd name="connsiteY6" fmla="*/ 192310 h 507917"/>
                      <a:gd name="connsiteX7" fmla="*/ 190772 w 261881"/>
                      <a:gd name="connsiteY7" fmla="*/ 39910 h 507917"/>
                      <a:gd name="connsiteX8" fmla="*/ 95522 w 261881"/>
                      <a:gd name="connsiteY8" fmla="*/ 1810 h 507917"/>
                      <a:gd name="connsiteX9" fmla="*/ 49802 w 261881"/>
                      <a:gd name="connsiteY9" fmla="*/ 81820 h 507917"/>
                      <a:gd name="connsiteX10" fmla="*/ 272 w 261881"/>
                      <a:gd name="connsiteY10" fmla="*/ 123730 h 5079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1881" h="507917">
                        <a:moveTo>
                          <a:pt x="272" y="123730"/>
                        </a:moveTo>
                        <a:cubicBezTo>
                          <a:pt x="-2903" y="147860"/>
                          <a:pt x="22497" y="167545"/>
                          <a:pt x="30752" y="226600"/>
                        </a:cubicBezTo>
                        <a:cubicBezTo>
                          <a:pt x="39007" y="285655"/>
                          <a:pt x="40912" y="432975"/>
                          <a:pt x="49802" y="478060"/>
                        </a:cubicBezTo>
                        <a:cubicBezTo>
                          <a:pt x="58692" y="523145"/>
                          <a:pt x="61232" y="492665"/>
                          <a:pt x="84092" y="497110"/>
                        </a:cubicBezTo>
                        <a:cubicBezTo>
                          <a:pt x="106952" y="501555"/>
                          <a:pt x="157752" y="513620"/>
                          <a:pt x="186962" y="504730"/>
                        </a:cubicBezTo>
                        <a:cubicBezTo>
                          <a:pt x="216172" y="495840"/>
                          <a:pt x="250462" y="495840"/>
                          <a:pt x="259352" y="443770"/>
                        </a:cubicBezTo>
                        <a:cubicBezTo>
                          <a:pt x="268242" y="391700"/>
                          <a:pt x="251732" y="259620"/>
                          <a:pt x="240302" y="192310"/>
                        </a:cubicBezTo>
                        <a:cubicBezTo>
                          <a:pt x="228872" y="125000"/>
                          <a:pt x="214902" y="71660"/>
                          <a:pt x="190772" y="39910"/>
                        </a:cubicBezTo>
                        <a:cubicBezTo>
                          <a:pt x="166642" y="8160"/>
                          <a:pt x="119017" y="-5175"/>
                          <a:pt x="95522" y="1810"/>
                        </a:cubicBezTo>
                        <a:cubicBezTo>
                          <a:pt x="72027" y="8795"/>
                          <a:pt x="64407" y="63405"/>
                          <a:pt x="49802" y="81820"/>
                        </a:cubicBezTo>
                        <a:cubicBezTo>
                          <a:pt x="35197" y="100235"/>
                          <a:pt x="3447" y="99600"/>
                          <a:pt x="272" y="123730"/>
                        </a:cubicBezTo>
                        <a:close/>
                      </a:path>
                    </a:pathLst>
                  </a:custGeom>
                  <a:solidFill>
                    <a:srgbClr val="C70B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" name="자유형 82"/>
                  <p:cNvSpPr/>
                  <p:nvPr/>
                </p:nvSpPr>
                <p:spPr>
                  <a:xfrm rot="9474266">
                    <a:off x="-9653348" y="-8628030"/>
                    <a:ext cx="261881" cy="283177"/>
                  </a:xfrm>
                  <a:custGeom>
                    <a:avLst/>
                    <a:gdLst>
                      <a:gd name="connsiteX0" fmla="*/ 272 w 261881"/>
                      <a:gd name="connsiteY0" fmla="*/ 123730 h 507917"/>
                      <a:gd name="connsiteX1" fmla="*/ 30752 w 261881"/>
                      <a:gd name="connsiteY1" fmla="*/ 226600 h 507917"/>
                      <a:gd name="connsiteX2" fmla="*/ 49802 w 261881"/>
                      <a:gd name="connsiteY2" fmla="*/ 478060 h 507917"/>
                      <a:gd name="connsiteX3" fmla="*/ 84092 w 261881"/>
                      <a:gd name="connsiteY3" fmla="*/ 497110 h 507917"/>
                      <a:gd name="connsiteX4" fmla="*/ 186962 w 261881"/>
                      <a:gd name="connsiteY4" fmla="*/ 504730 h 507917"/>
                      <a:gd name="connsiteX5" fmla="*/ 259352 w 261881"/>
                      <a:gd name="connsiteY5" fmla="*/ 443770 h 507917"/>
                      <a:gd name="connsiteX6" fmla="*/ 240302 w 261881"/>
                      <a:gd name="connsiteY6" fmla="*/ 192310 h 507917"/>
                      <a:gd name="connsiteX7" fmla="*/ 190772 w 261881"/>
                      <a:gd name="connsiteY7" fmla="*/ 39910 h 507917"/>
                      <a:gd name="connsiteX8" fmla="*/ 95522 w 261881"/>
                      <a:gd name="connsiteY8" fmla="*/ 1810 h 507917"/>
                      <a:gd name="connsiteX9" fmla="*/ 49802 w 261881"/>
                      <a:gd name="connsiteY9" fmla="*/ 81820 h 507917"/>
                      <a:gd name="connsiteX10" fmla="*/ 272 w 261881"/>
                      <a:gd name="connsiteY10" fmla="*/ 123730 h 5079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1881" h="507917">
                        <a:moveTo>
                          <a:pt x="272" y="123730"/>
                        </a:moveTo>
                        <a:cubicBezTo>
                          <a:pt x="-2903" y="147860"/>
                          <a:pt x="22497" y="167545"/>
                          <a:pt x="30752" y="226600"/>
                        </a:cubicBezTo>
                        <a:cubicBezTo>
                          <a:pt x="39007" y="285655"/>
                          <a:pt x="40912" y="432975"/>
                          <a:pt x="49802" y="478060"/>
                        </a:cubicBezTo>
                        <a:cubicBezTo>
                          <a:pt x="58692" y="523145"/>
                          <a:pt x="61232" y="492665"/>
                          <a:pt x="84092" y="497110"/>
                        </a:cubicBezTo>
                        <a:cubicBezTo>
                          <a:pt x="106952" y="501555"/>
                          <a:pt x="157752" y="513620"/>
                          <a:pt x="186962" y="504730"/>
                        </a:cubicBezTo>
                        <a:cubicBezTo>
                          <a:pt x="216172" y="495840"/>
                          <a:pt x="250462" y="495840"/>
                          <a:pt x="259352" y="443770"/>
                        </a:cubicBezTo>
                        <a:cubicBezTo>
                          <a:pt x="268242" y="391700"/>
                          <a:pt x="251732" y="259620"/>
                          <a:pt x="240302" y="192310"/>
                        </a:cubicBezTo>
                        <a:cubicBezTo>
                          <a:pt x="228872" y="125000"/>
                          <a:pt x="214902" y="71660"/>
                          <a:pt x="190772" y="39910"/>
                        </a:cubicBezTo>
                        <a:cubicBezTo>
                          <a:pt x="166642" y="8160"/>
                          <a:pt x="119017" y="-5175"/>
                          <a:pt x="95522" y="1810"/>
                        </a:cubicBezTo>
                        <a:cubicBezTo>
                          <a:pt x="72027" y="8795"/>
                          <a:pt x="64407" y="63405"/>
                          <a:pt x="49802" y="81820"/>
                        </a:cubicBezTo>
                        <a:cubicBezTo>
                          <a:pt x="35197" y="100235"/>
                          <a:pt x="3447" y="99600"/>
                          <a:pt x="272" y="123730"/>
                        </a:cubicBezTo>
                        <a:close/>
                      </a:path>
                    </a:pathLst>
                  </a:custGeom>
                  <a:solidFill>
                    <a:srgbClr val="C70B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4" name="자유형 83"/>
                  <p:cNvSpPr/>
                  <p:nvPr/>
                </p:nvSpPr>
                <p:spPr>
                  <a:xfrm rot="8469766">
                    <a:off x="-9598405" y="-8668693"/>
                    <a:ext cx="147859" cy="92623"/>
                  </a:xfrm>
                  <a:custGeom>
                    <a:avLst/>
                    <a:gdLst>
                      <a:gd name="connsiteX0" fmla="*/ 272 w 261881"/>
                      <a:gd name="connsiteY0" fmla="*/ 123730 h 507917"/>
                      <a:gd name="connsiteX1" fmla="*/ 30752 w 261881"/>
                      <a:gd name="connsiteY1" fmla="*/ 226600 h 507917"/>
                      <a:gd name="connsiteX2" fmla="*/ 49802 w 261881"/>
                      <a:gd name="connsiteY2" fmla="*/ 478060 h 507917"/>
                      <a:gd name="connsiteX3" fmla="*/ 84092 w 261881"/>
                      <a:gd name="connsiteY3" fmla="*/ 497110 h 507917"/>
                      <a:gd name="connsiteX4" fmla="*/ 186962 w 261881"/>
                      <a:gd name="connsiteY4" fmla="*/ 504730 h 507917"/>
                      <a:gd name="connsiteX5" fmla="*/ 259352 w 261881"/>
                      <a:gd name="connsiteY5" fmla="*/ 443770 h 507917"/>
                      <a:gd name="connsiteX6" fmla="*/ 240302 w 261881"/>
                      <a:gd name="connsiteY6" fmla="*/ 192310 h 507917"/>
                      <a:gd name="connsiteX7" fmla="*/ 190772 w 261881"/>
                      <a:gd name="connsiteY7" fmla="*/ 39910 h 507917"/>
                      <a:gd name="connsiteX8" fmla="*/ 95522 w 261881"/>
                      <a:gd name="connsiteY8" fmla="*/ 1810 h 507917"/>
                      <a:gd name="connsiteX9" fmla="*/ 49802 w 261881"/>
                      <a:gd name="connsiteY9" fmla="*/ 81820 h 507917"/>
                      <a:gd name="connsiteX10" fmla="*/ 272 w 261881"/>
                      <a:gd name="connsiteY10" fmla="*/ 123730 h 5079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1881" h="507917">
                        <a:moveTo>
                          <a:pt x="272" y="123730"/>
                        </a:moveTo>
                        <a:cubicBezTo>
                          <a:pt x="-2903" y="147860"/>
                          <a:pt x="22497" y="167545"/>
                          <a:pt x="30752" y="226600"/>
                        </a:cubicBezTo>
                        <a:cubicBezTo>
                          <a:pt x="39007" y="285655"/>
                          <a:pt x="40912" y="432975"/>
                          <a:pt x="49802" y="478060"/>
                        </a:cubicBezTo>
                        <a:cubicBezTo>
                          <a:pt x="58692" y="523145"/>
                          <a:pt x="61232" y="492665"/>
                          <a:pt x="84092" y="497110"/>
                        </a:cubicBezTo>
                        <a:cubicBezTo>
                          <a:pt x="106952" y="501555"/>
                          <a:pt x="157752" y="513620"/>
                          <a:pt x="186962" y="504730"/>
                        </a:cubicBezTo>
                        <a:cubicBezTo>
                          <a:pt x="216172" y="495840"/>
                          <a:pt x="250462" y="495840"/>
                          <a:pt x="259352" y="443770"/>
                        </a:cubicBezTo>
                        <a:cubicBezTo>
                          <a:pt x="268242" y="391700"/>
                          <a:pt x="251732" y="259620"/>
                          <a:pt x="240302" y="192310"/>
                        </a:cubicBezTo>
                        <a:cubicBezTo>
                          <a:pt x="228872" y="125000"/>
                          <a:pt x="214902" y="71660"/>
                          <a:pt x="190772" y="39910"/>
                        </a:cubicBezTo>
                        <a:cubicBezTo>
                          <a:pt x="166642" y="8160"/>
                          <a:pt x="119017" y="-5175"/>
                          <a:pt x="95522" y="1810"/>
                        </a:cubicBezTo>
                        <a:cubicBezTo>
                          <a:pt x="72027" y="8795"/>
                          <a:pt x="64407" y="63405"/>
                          <a:pt x="49802" y="81820"/>
                        </a:cubicBezTo>
                        <a:cubicBezTo>
                          <a:pt x="35197" y="100235"/>
                          <a:pt x="3447" y="99600"/>
                          <a:pt x="272" y="123730"/>
                        </a:cubicBezTo>
                        <a:close/>
                      </a:path>
                    </a:pathLst>
                  </a:custGeom>
                  <a:solidFill>
                    <a:srgbClr val="C70B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063" name="그룹 2062"/>
                <p:cNvGrpSpPr/>
                <p:nvPr/>
              </p:nvGrpSpPr>
              <p:grpSpPr>
                <a:xfrm>
                  <a:off x="4579548" y="3788512"/>
                  <a:ext cx="109120" cy="120854"/>
                  <a:chOff x="4579548" y="3788512"/>
                  <a:chExt cx="109120" cy="120854"/>
                </a:xfrm>
              </p:grpSpPr>
              <p:sp>
                <p:nvSpPr>
                  <p:cNvPr id="90" name="양쪽 모서리가 둥근 사각형 89"/>
                  <p:cNvSpPr/>
                  <p:nvPr/>
                </p:nvSpPr>
                <p:spPr>
                  <a:xfrm rot="2374074">
                    <a:off x="4650363" y="3801965"/>
                    <a:ext cx="33244" cy="76407"/>
                  </a:xfrm>
                  <a:prstGeom prst="round2SameRect">
                    <a:avLst>
                      <a:gd name="adj1" fmla="val 43630"/>
                      <a:gd name="adj2" fmla="val 0"/>
                    </a:avLst>
                  </a:prstGeom>
                  <a:solidFill>
                    <a:srgbClr val="FBCE9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7" name="직사각형 86"/>
                  <p:cNvSpPr/>
                  <p:nvPr/>
                </p:nvSpPr>
                <p:spPr>
                  <a:xfrm rot="9574074">
                    <a:off x="4601327" y="3867542"/>
                    <a:ext cx="87341" cy="4182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9" name="양쪽 모서리가 둥근 사각형 88"/>
                  <p:cNvSpPr/>
                  <p:nvPr/>
                </p:nvSpPr>
                <p:spPr>
                  <a:xfrm rot="20374074">
                    <a:off x="4579548" y="3788512"/>
                    <a:ext cx="89844" cy="82502"/>
                  </a:xfrm>
                  <a:prstGeom prst="round2SameRect">
                    <a:avLst>
                      <a:gd name="adj1" fmla="val 43630"/>
                      <a:gd name="adj2" fmla="val 0"/>
                    </a:avLst>
                  </a:prstGeom>
                  <a:solidFill>
                    <a:srgbClr val="FBCE9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cxnSp>
        <p:nvCxnSpPr>
          <p:cNvPr id="2068" name="직선 연결선 2067"/>
          <p:cNvCxnSpPr/>
          <p:nvPr/>
        </p:nvCxnSpPr>
        <p:spPr>
          <a:xfrm>
            <a:off x="243840" y="5394960"/>
            <a:ext cx="867156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193373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0" name="그룹 1039"/>
          <p:cNvGrpSpPr/>
          <p:nvPr/>
        </p:nvGrpSpPr>
        <p:grpSpPr>
          <a:xfrm>
            <a:off x="3652199" y="696095"/>
            <a:ext cx="4752748" cy="4811495"/>
            <a:chOff x="3652199" y="696095"/>
            <a:chExt cx="4752748" cy="4811495"/>
          </a:xfrm>
        </p:grpSpPr>
        <p:sp>
          <p:nvSpPr>
            <p:cNvPr id="179" name="타원 178"/>
            <p:cNvSpPr/>
            <p:nvPr/>
          </p:nvSpPr>
          <p:spPr>
            <a:xfrm>
              <a:off x="4201475" y="1314774"/>
              <a:ext cx="3582984" cy="358298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1" name="타원 170"/>
            <p:cNvSpPr/>
            <p:nvPr/>
          </p:nvSpPr>
          <p:spPr>
            <a:xfrm rot="21260355" flipH="1" flipV="1">
              <a:off x="4599545" y="2909082"/>
              <a:ext cx="633150" cy="1007749"/>
            </a:xfrm>
            <a:prstGeom prst="ellipse">
              <a:avLst/>
            </a:prstGeom>
            <a:solidFill>
              <a:srgbClr val="7406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8" name="타원 1027"/>
            <p:cNvSpPr/>
            <p:nvPr/>
          </p:nvSpPr>
          <p:spPr>
            <a:xfrm rot="21260355">
              <a:off x="6885854" y="2451741"/>
              <a:ext cx="633150" cy="1007749"/>
            </a:xfrm>
            <a:prstGeom prst="ellipse">
              <a:avLst/>
            </a:prstGeom>
            <a:solidFill>
              <a:srgbClr val="8861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27" name="그룹 1026"/>
            <p:cNvGrpSpPr/>
            <p:nvPr/>
          </p:nvGrpSpPr>
          <p:grpSpPr>
            <a:xfrm>
              <a:off x="4498137" y="1791759"/>
              <a:ext cx="2841183" cy="2629015"/>
              <a:chOff x="3061169" y="2124479"/>
              <a:chExt cx="2841183" cy="2629015"/>
            </a:xfrm>
          </p:grpSpPr>
          <p:sp>
            <p:nvSpPr>
              <p:cNvPr id="134" name="타원 133"/>
              <p:cNvSpPr/>
              <p:nvPr/>
            </p:nvSpPr>
            <p:spPr>
              <a:xfrm>
                <a:off x="3259855" y="2124479"/>
                <a:ext cx="2629015" cy="2629015"/>
              </a:xfrm>
              <a:prstGeom prst="ellipse">
                <a:avLst/>
              </a:prstGeom>
              <a:solidFill>
                <a:srgbClr val="A5E7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5" name="타원 134"/>
              <p:cNvSpPr/>
              <p:nvPr/>
            </p:nvSpPr>
            <p:spPr>
              <a:xfrm>
                <a:off x="3402608" y="2267232"/>
                <a:ext cx="2343508" cy="2343508"/>
              </a:xfrm>
              <a:prstGeom prst="ellipse">
                <a:avLst/>
              </a:prstGeom>
              <a:solidFill>
                <a:srgbClr val="08AC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4" name="자유형 143"/>
              <p:cNvSpPr/>
              <p:nvPr/>
            </p:nvSpPr>
            <p:spPr>
              <a:xfrm>
                <a:off x="3416718" y="2269914"/>
                <a:ext cx="1533119" cy="1462450"/>
              </a:xfrm>
              <a:custGeom>
                <a:avLst/>
                <a:gdLst>
                  <a:gd name="connsiteX0" fmla="*/ 2098749 w 3057045"/>
                  <a:gd name="connsiteY0" fmla="*/ 0 h 2763289"/>
                  <a:gd name="connsiteX1" fmla="*/ 2108599 w 3057045"/>
                  <a:gd name="connsiteY1" fmla="*/ 6419 h 2763289"/>
                  <a:gd name="connsiteX2" fmla="*/ 2143365 w 3057045"/>
                  <a:gd name="connsiteY2" fmla="*/ 38804 h 2763289"/>
                  <a:gd name="connsiteX3" fmla="*/ 2090025 w 3057045"/>
                  <a:gd name="connsiteY3" fmla="*/ 61664 h 2763289"/>
                  <a:gd name="connsiteX4" fmla="*/ 2440545 w 3057045"/>
                  <a:gd name="connsiteY4" fmla="*/ 54044 h 2763289"/>
                  <a:gd name="connsiteX5" fmla="*/ 2554845 w 3057045"/>
                  <a:gd name="connsiteY5" fmla="*/ 137864 h 2763289"/>
                  <a:gd name="connsiteX6" fmla="*/ 2653905 w 3057045"/>
                  <a:gd name="connsiteY6" fmla="*/ 168344 h 2763289"/>
                  <a:gd name="connsiteX7" fmla="*/ 3012045 w 3057045"/>
                  <a:gd name="connsiteY7" fmla="*/ 175964 h 2763289"/>
                  <a:gd name="connsiteX8" fmla="*/ 3050145 w 3057045"/>
                  <a:gd name="connsiteY8" fmla="*/ 252164 h 2763289"/>
                  <a:gd name="connsiteX9" fmla="*/ 2996805 w 3057045"/>
                  <a:gd name="connsiteY9" fmla="*/ 427424 h 2763289"/>
                  <a:gd name="connsiteX10" fmla="*/ 2897745 w 3057045"/>
                  <a:gd name="connsiteY10" fmla="*/ 549344 h 2763289"/>
                  <a:gd name="connsiteX11" fmla="*/ 2905365 w 3057045"/>
                  <a:gd name="connsiteY11" fmla="*/ 816044 h 2763289"/>
                  <a:gd name="connsiteX12" fmla="*/ 2829165 w 3057045"/>
                  <a:gd name="connsiteY12" fmla="*/ 686504 h 2763289"/>
                  <a:gd name="connsiteX13" fmla="*/ 2806305 w 3057045"/>
                  <a:gd name="connsiteY13" fmla="*/ 518864 h 2763289"/>
                  <a:gd name="connsiteX14" fmla="*/ 2791065 w 3057045"/>
                  <a:gd name="connsiteY14" fmla="*/ 427424 h 2763289"/>
                  <a:gd name="connsiteX15" fmla="*/ 2714865 w 3057045"/>
                  <a:gd name="connsiteY15" fmla="*/ 427424 h 2763289"/>
                  <a:gd name="connsiteX16" fmla="*/ 2615805 w 3057045"/>
                  <a:gd name="connsiteY16" fmla="*/ 450284 h 2763289"/>
                  <a:gd name="connsiteX17" fmla="*/ 2562465 w 3057045"/>
                  <a:gd name="connsiteY17" fmla="*/ 396944 h 2763289"/>
                  <a:gd name="connsiteX18" fmla="*/ 2478645 w 3057045"/>
                  <a:gd name="connsiteY18" fmla="*/ 435044 h 2763289"/>
                  <a:gd name="connsiteX19" fmla="*/ 2364345 w 3057045"/>
                  <a:gd name="connsiteY19" fmla="*/ 465524 h 2763289"/>
                  <a:gd name="connsiteX20" fmla="*/ 2272905 w 3057045"/>
                  <a:gd name="connsiteY20" fmla="*/ 579824 h 2763289"/>
                  <a:gd name="connsiteX21" fmla="*/ 2417685 w 3057045"/>
                  <a:gd name="connsiteY21" fmla="*/ 587444 h 2763289"/>
                  <a:gd name="connsiteX22" fmla="*/ 2417685 w 3057045"/>
                  <a:gd name="connsiteY22" fmla="*/ 793184 h 2763289"/>
                  <a:gd name="connsiteX23" fmla="*/ 2303385 w 3057045"/>
                  <a:gd name="connsiteY23" fmla="*/ 983684 h 2763289"/>
                  <a:gd name="connsiteX24" fmla="*/ 2189085 w 3057045"/>
                  <a:gd name="connsiteY24" fmla="*/ 1037024 h 2763289"/>
                  <a:gd name="connsiteX25" fmla="*/ 2112885 w 3057045"/>
                  <a:gd name="connsiteY25" fmla="*/ 1037024 h 2763289"/>
                  <a:gd name="connsiteX26" fmla="*/ 2090025 w 3057045"/>
                  <a:gd name="connsiteY26" fmla="*/ 998924 h 2763289"/>
                  <a:gd name="connsiteX27" fmla="*/ 2013825 w 3057045"/>
                  <a:gd name="connsiteY27" fmla="*/ 1105604 h 2763289"/>
                  <a:gd name="connsiteX28" fmla="*/ 1884285 w 3057045"/>
                  <a:gd name="connsiteY28" fmla="*/ 1166564 h 2763289"/>
                  <a:gd name="connsiteX29" fmla="*/ 1930005 w 3057045"/>
                  <a:gd name="connsiteY29" fmla="*/ 1242764 h 2763289"/>
                  <a:gd name="connsiteX30" fmla="*/ 1945245 w 3057045"/>
                  <a:gd name="connsiteY30" fmla="*/ 1326584 h 2763289"/>
                  <a:gd name="connsiteX31" fmla="*/ 1968105 w 3057045"/>
                  <a:gd name="connsiteY31" fmla="*/ 1379924 h 2763289"/>
                  <a:gd name="connsiteX32" fmla="*/ 1861425 w 3057045"/>
                  <a:gd name="connsiteY32" fmla="*/ 1463744 h 2763289"/>
                  <a:gd name="connsiteX33" fmla="*/ 1792845 w 3057045"/>
                  <a:gd name="connsiteY33" fmla="*/ 1501844 h 2763289"/>
                  <a:gd name="connsiteX34" fmla="*/ 1830945 w 3057045"/>
                  <a:gd name="connsiteY34" fmla="*/ 1364684 h 2763289"/>
                  <a:gd name="connsiteX35" fmla="*/ 1838565 w 3057045"/>
                  <a:gd name="connsiteY35" fmla="*/ 1311344 h 2763289"/>
                  <a:gd name="connsiteX36" fmla="*/ 1777605 w 3057045"/>
                  <a:gd name="connsiteY36" fmla="*/ 1296104 h 2763289"/>
                  <a:gd name="connsiteX37" fmla="*/ 1777605 w 3057045"/>
                  <a:gd name="connsiteY37" fmla="*/ 1219904 h 2763289"/>
                  <a:gd name="connsiteX38" fmla="*/ 1739505 w 3057045"/>
                  <a:gd name="connsiteY38" fmla="*/ 1143704 h 2763289"/>
                  <a:gd name="connsiteX39" fmla="*/ 1617585 w 3057045"/>
                  <a:gd name="connsiteY39" fmla="*/ 1166564 h 2763289"/>
                  <a:gd name="connsiteX40" fmla="*/ 1678545 w 3057045"/>
                  <a:gd name="connsiteY40" fmla="*/ 1067504 h 2763289"/>
                  <a:gd name="connsiteX41" fmla="*/ 1625205 w 3057045"/>
                  <a:gd name="connsiteY41" fmla="*/ 1052264 h 2763289"/>
                  <a:gd name="connsiteX42" fmla="*/ 1579485 w 3057045"/>
                  <a:gd name="connsiteY42" fmla="*/ 1120844 h 2763289"/>
                  <a:gd name="connsiteX43" fmla="*/ 1457565 w 3057045"/>
                  <a:gd name="connsiteY43" fmla="*/ 1158944 h 2763289"/>
                  <a:gd name="connsiteX44" fmla="*/ 1549005 w 3057045"/>
                  <a:gd name="connsiteY44" fmla="*/ 1273244 h 2763289"/>
                  <a:gd name="connsiteX45" fmla="*/ 1579485 w 3057045"/>
                  <a:gd name="connsiteY45" fmla="*/ 1280864 h 2763289"/>
                  <a:gd name="connsiteX46" fmla="*/ 1518525 w 3057045"/>
                  <a:gd name="connsiteY46" fmla="*/ 1364684 h 2763289"/>
                  <a:gd name="connsiteX47" fmla="*/ 1507274 w 3057045"/>
                  <a:gd name="connsiteY47" fmla="*/ 1371768 h 2763289"/>
                  <a:gd name="connsiteX48" fmla="*/ 1498611 w 3057045"/>
                  <a:gd name="connsiteY48" fmla="*/ 1372630 h 2763289"/>
                  <a:gd name="connsiteX49" fmla="*/ 1495665 w 3057045"/>
                  <a:gd name="connsiteY49" fmla="*/ 1372304 h 2763289"/>
                  <a:gd name="connsiteX50" fmla="*/ 1497094 w 3057045"/>
                  <a:gd name="connsiteY50" fmla="*/ 1372780 h 2763289"/>
                  <a:gd name="connsiteX51" fmla="*/ 1498611 w 3057045"/>
                  <a:gd name="connsiteY51" fmla="*/ 1372630 h 2763289"/>
                  <a:gd name="connsiteX52" fmla="*/ 1515608 w 3057045"/>
                  <a:gd name="connsiteY52" fmla="*/ 1374507 h 2763289"/>
                  <a:gd name="connsiteX53" fmla="*/ 1594725 w 3057045"/>
                  <a:gd name="connsiteY53" fmla="*/ 1387544 h 2763289"/>
                  <a:gd name="connsiteX54" fmla="*/ 1533765 w 3057045"/>
                  <a:gd name="connsiteY54" fmla="*/ 1448504 h 2763289"/>
                  <a:gd name="connsiteX55" fmla="*/ 1488045 w 3057045"/>
                  <a:gd name="connsiteY55" fmla="*/ 1585664 h 2763289"/>
                  <a:gd name="connsiteX56" fmla="*/ 1587105 w 3057045"/>
                  <a:gd name="connsiteY56" fmla="*/ 1608524 h 2763289"/>
                  <a:gd name="connsiteX57" fmla="*/ 1381365 w 3057045"/>
                  <a:gd name="connsiteY57" fmla="*/ 1821884 h 2763289"/>
                  <a:gd name="connsiteX58" fmla="*/ 1366125 w 3057045"/>
                  <a:gd name="connsiteY58" fmla="*/ 1776164 h 2763289"/>
                  <a:gd name="connsiteX59" fmla="*/ 1251825 w 3057045"/>
                  <a:gd name="connsiteY59" fmla="*/ 1974284 h 2763289"/>
                  <a:gd name="connsiteX60" fmla="*/ 1145145 w 3057045"/>
                  <a:gd name="connsiteY60" fmla="*/ 1867604 h 2763289"/>
                  <a:gd name="connsiteX61" fmla="*/ 1122285 w 3057045"/>
                  <a:gd name="connsiteY61" fmla="*/ 1951424 h 2763289"/>
                  <a:gd name="connsiteX62" fmla="*/ 916545 w 3057045"/>
                  <a:gd name="connsiteY62" fmla="*/ 1943804 h 2763289"/>
                  <a:gd name="connsiteX63" fmla="*/ 748905 w 3057045"/>
                  <a:gd name="connsiteY63" fmla="*/ 1997144 h 2763289"/>
                  <a:gd name="connsiteX64" fmla="*/ 809865 w 3057045"/>
                  <a:gd name="connsiteY64" fmla="*/ 2164784 h 2763289"/>
                  <a:gd name="connsiteX65" fmla="*/ 764145 w 3057045"/>
                  <a:gd name="connsiteY65" fmla="*/ 2423864 h 2763289"/>
                  <a:gd name="connsiteX66" fmla="*/ 626985 w 3057045"/>
                  <a:gd name="connsiteY66" fmla="*/ 2500064 h 2763289"/>
                  <a:gd name="connsiteX67" fmla="*/ 588885 w 3057045"/>
                  <a:gd name="connsiteY67" fmla="*/ 2401004 h 2763289"/>
                  <a:gd name="connsiteX68" fmla="*/ 466965 w 3057045"/>
                  <a:gd name="connsiteY68" fmla="*/ 2263844 h 2763289"/>
                  <a:gd name="connsiteX69" fmla="*/ 406005 w 3057045"/>
                  <a:gd name="connsiteY69" fmla="*/ 2301944 h 2763289"/>
                  <a:gd name="connsiteX70" fmla="*/ 428865 w 3057045"/>
                  <a:gd name="connsiteY70" fmla="*/ 2446724 h 2763289"/>
                  <a:gd name="connsiteX71" fmla="*/ 497445 w 3057045"/>
                  <a:gd name="connsiteY71" fmla="*/ 2629604 h 2763289"/>
                  <a:gd name="connsiteX72" fmla="*/ 489825 w 3057045"/>
                  <a:gd name="connsiteY72" fmla="*/ 2759144 h 2763289"/>
                  <a:gd name="connsiteX73" fmla="*/ 428865 w 3057045"/>
                  <a:gd name="connsiteY73" fmla="*/ 2713424 h 2763289"/>
                  <a:gd name="connsiteX74" fmla="*/ 345045 w 3057045"/>
                  <a:gd name="connsiteY74" fmla="*/ 2538164 h 2763289"/>
                  <a:gd name="connsiteX75" fmla="*/ 284085 w 3057045"/>
                  <a:gd name="connsiteY75" fmla="*/ 2393384 h 2763289"/>
                  <a:gd name="connsiteX76" fmla="*/ 276465 w 3057045"/>
                  <a:gd name="connsiteY76" fmla="*/ 2370524 h 2763289"/>
                  <a:gd name="connsiteX77" fmla="*/ 367905 w 3057045"/>
                  <a:gd name="connsiteY77" fmla="*/ 2202884 h 2763289"/>
                  <a:gd name="connsiteX78" fmla="*/ 345045 w 3057045"/>
                  <a:gd name="connsiteY78" fmla="*/ 2111444 h 2763289"/>
                  <a:gd name="connsiteX79" fmla="*/ 367905 w 3057045"/>
                  <a:gd name="connsiteY79" fmla="*/ 1989524 h 2763289"/>
                  <a:gd name="connsiteX80" fmla="*/ 268845 w 3057045"/>
                  <a:gd name="connsiteY80" fmla="*/ 2042864 h 2763289"/>
                  <a:gd name="connsiteX81" fmla="*/ 268845 w 3057045"/>
                  <a:gd name="connsiteY81" fmla="*/ 1936184 h 2763289"/>
                  <a:gd name="connsiteX82" fmla="*/ 230745 w 3057045"/>
                  <a:gd name="connsiteY82" fmla="*/ 1677104 h 2763289"/>
                  <a:gd name="connsiteX83" fmla="*/ 146925 w 3057045"/>
                  <a:gd name="connsiteY83" fmla="*/ 1760924 h 2763289"/>
                  <a:gd name="connsiteX84" fmla="*/ 12146 w 3057045"/>
                  <a:gd name="connsiteY84" fmla="*/ 1842363 h 2763289"/>
                  <a:gd name="connsiteX85" fmla="*/ 0 w 3057045"/>
                  <a:gd name="connsiteY85" fmla="*/ 1847610 h 2763289"/>
                  <a:gd name="connsiteX86" fmla="*/ 39888 w 3057045"/>
                  <a:gd name="connsiteY86" fmla="*/ 1692481 h 2763289"/>
                  <a:gd name="connsiteX87" fmla="*/ 1870492 w 3057045"/>
                  <a:gd name="connsiteY87" fmla="*/ 34836 h 2763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3057045" h="2763289">
                    <a:moveTo>
                      <a:pt x="2098749" y="0"/>
                    </a:moveTo>
                    <a:lnTo>
                      <a:pt x="2108599" y="6419"/>
                    </a:lnTo>
                    <a:cubicBezTo>
                      <a:pt x="2125903" y="18802"/>
                      <a:pt x="2140825" y="31819"/>
                      <a:pt x="2143365" y="38804"/>
                    </a:cubicBezTo>
                    <a:cubicBezTo>
                      <a:pt x="2148445" y="52774"/>
                      <a:pt x="2040495" y="59124"/>
                      <a:pt x="2090025" y="61664"/>
                    </a:cubicBezTo>
                    <a:cubicBezTo>
                      <a:pt x="2139555" y="64204"/>
                      <a:pt x="2363075" y="41344"/>
                      <a:pt x="2440545" y="54044"/>
                    </a:cubicBezTo>
                    <a:cubicBezTo>
                      <a:pt x="2518015" y="66744"/>
                      <a:pt x="2519285" y="118814"/>
                      <a:pt x="2554845" y="137864"/>
                    </a:cubicBezTo>
                    <a:cubicBezTo>
                      <a:pt x="2590405" y="156914"/>
                      <a:pt x="2577705" y="161994"/>
                      <a:pt x="2653905" y="168344"/>
                    </a:cubicBezTo>
                    <a:cubicBezTo>
                      <a:pt x="2730105" y="174694"/>
                      <a:pt x="2946005" y="161994"/>
                      <a:pt x="3012045" y="175964"/>
                    </a:cubicBezTo>
                    <a:cubicBezTo>
                      <a:pt x="3078085" y="189934"/>
                      <a:pt x="3052685" y="210254"/>
                      <a:pt x="3050145" y="252164"/>
                    </a:cubicBezTo>
                    <a:cubicBezTo>
                      <a:pt x="3047605" y="294074"/>
                      <a:pt x="3022205" y="377894"/>
                      <a:pt x="2996805" y="427424"/>
                    </a:cubicBezTo>
                    <a:cubicBezTo>
                      <a:pt x="2971405" y="476954"/>
                      <a:pt x="2912985" y="484574"/>
                      <a:pt x="2897745" y="549344"/>
                    </a:cubicBezTo>
                    <a:cubicBezTo>
                      <a:pt x="2882505" y="614114"/>
                      <a:pt x="2916795" y="793184"/>
                      <a:pt x="2905365" y="816044"/>
                    </a:cubicBezTo>
                    <a:cubicBezTo>
                      <a:pt x="2893935" y="838904"/>
                      <a:pt x="2845675" y="736034"/>
                      <a:pt x="2829165" y="686504"/>
                    </a:cubicBezTo>
                    <a:cubicBezTo>
                      <a:pt x="2812655" y="636974"/>
                      <a:pt x="2812655" y="562044"/>
                      <a:pt x="2806305" y="518864"/>
                    </a:cubicBezTo>
                    <a:cubicBezTo>
                      <a:pt x="2799955" y="475684"/>
                      <a:pt x="2806305" y="442664"/>
                      <a:pt x="2791065" y="427424"/>
                    </a:cubicBezTo>
                    <a:cubicBezTo>
                      <a:pt x="2775825" y="412184"/>
                      <a:pt x="2744075" y="423614"/>
                      <a:pt x="2714865" y="427424"/>
                    </a:cubicBezTo>
                    <a:cubicBezTo>
                      <a:pt x="2685655" y="431234"/>
                      <a:pt x="2641205" y="455364"/>
                      <a:pt x="2615805" y="450284"/>
                    </a:cubicBezTo>
                    <a:cubicBezTo>
                      <a:pt x="2590405" y="445204"/>
                      <a:pt x="2585325" y="399484"/>
                      <a:pt x="2562465" y="396944"/>
                    </a:cubicBezTo>
                    <a:cubicBezTo>
                      <a:pt x="2539605" y="394404"/>
                      <a:pt x="2511665" y="423614"/>
                      <a:pt x="2478645" y="435044"/>
                    </a:cubicBezTo>
                    <a:cubicBezTo>
                      <a:pt x="2445625" y="446474"/>
                      <a:pt x="2398635" y="441394"/>
                      <a:pt x="2364345" y="465524"/>
                    </a:cubicBezTo>
                    <a:cubicBezTo>
                      <a:pt x="2330055" y="489654"/>
                      <a:pt x="2264015" y="559504"/>
                      <a:pt x="2272905" y="579824"/>
                    </a:cubicBezTo>
                    <a:cubicBezTo>
                      <a:pt x="2281795" y="600144"/>
                      <a:pt x="2393555" y="551884"/>
                      <a:pt x="2417685" y="587444"/>
                    </a:cubicBezTo>
                    <a:cubicBezTo>
                      <a:pt x="2441815" y="623004"/>
                      <a:pt x="2436735" y="727144"/>
                      <a:pt x="2417685" y="793184"/>
                    </a:cubicBezTo>
                    <a:cubicBezTo>
                      <a:pt x="2398635" y="859224"/>
                      <a:pt x="2341485" y="943044"/>
                      <a:pt x="2303385" y="983684"/>
                    </a:cubicBezTo>
                    <a:cubicBezTo>
                      <a:pt x="2265285" y="1024324"/>
                      <a:pt x="2220835" y="1028134"/>
                      <a:pt x="2189085" y="1037024"/>
                    </a:cubicBezTo>
                    <a:cubicBezTo>
                      <a:pt x="2157335" y="1045914"/>
                      <a:pt x="2129395" y="1043374"/>
                      <a:pt x="2112885" y="1037024"/>
                    </a:cubicBezTo>
                    <a:cubicBezTo>
                      <a:pt x="2096375" y="1030674"/>
                      <a:pt x="2106535" y="987494"/>
                      <a:pt x="2090025" y="998924"/>
                    </a:cubicBezTo>
                    <a:cubicBezTo>
                      <a:pt x="2073515" y="1010354"/>
                      <a:pt x="2048115" y="1077664"/>
                      <a:pt x="2013825" y="1105604"/>
                    </a:cubicBezTo>
                    <a:cubicBezTo>
                      <a:pt x="1979535" y="1133544"/>
                      <a:pt x="1898255" y="1143704"/>
                      <a:pt x="1884285" y="1166564"/>
                    </a:cubicBezTo>
                    <a:cubicBezTo>
                      <a:pt x="1870315" y="1189424"/>
                      <a:pt x="1919845" y="1216094"/>
                      <a:pt x="1930005" y="1242764"/>
                    </a:cubicBezTo>
                    <a:cubicBezTo>
                      <a:pt x="1940165" y="1269434"/>
                      <a:pt x="1938895" y="1303724"/>
                      <a:pt x="1945245" y="1326584"/>
                    </a:cubicBezTo>
                    <a:cubicBezTo>
                      <a:pt x="1951595" y="1349444"/>
                      <a:pt x="1982075" y="1357064"/>
                      <a:pt x="1968105" y="1379924"/>
                    </a:cubicBezTo>
                    <a:cubicBezTo>
                      <a:pt x="1954135" y="1402784"/>
                      <a:pt x="1890635" y="1443424"/>
                      <a:pt x="1861425" y="1463744"/>
                    </a:cubicBezTo>
                    <a:cubicBezTo>
                      <a:pt x="1832215" y="1484064"/>
                      <a:pt x="1797925" y="1518354"/>
                      <a:pt x="1792845" y="1501844"/>
                    </a:cubicBezTo>
                    <a:cubicBezTo>
                      <a:pt x="1787765" y="1485334"/>
                      <a:pt x="1823325" y="1396434"/>
                      <a:pt x="1830945" y="1364684"/>
                    </a:cubicBezTo>
                    <a:cubicBezTo>
                      <a:pt x="1838565" y="1332934"/>
                      <a:pt x="1847455" y="1322774"/>
                      <a:pt x="1838565" y="1311344"/>
                    </a:cubicBezTo>
                    <a:cubicBezTo>
                      <a:pt x="1829675" y="1299914"/>
                      <a:pt x="1787765" y="1311344"/>
                      <a:pt x="1777605" y="1296104"/>
                    </a:cubicBezTo>
                    <a:cubicBezTo>
                      <a:pt x="1767445" y="1280864"/>
                      <a:pt x="1783955" y="1245304"/>
                      <a:pt x="1777605" y="1219904"/>
                    </a:cubicBezTo>
                    <a:cubicBezTo>
                      <a:pt x="1771255" y="1194504"/>
                      <a:pt x="1766175" y="1152594"/>
                      <a:pt x="1739505" y="1143704"/>
                    </a:cubicBezTo>
                    <a:cubicBezTo>
                      <a:pt x="1712835" y="1134814"/>
                      <a:pt x="1627745" y="1179264"/>
                      <a:pt x="1617585" y="1166564"/>
                    </a:cubicBezTo>
                    <a:cubicBezTo>
                      <a:pt x="1607425" y="1153864"/>
                      <a:pt x="1677275" y="1086554"/>
                      <a:pt x="1678545" y="1067504"/>
                    </a:cubicBezTo>
                    <a:cubicBezTo>
                      <a:pt x="1679815" y="1048454"/>
                      <a:pt x="1641715" y="1043374"/>
                      <a:pt x="1625205" y="1052264"/>
                    </a:cubicBezTo>
                    <a:cubicBezTo>
                      <a:pt x="1608695" y="1061154"/>
                      <a:pt x="1607425" y="1103064"/>
                      <a:pt x="1579485" y="1120844"/>
                    </a:cubicBezTo>
                    <a:cubicBezTo>
                      <a:pt x="1551545" y="1138624"/>
                      <a:pt x="1462645" y="1133544"/>
                      <a:pt x="1457565" y="1158944"/>
                    </a:cubicBezTo>
                    <a:cubicBezTo>
                      <a:pt x="1452485" y="1184344"/>
                      <a:pt x="1528685" y="1252924"/>
                      <a:pt x="1549005" y="1273244"/>
                    </a:cubicBezTo>
                    <a:cubicBezTo>
                      <a:pt x="1569325" y="1293564"/>
                      <a:pt x="1584565" y="1265624"/>
                      <a:pt x="1579485" y="1280864"/>
                    </a:cubicBezTo>
                    <a:cubicBezTo>
                      <a:pt x="1574405" y="1296104"/>
                      <a:pt x="1532495" y="1349444"/>
                      <a:pt x="1518525" y="1364684"/>
                    </a:cubicBezTo>
                    <a:cubicBezTo>
                      <a:pt x="1515033" y="1368494"/>
                      <a:pt x="1511064" y="1370637"/>
                      <a:pt x="1507274" y="1371768"/>
                    </a:cubicBezTo>
                    <a:lnTo>
                      <a:pt x="1498611" y="1372630"/>
                    </a:lnTo>
                    <a:lnTo>
                      <a:pt x="1495665" y="1372304"/>
                    </a:lnTo>
                    <a:cubicBezTo>
                      <a:pt x="1489315" y="1370399"/>
                      <a:pt x="1491538" y="1372304"/>
                      <a:pt x="1497094" y="1372780"/>
                    </a:cubicBezTo>
                    <a:lnTo>
                      <a:pt x="1498611" y="1372630"/>
                    </a:lnTo>
                    <a:lnTo>
                      <a:pt x="1515608" y="1374507"/>
                    </a:lnTo>
                    <a:cubicBezTo>
                      <a:pt x="1543766" y="1376352"/>
                      <a:pt x="1589963" y="1378019"/>
                      <a:pt x="1594725" y="1387544"/>
                    </a:cubicBezTo>
                    <a:cubicBezTo>
                      <a:pt x="1601075" y="1400244"/>
                      <a:pt x="1551545" y="1415484"/>
                      <a:pt x="1533765" y="1448504"/>
                    </a:cubicBezTo>
                    <a:cubicBezTo>
                      <a:pt x="1515985" y="1481524"/>
                      <a:pt x="1479155" y="1558994"/>
                      <a:pt x="1488045" y="1585664"/>
                    </a:cubicBezTo>
                    <a:cubicBezTo>
                      <a:pt x="1496935" y="1612334"/>
                      <a:pt x="1604885" y="1569154"/>
                      <a:pt x="1587105" y="1608524"/>
                    </a:cubicBezTo>
                    <a:cubicBezTo>
                      <a:pt x="1569325" y="1647894"/>
                      <a:pt x="1418195" y="1793944"/>
                      <a:pt x="1381365" y="1821884"/>
                    </a:cubicBezTo>
                    <a:cubicBezTo>
                      <a:pt x="1344535" y="1849824"/>
                      <a:pt x="1387715" y="1750764"/>
                      <a:pt x="1366125" y="1776164"/>
                    </a:cubicBezTo>
                    <a:cubicBezTo>
                      <a:pt x="1344535" y="1801564"/>
                      <a:pt x="1288655" y="1959044"/>
                      <a:pt x="1251825" y="1974284"/>
                    </a:cubicBezTo>
                    <a:cubicBezTo>
                      <a:pt x="1214995" y="1989524"/>
                      <a:pt x="1166735" y="1871414"/>
                      <a:pt x="1145145" y="1867604"/>
                    </a:cubicBezTo>
                    <a:cubicBezTo>
                      <a:pt x="1123555" y="1863794"/>
                      <a:pt x="1160385" y="1938724"/>
                      <a:pt x="1122285" y="1951424"/>
                    </a:cubicBezTo>
                    <a:cubicBezTo>
                      <a:pt x="1084185" y="1964124"/>
                      <a:pt x="978775" y="1936184"/>
                      <a:pt x="916545" y="1943804"/>
                    </a:cubicBezTo>
                    <a:cubicBezTo>
                      <a:pt x="854315" y="1951424"/>
                      <a:pt x="766685" y="1960314"/>
                      <a:pt x="748905" y="1997144"/>
                    </a:cubicBezTo>
                    <a:cubicBezTo>
                      <a:pt x="731125" y="2033974"/>
                      <a:pt x="807325" y="2093664"/>
                      <a:pt x="809865" y="2164784"/>
                    </a:cubicBezTo>
                    <a:cubicBezTo>
                      <a:pt x="812405" y="2235904"/>
                      <a:pt x="794625" y="2367984"/>
                      <a:pt x="764145" y="2423864"/>
                    </a:cubicBezTo>
                    <a:cubicBezTo>
                      <a:pt x="733665" y="2479744"/>
                      <a:pt x="656195" y="2503874"/>
                      <a:pt x="626985" y="2500064"/>
                    </a:cubicBezTo>
                    <a:cubicBezTo>
                      <a:pt x="597775" y="2496254"/>
                      <a:pt x="615555" y="2440374"/>
                      <a:pt x="588885" y="2401004"/>
                    </a:cubicBezTo>
                    <a:cubicBezTo>
                      <a:pt x="562215" y="2361634"/>
                      <a:pt x="497445" y="2280354"/>
                      <a:pt x="466965" y="2263844"/>
                    </a:cubicBezTo>
                    <a:cubicBezTo>
                      <a:pt x="436485" y="2247334"/>
                      <a:pt x="412355" y="2271464"/>
                      <a:pt x="406005" y="2301944"/>
                    </a:cubicBezTo>
                    <a:cubicBezTo>
                      <a:pt x="399655" y="2332424"/>
                      <a:pt x="413625" y="2392114"/>
                      <a:pt x="428865" y="2446724"/>
                    </a:cubicBezTo>
                    <a:cubicBezTo>
                      <a:pt x="444105" y="2501334"/>
                      <a:pt x="487285" y="2577534"/>
                      <a:pt x="497445" y="2629604"/>
                    </a:cubicBezTo>
                    <a:cubicBezTo>
                      <a:pt x="507605" y="2681674"/>
                      <a:pt x="501255" y="2745174"/>
                      <a:pt x="489825" y="2759144"/>
                    </a:cubicBezTo>
                    <a:cubicBezTo>
                      <a:pt x="478395" y="2773114"/>
                      <a:pt x="452995" y="2750254"/>
                      <a:pt x="428865" y="2713424"/>
                    </a:cubicBezTo>
                    <a:cubicBezTo>
                      <a:pt x="404735" y="2676594"/>
                      <a:pt x="369175" y="2591504"/>
                      <a:pt x="345045" y="2538164"/>
                    </a:cubicBezTo>
                    <a:cubicBezTo>
                      <a:pt x="320915" y="2484824"/>
                      <a:pt x="295515" y="2421324"/>
                      <a:pt x="284085" y="2393384"/>
                    </a:cubicBezTo>
                    <a:cubicBezTo>
                      <a:pt x="272655" y="2365444"/>
                      <a:pt x="262495" y="2402274"/>
                      <a:pt x="276465" y="2370524"/>
                    </a:cubicBezTo>
                    <a:cubicBezTo>
                      <a:pt x="290435" y="2338774"/>
                      <a:pt x="356475" y="2246064"/>
                      <a:pt x="367905" y="2202884"/>
                    </a:cubicBezTo>
                    <a:cubicBezTo>
                      <a:pt x="379335" y="2159704"/>
                      <a:pt x="345045" y="2147004"/>
                      <a:pt x="345045" y="2111444"/>
                    </a:cubicBezTo>
                    <a:cubicBezTo>
                      <a:pt x="345045" y="2075884"/>
                      <a:pt x="380605" y="2000954"/>
                      <a:pt x="367905" y="1989524"/>
                    </a:cubicBezTo>
                    <a:cubicBezTo>
                      <a:pt x="355205" y="1978094"/>
                      <a:pt x="285355" y="2051754"/>
                      <a:pt x="268845" y="2042864"/>
                    </a:cubicBezTo>
                    <a:cubicBezTo>
                      <a:pt x="252335" y="2033974"/>
                      <a:pt x="275195" y="1997144"/>
                      <a:pt x="268845" y="1936184"/>
                    </a:cubicBezTo>
                    <a:cubicBezTo>
                      <a:pt x="262495" y="1875224"/>
                      <a:pt x="251065" y="1706314"/>
                      <a:pt x="230745" y="1677104"/>
                    </a:cubicBezTo>
                    <a:cubicBezTo>
                      <a:pt x="210425" y="1647894"/>
                      <a:pt x="207885" y="1732984"/>
                      <a:pt x="146925" y="1760924"/>
                    </a:cubicBezTo>
                    <a:cubicBezTo>
                      <a:pt x="116445" y="1774894"/>
                      <a:pt x="65328" y="1815217"/>
                      <a:pt x="12146" y="1842363"/>
                    </a:cubicBezTo>
                    <a:lnTo>
                      <a:pt x="0" y="1847610"/>
                    </a:lnTo>
                    <a:lnTo>
                      <a:pt x="39888" y="1692481"/>
                    </a:lnTo>
                    <a:cubicBezTo>
                      <a:pt x="300161" y="855676"/>
                      <a:pt x="1000662" y="212829"/>
                      <a:pt x="1870492" y="34836"/>
                    </a:cubicBezTo>
                    <a:close/>
                  </a:path>
                </a:pathLst>
              </a:custGeom>
              <a:solidFill>
                <a:srgbClr val="A2E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달 141"/>
              <p:cNvSpPr/>
              <p:nvPr/>
            </p:nvSpPr>
            <p:spPr>
              <a:xfrm rot="3355285">
                <a:off x="3668325" y="1765993"/>
                <a:ext cx="1108045" cy="2322358"/>
              </a:xfrm>
              <a:prstGeom prst="moon">
                <a:avLst>
                  <a:gd name="adj" fmla="val 2826"/>
                </a:avLst>
              </a:prstGeom>
              <a:solidFill>
                <a:srgbClr val="A2E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51" name="그룹 150"/>
              <p:cNvGrpSpPr/>
              <p:nvPr/>
            </p:nvGrpSpPr>
            <p:grpSpPr>
              <a:xfrm rot="928864">
                <a:off x="4451987" y="2796506"/>
                <a:ext cx="146812" cy="322230"/>
                <a:chOff x="4376445" y="2889591"/>
                <a:chExt cx="146812" cy="234716"/>
              </a:xfrm>
            </p:grpSpPr>
            <p:sp>
              <p:nvSpPr>
                <p:cNvPr id="143" name="자유형 142"/>
                <p:cNvSpPr/>
                <p:nvPr/>
              </p:nvSpPr>
              <p:spPr>
                <a:xfrm rot="20991931">
                  <a:off x="4494646" y="2889591"/>
                  <a:ext cx="16705" cy="21965"/>
                </a:xfrm>
                <a:custGeom>
                  <a:avLst/>
                  <a:gdLst>
                    <a:gd name="connsiteX0" fmla="*/ 3465 w 64425"/>
                    <a:gd name="connsiteY0" fmla="*/ 413 h 83342"/>
                    <a:gd name="connsiteX1" fmla="*/ 13625 w 64425"/>
                    <a:gd name="connsiteY1" fmla="*/ 81693 h 83342"/>
                    <a:gd name="connsiteX2" fmla="*/ 64425 w 64425"/>
                    <a:gd name="connsiteY2" fmla="*/ 51213 h 83342"/>
                    <a:gd name="connsiteX3" fmla="*/ 3465 w 64425"/>
                    <a:gd name="connsiteY3" fmla="*/ 413 h 83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425" h="83342">
                      <a:moveTo>
                        <a:pt x="3465" y="413"/>
                      </a:moveTo>
                      <a:cubicBezTo>
                        <a:pt x="-5002" y="5493"/>
                        <a:pt x="3465" y="73226"/>
                        <a:pt x="13625" y="81693"/>
                      </a:cubicBezTo>
                      <a:cubicBezTo>
                        <a:pt x="23785" y="90160"/>
                        <a:pt x="64425" y="63913"/>
                        <a:pt x="64425" y="51213"/>
                      </a:cubicBezTo>
                      <a:cubicBezTo>
                        <a:pt x="64425" y="38513"/>
                        <a:pt x="11932" y="-4667"/>
                        <a:pt x="3465" y="413"/>
                      </a:cubicBezTo>
                      <a:close/>
                    </a:path>
                  </a:pathLst>
                </a:custGeom>
                <a:solidFill>
                  <a:srgbClr val="A2E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자유형 144"/>
                <p:cNvSpPr/>
                <p:nvPr/>
              </p:nvSpPr>
              <p:spPr>
                <a:xfrm rot="20991931">
                  <a:off x="4483827" y="2920584"/>
                  <a:ext cx="38704" cy="66857"/>
                </a:xfrm>
                <a:custGeom>
                  <a:avLst/>
                  <a:gdLst>
                    <a:gd name="connsiteX0" fmla="*/ 117021 w 149264"/>
                    <a:gd name="connsiteY0" fmla="*/ 2700 h 253671"/>
                    <a:gd name="connsiteX1" fmla="*/ 61141 w 149264"/>
                    <a:gd name="connsiteY1" fmla="*/ 165260 h 253671"/>
                    <a:gd name="connsiteX2" fmla="*/ 181 w 149264"/>
                    <a:gd name="connsiteY2" fmla="*/ 251620 h 253671"/>
                    <a:gd name="connsiteX3" fmla="*/ 81461 w 149264"/>
                    <a:gd name="connsiteY3" fmla="*/ 221140 h 253671"/>
                    <a:gd name="connsiteX4" fmla="*/ 137341 w 149264"/>
                    <a:gd name="connsiteY4" fmla="*/ 160180 h 253671"/>
                    <a:gd name="connsiteX5" fmla="*/ 147501 w 149264"/>
                    <a:gd name="connsiteY5" fmla="*/ 68740 h 253671"/>
                    <a:gd name="connsiteX6" fmla="*/ 117021 w 149264"/>
                    <a:gd name="connsiteY6" fmla="*/ 2700 h 253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9264" h="253671">
                      <a:moveTo>
                        <a:pt x="117021" y="2700"/>
                      </a:moveTo>
                      <a:cubicBezTo>
                        <a:pt x="102628" y="18787"/>
                        <a:pt x="80614" y="123773"/>
                        <a:pt x="61141" y="165260"/>
                      </a:cubicBezTo>
                      <a:cubicBezTo>
                        <a:pt x="41668" y="206747"/>
                        <a:pt x="-3206" y="242307"/>
                        <a:pt x="181" y="251620"/>
                      </a:cubicBezTo>
                      <a:cubicBezTo>
                        <a:pt x="3568" y="260933"/>
                        <a:pt x="58601" y="236380"/>
                        <a:pt x="81461" y="221140"/>
                      </a:cubicBezTo>
                      <a:cubicBezTo>
                        <a:pt x="104321" y="205900"/>
                        <a:pt x="126334" y="185580"/>
                        <a:pt x="137341" y="160180"/>
                      </a:cubicBezTo>
                      <a:cubicBezTo>
                        <a:pt x="148348" y="134780"/>
                        <a:pt x="151734" y="90753"/>
                        <a:pt x="147501" y="68740"/>
                      </a:cubicBezTo>
                      <a:cubicBezTo>
                        <a:pt x="143268" y="46727"/>
                        <a:pt x="131414" y="-13387"/>
                        <a:pt x="117021" y="2700"/>
                      </a:cubicBezTo>
                      <a:close/>
                    </a:path>
                  </a:pathLst>
                </a:custGeom>
                <a:solidFill>
                  <a:srgbClr val="A2E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자유형 145"/>
                <p:cNvSpPr/>
                <p:nvPr/>
              </p:nvSpPr>
              <p:spPr>
                <a:xfrm rot="20991931">
                  <a:off x="4379691" y="3004859"/>
                  <a:ext cx="143566" cy="74199"/>
                </a:xfrm>
                <a:custGeom>
                  <a:avLst/>
                  <a:gdLst>
                    <a:gd name="connsiteX0" fmla="*/ 544713 w 553667"/>
                    <a:gd name="connsiteY0" fmla="*/ 2066 h 281530"/>
                    <a:gd name="connsiteX1" fmla="*/ 478673 w 553667"/>
                    <a:gd name="connsiteY1" fmla="*/ 22386 h 281530"/>
                    <a:gd name="connsiteX2" fmla="*/ 366913 w 553667"/>
                    <a:gd name="connsiteY2" fmla="*/ 134146 h 281530"/>
                    <a:gd name="connsiteX3" fmla="*/ 346593 w 553667"/>
                    <a:gd name="connsiteY3" fmla="*/ 169706 h 281530"/>
                    <a:gd name="connsiteX4" fmla="*/ 214513 w 553667"/>
                    <a:gd name="connsiteY4" fmla="*/ 195106 h 281530"/>
                    <a:gd name="connsiteX5" fmla="*/ 26553 w 553667"/>
                    <a:gd name="connsiteY5" fmla="*/ 205266 h 281530"/>
                    <a:gd name="connsiteX6" fmla="*/ 16393 w 553667"/>
                    <a:gd name="connsiteY6" fmla="*/ 210346 h 281530"/>
                    <a:gd name="connsiteX7" fmla="*/ 168793 w 553667"/>
                    <a:gd name="connsiteY7" fmla="*/ 230666 h 281530"/>
                    <a:gd name="connsiteX8" fmla="*/ 275473 w 553667"/>
                    <a:gd name="connsiteY8" fmla="*/ 281466 h 281530"/>
                    <a:gd name="connsiteX9" fmla="*/ 265313 w 553667"/>
                    <a:gd name="connsiteY9" fmla="*/ 240826 h 281530"/>
                    <a:gd name="connsiteX10" fmla="*/ 255153 w 553667"/>
                    <a:gd name="connsiteY10" fmla="*/ 220506 h 281530"/>
                    <a:gd name="connsiteX11" fmla="*/ 387233 w 553667"/>
                    <a:gd name="connsiteY11" fmla="*/ 210346 h 281530"/>
                    <a:gd name="connsiteX12" fmla="*/ 432953 w 553667"/>
                    <a:gd name="connsiteY12" fmla="*/ 190026 h 281530"/>
                    <a:gd name="connsiteX13" fmla="*/ 483753 w 553667"/>
                    <a:gd name="connsiteY13" fmla="*/ 174786 h 281530"/>
                    <a:gd name="connsiteX14" fmla="*/ 473593 w 553667"/>
                    <a:gd name="connsiteY14" fmla="*/ 123986 h 281530"/>
                    <a:gd name="connsiteX15" fmla="*/ 549793 w 553667"/>
                    <a:gd name="connsiteY15" fmla="*/ 52866 h 281530"/>
                    <a:gd name="connsiteX16" fmla="*/ 544713 w 553667"/>
                    <a:gd name="connsiteY16" fmla="*/ 2066 h 2815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553667" h="281530">
                      <a:moveTo>
                        <a:pt x="544713" y="2066"/>
                      </a:moveTo>
                      <a:cubicBezTo>
                        <a:pt x="532860" y="-3014"/>
                        <a:pt x="508306" y="373"/>
                        <a:pt x="478673" y="22386"/>
                      </a:cubicBezTo>
                      <a:cubicBezTo>
                        <a:pt x="449040" y="44399"/>
                        <a:pt x="388926" y="109593"/>
                        <a:pt x="366913" y="134146"/>
                      </a:cubicBezTo>
                      <a:cubicBezTo>
                        <a:pt x="344900" y="158699"/>
                        <a:pt x="371993" y="159546"/>
                        <a:pt x="346593" y="169706"/>
                      </a:cubicBezTo>
                      <a:cubicBezTo>
                        <a:pt x="321193" y="179866"/>
                        <a:pt x="267853" y="189179"/>
                        <a:pt x="214513" y="195106"/>
                      </a:cubicBezTo>
                      <a:cubicBezTo>
                        <a:pt x="161173" y="201033"/>
                        <a:pt x="59573" y="202726"/>
                        <a:pt x="26553" y="205266"/>
                      </a:cubicBezTo>
                      <a:cubicBezTo>
                        <a:pt x="-6467" y="207806"/>
                        <a:pt x="-7314" y="206113"/>
                        <a:pt x="16393" y="210346"/>
                      </a:cubicBezTo>
                      <a:cubicBezTo>
                        <a:pt x="40100" y="214579"/>
                        <a:pt x="125613" y="218813"/>
                        <a:pt x="168793" y="230666"/>
                      </a:cubicBezTo>
                      <a:cubicBezTo>
                        <a:pt x="211973" y="242519"/>
                        <a:pt x="259386" y="279773"/>
                        <a:pt x="275473" y="281466"/>
                      </a:cubicBezTo>
                      <a:cubicBezTo>
                        <a:pt x="291560" y="283159"/>
                        <a:pt x="268700" y="250986"/>
                        <a:pt x="265313" y="240826"/>
                      </a:cubicBezTo>
                      <a:cubicBezTo>
                        <a:pt x="261926" y="230666"/>
                        <a:pt x="234833" y="225586"/>
                        <a:pt x="255153" y="220506"/>
                      </a:cubicBezTo>
                      <a:cubicBezTo>
                        <a:pt x="275473" y="215426"/>
                        <a:pt x="357600" y="215426"/>
                        <a:pt x="387233" y="210346"/>
                      </a:cubicBezTo>
                      <a:cubicBezTo>
                        <a:pt x="416866" y="205266"/>
                        <a:pt x="416866" y="195953"/>
                        <a:pt x="432953" y="190026"/>
                      </a:cubicBezTo>
                      <a:cubicBezTo>
                        <a:pt x="449040" y="184099"/>
                        <a:pt x="476980" y="185793"/>
                        <a:pt x="483753" y="174786"/>
                      </a:cubicBezTo>
                      <a:cubicBezTo>
                        <a:pt x="490526" y="163779"/>
                        <a:pt x="462586" y="144306"/>
                        <a:pt x="473593" y="123986"/>
                      </a:cubicBezTo>
                      <a:cubicBezTo>
                        <a:pt x="484600" y="103666"/>
                        <a:pt x="544713" y="72339"/>
                        <a:pt x="549793" y="52866"/>
                      </a:cubicBezTo>
                      <a:cubicBezTo>
                        <a:pt x="554873" y="33393"/>
                        <a:pt x="556566" y="7146"/>
                        <a:pt x="544713" y="2066"/>
                      </a:cubicBezTo>
                      <a:close/>
                    </a:path>
                  </a:pathLst>
                </a:custGeom>
                <a:solidFill>
                  <a:srgbClr val="A2E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자유형 146"/>
                <p:cNvSpPr/>
                <p:nvPr/>
              </p:nvSpPr>
              <p:spPr>
                <a:xfrm rot="20991931">
                  <a:off x="4376445" y="3082752"/>
                  <a:ext cx="57901" cy="41555"/>
                </a:xfrm>
                <a:custGeom>
                  <a:avLst/>
                  <a:gdLst>
                    <a:gd name="connsiteX0" fmla="*/ 220320 w 223297"/>
                    <a:gd name="connsiteY0" fmla="*/ 13 h 157671"/>
                    <a:gd name="connsiteX1" fmla="*/ 103480 w 223297"/>
                    <a:gd name="connsiteY1" fmla="*/ 50813 h 157671"/>
                    <a:gd name="connsiteX2" fmla="*/ 1880 w 223297"/>
                    <a:gd name="connsiteY2" fmla="*/ 5093 h 157671"/>
                    <a:gd name="connsiteX3" fmla="*/ 37440 w 223297"/>
                    <a:gd name="connsiteY3" fmla="*/ 76213 h 157671"/>
                    <a:gd name="connsiteX4" fmla="*/ 37440 w 223297"/>
                    <a:gd name="connsiteY4" fmla="*/ 157493 h 157671"/>
                    <a:gd name="connsiteX5" fmla="*/ 113640 w 223297"/>
                    <a:gd name="connsiteY5" fmla="*/ 96533 h 157671"/>
                    <a:gd name="connsiteX6" fmla="*/ 184760 w 223297"/>
                    <a:gd name="connsiteY6" fmla="*/ 45733 h 157671"/>
                    <a:gd name="connsiteX7" fmla="*/ 189840 w 223297"/>
                    <a:gd name="connsiteY7" fmla="*/ 45733 h 157671"/>
                    <a:gd name="connsiteX8" fmla="*/ 220320 w 223297"/>
                    <a:gd name="connsiteY8" fmla="*/ 13 h 157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3297" h="157671">
                      <a:moveTo>
                        <a:pt x="220320" y="13"/>
                      </a:moveTo>
                      <a:cubicBezTo>
                        <a:pt x="205927" y="860"/>
                        <a:pt x="139887" y="49966"/>
                        <a:pt x="103480" y="50813"/>
                      </a:cubicBezTo>
                      <a:cubicBezTo>
                        <a:pt x="67073" y="51660"/>
                        <a:pt x="12887" y="860"/>
                        <a:pt x="1880" y="5093"/>
                      </a:cubicBezTo>
                      <a:cubicBezTo>
                        <a:pt x="-9127" y="9326"/>
                        <a:pt x="31513" y="50813"/>
                        <a:pt x="37440" y="76213"/>
                      </a:cubicBezTo>
                      <a:cubicBezTo>
                        <a:pt x="43367" y="101613"/>
                        <a:pt x="24740" y="154106"/>
                        <a:pt x="37440" y="157493"/>
                      </a:cubicBezTo>
                      <a:cubicBezTo>
                        <a:pt x="50140" y="160880"/>
                        <a:pt x="89087" y="115160"/>
                        <a:pt x="113640" y="96533"/>
                      </a:cubicBezTo>
                      <a:cubicBezTo>
                        <a:pt x="138193" y="77906"/>
                        <a:pt x="172060" y="54200"/>
                        <a:pt x="184760" y="45733"/>
                      </a:cubicBezTo>
                      <a:cubicBezTo>
                        <a:pt x="197460" y="37266"/>
                        <a:pt x="187300" y="52506"/>
                        <a:pt x="189840" y="45733"/>
                      </a:cubicBezTo>
                      <a:cubicBezTo>
                        <a:pt x="192380" y="38960"/>
                        <a:pt x="234713" y="-834"/>
                        <a:pt x="220320" y="13"/>
                      </a:cubicBezTo>
                      <a:close/>
                    </a:path>
                  </a:pathLst>
                </a:custGeom>
                <a:solidFill>
                  <a:srgbClr val="A2E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9" name="자유형 148"/>
              <p:cNvSpPr/>
              <p:nvPr/>
            </p:nvSpPr>
            <p:spPr>
              <a:xfrm rot="20991931">
                <a:off x="4330588" y="3081266"/>
                <a:ext cx="21547" cy="20526"/>
              </a:xfrm>
              <a:custGeom>
                <a:avLst/>
                <a:gdLst>
                  <a:gd name="connsiteX0" fmla="*/ 82486 w 83095"/>
                  <a:gd name="connsiteY0" fmla="*/ 993 h 77882"/>
                  <a:gd name="connsiteX1" fmla="*/ 1206 w 83095"/>
                  <a:gd name="connsiteY1" fmla="*/ 36553 h 77882"/>
                  <a:gd name="connsiteX2" fmla="*/ 36766 w 83095"/>
                  <a:gd name="connsiteY2" fmla="*/ 77193 h 77882"/>
                  <a:gd name="connsiteX3" fmla="*/ 82486 w 83095"/>
                  <a:gd name="connsiteY3" fmla="*/ 993 h 77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095" h="77882">
                    <a:moveTo>
                      <a:pt x="82486" y="993"/>
                    </a:moveTo>
                    <a:cubicBezTo>
                      <a:pt x="76559" y="-5780"/>
                      <a:pt x="8826" y="23853"/>
                      <a:pt x="1206" y="36553"/>
                    </a:cubicBezTo>
                    <a:cubicBezTo>
                      <a:pt x="-6414" y="49253"/>
                      <a:pt x="24066" y="83120"/>
                      <a:pt x="36766" y="77193"/>
                    </a:cubicBezTo>
                    <a:cubicBezTo>
                      <a:pt x="49466" y="71266"/>
                      <a:pt x="88413" y="7766"/>
                      <a:pt x="82486" y="993"/>
                    </a:cubicBezTo>
                    <a:close/>
                  </a:path>
                </a:pathLst>
              </a:custGeom>
              <a:solidFill>
                <a:srgbClr val="A2E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5" name="자유형 154"/>
              <p:cNvSpPr/>
              <p:nvPr/>
            </p:nvSpPr>
            <p:spPr>
              <a:xfrm rot="20991931">
                <a:off x="3841731" y="3356264"/>
                <a:ext cx="32400" cy="32400"/>
              </a:xfrm>
              <a:custGeom>
                <a:avLst/>
                <a:gdLst>
                  <a:gd name="connsiteX0" fmla="*/ 82486 w 83095"/>
                  <a:gd name="connsiteY0" fmla="*/ 993 h 77882"/>
                  <a:gd name="connsiteX1" fmla="*/ 1206 w 83095"/>
                  <a:gd name="connsiteY1" fmla="*/ 36553 h 77882"/>
                  <a:gd name="connsiteX2" fmla="*/ 36766 w 83095"/>
                  <a:gd name="connsiteY2" fmla="*/ 77193 h 77882"/>
                  <a:gd name="connsiteX3" fmla="*/ 82486 w 83095"/>
                  <a:gd name="connsiteY3" fmla="*/ 993 h 77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095" h="77882">
                    <a:moveTo>
                      <a:pt x="82486" y="993"/>
                    </a:moveTo>
                    <a:cubicBezTo>
                      <a:pt x="76559" y="-5780"/>
                      <a:pt x="8826" y="23853"/>
                      <a:pt x="1206" y="36553"/>
                    </a:cubicBezTo>
                    <a:cubicBezTo>
                      <a:pt x="-6414" y="49253"/>
                      <a:pt x="24066" y="83120"/>
                      <a:pt x="36766" y="77193"/>
                    </a:cubicBezTo>
                    <a:cubicBezTo>
                      <a:pt x="49466" y="71266"/>
                      <a:pt x="88413" y="7766"/>
                      <a:pt x="82486" y="993"/>
                    </a:cubicBezTo>
                    <a:close/>
                  </a:path>
                </a:pathLst>
              </a:custGeom>
              <a:solidFill>
                <a:srgbClr val="A2E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59" name="그룹 158"/>
              <p:cNvGrpSpPr/>
              <p:nvPr/>
            </p:nvGrpSpPr>
            <p:grpSpPr>
              <a:xfrm>
                <a:off x="3541057" y="3687107"/>
                <a:ext cx="323009" cy="244327"/>
                <a:chOff x="9812872" y="1584258"/>
                <a:chExt cx="1302566" cy="985275"/>
              </a:xfrm>
              <a:solidFill>
                <a:srgbClr val="A2E051"/>
              </a:solidFill>
            </p:grpSpPr>
            <p:sp>
              <p:nvSpPr>
                <p:cNvPr id="154" name="자유형 153"/>
                <p:cNvSpPr/>
                <p:nvPr/>
              </p:nvSpPr>
              <p:spPr>
                <a:xfrm>
                  <a:off x="10348079" y="1747315"/>
                  <a:ext cx="488805" cy="544176"/>
                </a:xfrm>
                <a:custGeom>
                  <a:avLst/>
                  <a:gdLst>
                    <a:gd name="connsiteX0" fmla="*/ 218321 w 488805"/>
                    <a:gd name="connsiteY0" fmla="*/ 183085 h 544176"/>
                    <a:gd name="connsiteX1" fmla="*/ 147201 w 488805"/>
                    <a:gd name="connsiteY1" fmla="*/ 162765 h 544176"/>
                    <a:gd name="connsiteX2" fmla="*/ 111641 w 488805"/>
                    <a:gd name="connsiteY2" fmla="*/ 188165 h 544176"/>
                    <a:gd name="connsiteX3" fmla="*/ 10041 w 488805"/>
                    <a:gd name="connsiteY3" fmla="*/ 183085 h 544176"/>
                    <a:gd name="connsiteX4" fmla="*/ 10041 w 488805"/>
                    <a:gd name="connsiteY4" fmla="*/ 269445 h 544176"/>
                    <a:gd name="connsiteX5" fmla="*/ 65921 w 488805"/>
                    <a:gd name="connsiteY5" fmla="*/ 406605 h 544176"/>
                    <a:gd name="connsiteX6" fmla="*/ 294521 w 488805"/>
                    <a:gd name="connsiteY6" fmla="*/ 523445 h 544176"/>
                    <a:gd name="connsiteX7" fmla="*/ 335161 w 488805"/>
                    <a:gd name="connsiteY7" fmla="*/ 543765 h 544176"/>
                    <a:gd name="connsiteX8" fmla="*/ 421521 w 488805"/>
                    <a:gd name="connsiteY8" fmla="*/ 518365 h 544176"/>
                    <a:gd name="connsiteX9" fmla="*/ 411361 w 488805"/>
                    <a:gd name="connsiteY9" fmla="*/ 457405 h 544176"/>
                    <a:gd name="connsiteX10" fmla="*/ 482481 w 488805"/>
                    <a:gd name="connsiteY10" fmla="*/ 381205 h 544176"/>
                    <a:gd name="connsiteX11" fmla="*/ 446921 w 488805"/>
                    <a:gd name="connsiteY11" fmla="*/ 259285 h 544176"/>
                    <a:gd name="connsiteX12" fmla="*/ 452001 w 488805"/>
                    <a:gd name="connsiteY12" fmla="*/ 193245 h 544176"/>
                    <a:gd name="connsiteX13" fmla="*/ 487561 w 488805"/>
                    <a:gd name="connsiteY13" fmla="*/ 137365 h 544176"/>
                    <a:gd name="connsiteX14" fmla="*/ 401201 w 488805"/>
                    <a:gd name="connsiteY14" fmla="*/ 205 h 544176"/>
                    <a:gd name="connsiteX15" fmla="*/ 340241 w 488805"/>
                    <a:gd name="connsiteY15" fmla="*/ 106885 h 544176"/>
                    <a:gd name="connsiteX16" fmla="*/ 299601 w 488805"/>
                    <a:gd name="connsiteY16" fmla="*/ 127205 h 544176"/>
                    <a:gd name="connsiteX17" fmla="*/ 218321 w 488805"/>
                    <a:gd name="connsiteY17" fmla="*/ 183085 h 544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88805" h="544176">
                      <a:moveTo>
                        <a:pt x="218321" y="183085"/>
                      </a:moveTo>
                      <a:cubicBezTo>
                        <a:pt x="192921" y="189012"/>
                        <a:pt x="164981" y="161918"/>
                        <a:pt x="147201" y="162765"/>
                      </a:cubicBezTo>
                      <a:cubicBezTo>
                        <a:pt x="129421" y="163612"/>
                        <a:pt x="134501" y="184778"/>
                        <a:pt x="111641" y="188165"/>
                      </a:cubicBezTo>
                      <a:cubicBezTo>
                        <a:pt x="88781" y="191552"/>
                        <a:pt x="26974" y="169538"/>
                        <a:pt x="10041" y="183085"/>
                      </a:cubicBezTo>
                      <a:cubicBezTo>
                        <a:pt x="-6892" y="196632"/>
                        <a:pt x="728" y="232192"/>
                        <a:pt x="10041" y="269445"/>
                      </a:cubicBezTo>
                      <a:cubicBezTo>
                        <a:pt x="19354" y="306698"/>
                        <a:pt x="18508" y="364272"/>
                        <a:pt x="65921" y="406605"/>
                      </a:cubicBezTo>
                      <a:cubicBezTo>
                        <a:pt x="113334" y="448938"/>
                        <a:pt x="294521" y="523445"/>
                        <a:pt x="294521" y="523445"/>
                      </a:cubicBezTo>
                      <a:cubicBezTo>
                        <a:pt x="339394" y="546305"/>
                        <a:pt x="313994" y="544612"/>
                        <a:pt x="335161" y="543765"/>
                      </a:cubicBezTo>
                      <a:cubicBezTo>
                        <a:pt x="356328" y="542918"/>
                        <a:pt x="408821" y="532758"/>
                        <a:pt x="421521" y="518365"/>
                      </a:cubicBezTo>
                      <a:cubicBezTo>
                        <a:pt x="434221" y="503972"/>
                        <a:pt x="401201" y="480265"/>
                        <a:pt x="411361" y="457405"/>
                      </a:cubicBezTo>
                      <a:cubicBezTo>
                        <a:pt x="421521" y="434545"/>
                        <a:pt x="476554" y="414225"/>
                        <a:pt x="482481" y="381205"/>
                      </a:cubicBezTo>
                      <a:cubicBezTo>
                        <a:pt x="488408" y="348185"/>
                        <a:pt x="452001" y="290612"/>
                        <a:pt x="446921" y="259285"/>
                      </a:cubicBezTo>
                      <a:cubicBezTo>
                        <a:pt x="441841" y="227958"/>
                        <a:pt x="445228" y="213565"/>
                        <a:pt x="452001" y="193245"/>
                      </a:cubicBezTo>
                      <a:cubicBezTo>
                        <a:pt x="458774" y="172925"/>
                        <a:pt x="496028" y="169538"/>
                        <a:pt x="487561" y="137365"/>
                      </a:cubicBezTo>
                      <a:cubicBezTo>
                        <a:pt x="479094" y="105192"/>
                        <a:pt x="425754" y="5285"/>
                        <a:pt x="401201" y="205"/>
                      </a:cubicBezTo>
                      <a:cubicBezTo>
                        <a:pt x="376648" y="-4875"/>
                        <a:pt x="357174" y="85718"/>
                        <a:pt x="340241" y="106885"/>
                      </a:cubicBezTo>
                      <a:cubicBezTo>
                        <a:pt x="323308" y="128052"/>
                        <a:pt x="317381" y="114505"/>
                        <a:pt x="299601" y="127205"/>
                      </a:cubicBezTo>
                      <a:cubicBezTo>
                        <a:pt x="281821" y="139905"/>
                        <a:pt x="243721" y="177158"/>
                        <a:pt x="218321" y="18308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자유형 155"/>
                <p:cNvSpPr/>
                <p:nvPr/>
              </p:nvSpPr>
              <p:spPr>
                <a:xfrm>
                  <a:off x="10815273" y="2184712"/>
                  <a:ext cx="300165" cy="251747"/>
                </a:xfrm>
                <a:custGeom>
                  <a:avLst/>
                  <a:gdLst>
                    <a:gd name="connsiteX0" fmla="*/ 142287 w 300165"/>
                    <a:gd name="connsiteY0" fmla="*/ 20008 h 251747"/>
                    <a:gd name="connsiteX1" fmla="*/ 66087 w 300165"/>
                    <a:gd name="connsiteY1" fmla="*/ 4768 h 251747"/>
                    <a:gd name="connsiteX2" fmla="*/ 47 w 300165"/>
                    <a:gd name="connsiteY2" fmla="*/ 116528 h 251747"/>
                    <a:gd name="connsiteX3" fmla="*/ 76247 w 300165"/>
                    <a:gd name="connsiteY3" fmla="*/ 197808 h 251747"/>
                    <a:gd name="connsiteX4" fmla="*/ 101647 w 300165"/>
                    <a:gd name="connsiteY4" fmla="*/ 248608 h 251747"/>
                    <a:gd name="connsiteX5" fmla="*/ 111807 w 300165"/>
                    <a:gd name="connsiteY5" fmla="*/ 106368 h 251747"/>
                    <a:gd name="connsiteX6" fmla="*/ 233727 w 300165"/>
                    <a:gd name="connsiteY6" fmla="*/ 197808 h 251747"/>
                    <a:gd name="connsiteX7" fmla="*/ 233727 w 300165"/>
                    <a:gd name="connsiteY7" fmla="*/ 157168 h 251747"/>
                    <a:gd name="connsiteX8" fmla="*/ 182927 w 300165"/>
                    <a:gd name="connsiteY8" fmla="*/ 111448 h 251747"/>
                    <a:gd name="connsiteX9" fmla="*/ 299767 w 300165"/>
                    <a:gd name="connsiteY9" fmla="*/ 30168 h 251747"/>
                    <a:gd name="connsiteX10" fmla="*/ 218487 w 300165"/>
                    <a:gd name="connsiteY10" fmla="*/ 14928 h 251747"/>
                    <a:gd name="connsiteX11" fmla="*/ 142287 w 300165"/>
                    <a:gd name="connsiteY11" fmla="*/ 20008 h 2517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00165" h="251747">
                      <a:moveTo>
                        <a:pt x="142287" y="20008"/>
                      </a:moveTo>
                      <a:cubicBezTo>
                        <a:pt x="116887" y="18315"/>
                        <a:pt x="89794" y="-11319"/>
                        <a:pt x="66087" y="4768"/>
                      </a:cubicBezTo>
                      <a:cubicBezTo>
                        <a:pt x="42380" y="20855"/>
                        <a:pt x="-1646" y="84355"/>
                        <a:pt x="47" y="116528"/>
                      </a:cubicBezTo>
                      <a:cubicBezTo>
                        <a:pt x="1740" y="148701"/>
                        <a:pt x="59314" y="175795"/>
                        <a:pt x="76247" y="197808"/>
                      </a:cubicBezTo>
                      <a:cubicBezTo>
                        <a:pt x="93180" y="219821"/>
                        <a:pt x="95720" y="263848"/>
                        <a:pt x="101647" y="248608"/>
                      </a:cubicBezTo>
                      <a:cubicBezTo>
                        <a:pt x="107574" y="233368"/>
                        <a:pt x="89794" y="114835"/>
                        <a:pt x="111807" y="106368"/>
                      </a:cubicBezTo>
                      <a:cubicBezTo>
                        <a:pt x="133820" y="97901"/>
                        <a:pt x="213407" y="189341"/>
                        <a:pt x="233727" y="197808"/>
                      </a:cubicBezTo>
                      <a:cubicBezTo>
                        <a:pt x="254047" y="206275"/>
                        <a:pt x="242194" y="171561"/>
                        <a:pt x="233727" y="157168"/>
                      </a:cubicBezTo>
                      <a:cubicBezTo>
                        <a:pt x="225260" y="142775"/>
                        <a:pt x="171920" y="132615"/>
                        <a:pt x="182927" y="111448"/>
                      </a:cubicBezTo>
                      <a:cubicBezTo>
                        <a:pt x="193934" y="90281"/>
                        <a:pt x="293840" y="46255"/>
                        <a:pt x="299767" y="30168"/>
                      </a:cubicBezTo>
                      <a:cubicBezTo>
                        <a:pt x="305694" y="14081"/>
                        <a:pt x="243887" y="12388"/>
                        <a:pt x="218487" y="14928"/>
                      </a:cubicBezTo>
                      <a:cubicBezTo>
                        <a:pt x="193087" y="17468"/>
                        <a:pt x="167687" y="21701"/>
                        <a:pt x="142287" y="2000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7" name="자유형 156"/>
                <p:cNvSpPr/>
                <p:nvPr/>
              </p:nvSpPr>
              <p:spPr>
                <a:xfrm>
                  <a:off x="9812872" y="1584258"/>
                  <a:ext cx="398393" cy="712065"/>
                </a:xfrm>
                <a:custGeom>
                  <a:avLst/>
                  <a:gdLst>
                    <a:gd name="connsiteX0" fmla="*/ 11848 w 398393"/>
                    <a:gd name="connsiteY0" fmla="*/ 702 h 712065"/>
                    <a:gd name="connsiteX1" fmla="*/ 103288 w 398393"/>
                    <a:gd name="connsiteY1" fmla="*/ 81982 h 712065"/>
                    <a:gd name="connsiteX2" fmla="*/ 286168 w 398393"/>
                    <a:gd name="connsiteY2" fmla="*/ 386782 h 712065"/>
                    <a:gd name="connsiteX3" fmla="*/ 382688 w 398393"/>
                    <a:gd name="connsiteY3" fmla="*/ 457902 h 712065"/>
                    <a:gd name="connsiteX4" fmla="*/ 362368 w 398393"/>
                    <a:gd name="connsiteY4" fmla="*/ 523942 h 712065"/>
                    <a:gd name="connsiteX5" fmla="*/ 397928 w 398393"/>
                    <a:gd name="connsiteY5" fmla="*/ 620462 h 712065"/>
                    <a:gd name="connsiteX6" fmla="*/ 331888 w 398393"/>
                    <a:gd name="connsiteY6" fmla="*/ 711902 h 712065"/>
                    <a:gd name="connsiteX7" fmla="*/ 260768 w 398393"/>
                    <a:gd name="connsiteY7" fmla="*/ 640782 h 712065"/>
                    <a:gd name="connsiteX8" fmla="*/ 265848 w 398393"/>
                    <a:gd name="connsiteY8" fmla="*/ 564582 h 712065"/>
                    <a:gd name="connsiteX9" fmla="*/ 174408 w 398393"/>
                    <a:gd name="connsiteY9" fmla="*/ 544262 h 712065"/>
                    <a:gd name="connsiteX10" fmla="*/ 194728 w 398393"/>
                    <a:gd name="connsiteY10" fmla="*/ 488382 h 712065"/>
                    <a:gd name="connsiteX11" fmla="*/ 199808 w 398393"/>
                    <a:gd name="connsiteY11" fmla="*/ 437582 h 712065"/>
                    <a:gd name="connsiteX12" fmla="*/ 154088 w 398393"/>
                    <a:gd name="connsiteY12" fmla="*/ 366462 h 712065"/>
                    <a:gd name="connsiteX13" fmla="*/ 103288 w 398393"/>
                    <a:gd name="connsiteY13" fmla="*/ 330902 h 712065"/>
                    <a:gd name="connsiteX14" fmla="*/ 128688 w 398393"/>
                    <a:gd name="connsiteY14" fmla="*/ 269942 h 712065"/>
                    <a:gd name="connsiteX15" fmla="*/ 16928 w 398393"/>
                    <a:gd name="connsiteY15" fmla="*/ 168342 h 712065"/>
                    <a:gd name="connsiteX16" fmla="*/ 1688 w 398393"/>
                    <a:gd name="connsiteY16" fmla="*/ 112462 h 712065"/>
                    <a:gd name="connsiteX17" fmla="*/ 11848 w 398393"/>
                    <a:gd name="connsiteY17" fmla="*/ 702 h 7120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98393" h="712065">
                      <a:moveTo>
                        <a:pt x="11848" y="702"/>
                      </a:moveTo>
                      <a:cubicBezTo>
                        <a:pt x="28781" y="-4378"/>
                        <a:pt x="57568" y="17635"/>
                        <a:pt x="103288" y="81982"/>
                      </a:cubicBezTo>
                      <a:cubicBezTo>
                        <a:pt x="149008" y="146329"/>
                        <a:pt x="239601" y="324129"/>
                        <a:pt x="286168" y="386782"/>
                      </a:cubicBezTo>
                      <a:cubicBezTo>
                        <a:pt x="332735" y="449435"/>
                        <a:pt x="369988" y="435042"/>
                        <a:pt x="382688" y="457902"/>
                      </a:cubicBezTo>
                      <a:cubicBezTo>
                        <a:pt x="395388" y="480762"/>
                        <a:pt x="359828" y="496849"/>
                        <a:pt x="362368" y="523942"/>
                      </a:cubicBezTo>
                      <a:cubicBezTo>
                        <a:pt x="364908" y="551035"/>
                        <a:pt x="403008" y="589135"/>
                        <a:pt x="397928" y="620462"/>
                      </a:cubicBezTo>
                      <a:cubicBezTo>
                        <a:pt x="392848" y="651789"/>
                        <a:pt x="354748" y="708515"/>
                        <a:pt x="331888" y="711902"/>
                      </a:cubicBezTo>
                      <a:cubicBezTo>
                        <a:pt x="309028" y="715289"/>
                        <a:pt x="271775" y="665335"/>
                        <a:pt x="260768" y="640782"/>
                      </a:cubicBezTo>
                      <a:cubicBezTo>
                        <a:pt x="249761" y="616229"/>
                        <a:pt x="280241" y="580669"/>
                        <a:pt x="265848" y="564582"/>
                      </a:cubicBezTo>
                      <a:cubicBezTo>
                        <a:pt x="251455" y="548495"/>
                        <a:pt x="186261" y="556962"/>
                        <a:pt x="174408" y="544262"/>
                      </a:cubicBezTo>
                      <a:cubicBezTo>
                        <a:pt x="162555" y="531562"/>
                        <a:pt x="190495" y="506162"/>
                        <a:pt x="194728" y="488382"/>
                      </a:cubicBezTo>
                      <a:cubicBezTo>
                        <a:pt x="198961" y="470602"/>
                        <a:pt x="206581" y="457902"/>
                        <a:pt x="199808" y="437582"/>
                      </a:cubicBezTo>
                      <a:cubicBezTo>
                        <a:pt x="193035" y="417262"/>
                        <a:pt x="170175" y="384242"/>
                        <a:pt x="154088" y="366462"/>
                      </a:cubicBezTo>
                      <a:cubicBezTo>
                        <a:pt x="138001" y="348682"/>
                        <a:pt x="107521" y="346989"/>
                        <a:pt x="103288" y="330902"/>
                      </a:cubicBezTo>
                      <a:cubicBezTo>
                        <a:pt x="99055" y="314815"/>
                        <a:pt x="143081" y="297035"/>
                        <a:pt x="128688" y="269942"/>
                      </a:cubicBezTo>
                      <a:cubicBezTo>
                        <a:pt x="114295" y="242849"/>
                        <a:pt x="38095" y="194589"/>
                        <a:pt x="16928" y="168342"/>
                      </a:cubicBezTo>
                      <a:cubicBezTo>
                        <a:pt x="-4239" y="142095"/>
                        <a:pt x="2535" y="136169"/>
                        <a:pt x="1688" y="112462"/>
                      </a:cubicBezTo>
                      <a:cubicBezTo>
                        <a:pt x="841" y="88755"/>
                        <a:pt x="-5085" y="5782"/>
                        <a:pt x="11848" y="70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8" name="자유형 157"/>
                <p:cNvSpPr/>
                <p:nvPr/>
              </p:nvSpPr>
              <p:spPr>
                <a:xfrm>
                  <a:off x="10159945" y="2296160"/>
                  <a:ext cx="787511" cy="273373"/>
                </a:xfrm>
                <a:custGeom>
                  <a:avLst/>
                  <a:gdLst>
                    <a:gd name="connsiteX0" fmla="*/ 233735 w 787511"/>
                    <a:gd name="connsiteY0" fmla="*/ 60960 h 273373"/>
                    <a:gd name="connsiteX1" fmla="*/ 121975 w 787511"/>
                    <a:gd name="connsiteY1" fmla="*/ 0 h 273373"/>
                    <a:gd name="connsiteX2" fmla="*/ 55 w 787511"/>
                    <a:gd name="connsiteY2" fmla="*/ 60960 h 273373"/>
                    <a:gd name="connsiteX3" fmla="*/ 137215 w 787511"/>
                    <a:gd name="connsiteY3" fmla="*/ 81280 h 273373"/>
                    <a:gd name="connsiteX4" fmla="*/ 193095 w 787511"/>
                    <a:gd name="connsiteY4" fmla="*/ 132080 h 273373"/>
                    <a:gd name="connsiteX5" fmla="*/ 243895 w 787511"/>
                    <a:gd name="connsiteY5" fmla="*/ 157480 h 273373"/>
                    <a:gd name="connsiteX6" fmla="*/ 274375 w 787511"/>
                    <a:gd name="connsiteY6" fmla="*/ 187960 h 273373"/>
                    <a:gd name="connsiteX7" fmla="*/ 340415 w 787511"/>
                    <a:gd name="connsiteY7" fmla="*/ 218440 h 273373"/>
                    <a:gd name="connsiteX8" fmla="*/ 447095 w 787511"/>
                    <a:gd name="connsiteY8" fmla="*/ 233680 h 273373"/>
                    <a:gd name="connsiteX9" fmla="*/ 604575 w 787511"/>
                    <a:gd name="connsiteY9" fmla="*/ 269240 h 273373"/>
                    <a:gd name="connsiteX10" fmla="*/ 690935 w 787511"/>
                    <a:gd name="connsiteY10" fmla="*/ 269240 h 273373"/>
                    <a:gd name="connsiteX11" fmla="*/ 787455 w 787511"/>
                    <a:gd name="connsiteY11" fmla="*/ 238760 h 273373"/>
                    <a:gd name="connsiteX12" fmla="*/ 706175 w 787511"/>
                    <a:gd name="connsiteY12" fmla="*/ 223520 h 273373"/>
                    <a:gd name="connsiteX13" fmla="*/ 584255 w 787511"/>
                    <a:gd name="connsiteY13" fmla="*/ 203200 h 273373"/>
                    <a:gd name="connsiteX14" fmla="*/ 365815 w 787511"/>
                    <a:gd name="connsiteY14" fmla="*/ 121920 h 273373"/>
                    <a:gd name="connsiteX15" fmla="*/ 279455 w 787511"/>
                    <a:gd name="connsiteY15" fmla="*/ 81280 h 273373"/>
                    <a:gd name="connsiteX16" fmla="*/ 233735 w 787511"/>
                    <a:gd name="connsiteY16" fmla="*/ 60960 h 273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787511" h="273373">
                      <a:moveTo>
                        <a:pt x="233735" y="60960"/>
                      </a:moveTo>
                      <a:cubicBezTo>
                        <a:pt x="197328" y="30480"/>
                        <a:pt x="160922" y="0"/>
                        <a:pt x="121975" y="0"/>
                      </a:cubicBezTo>
                      <a:cubicBezTo>
                        <a:pt x="83028" y="0"/>
                        <a:pt x="-2485" y="47413"/>
                        <a:pt x="55" y="60960"/>
                      </a:cubicBezTo>
                      <a:cubicBezTo>
                        <a:pt x="2595" y="74507"/>
                        <a:pt x="105042" y="69427"/>
                        <a:pt x="137215" y="81280"/>
                      </a:cubicBezTo>
                      <a:cubicBezTo>
                        <a:pt x="169388" y="93133"/>
                        <a:pt x="175315" y="119380"/>
                        <a:pt x="193095" y="132080"/>
                      </a:cubicBezTo>
                      <a:cubicBezTo>
                        <a:pt x="210875" y="144780"/>
                        <a:pt x="230348" y="148167"/>
                        <a:pt x="243895" y="157480"/>
                      </a:cubicBezTo>
                      <a:cubicBezTo>
                        <a:pt x="257442" y="166793"/>
                        <a:pt x="258288" y="177800"/>
                        <a:pt x="274375" y="187960"/>
                      </a:cubicBezTo>
                      <a:cubicBezTo>
                        <a:pt x="290462" y="198120"/>
                        <a:pt x="311628" y="210820"/>
                        <a:pt x="340415" y="218440"/>
                      </a:cubicBezTo>
                      <a:cubicBezTo>
                        <a:pt x="369202" y="226060"/>
                        <a:pt x="403068" y="225213"/>
                        <a:pt x="447095" y="233680"/>
                      </a:cubicBezTo>
                      <a:cubicBezTo>
                        <a:pt x="491122" y="242147"/>
                        <a:pt x="563935" y="263313"/>
                        <a:pt x="604575" y="269240"/>
                      </a:cubicBezTo>
                      <a:cubicBezTo>
                        <a:pt x="645215" y="275167"/>
                        <a:pt x="660455" y="274320"/>
                        <a:pt x="690935" y="269240"/>
                      </a:cubicBezTo>
                      <a:cubicBezTo>
                        <a:pt x="721415" y="264160"/>
                        <a:pt x="784915" y="246380"/>
                        <a:pt x="787455" y="238760"/>
                      </a:cubicBezTo>
                      <a:cubicBezTo>
                        <a:pt x="789995" y="231140"/>
                        <a:pt x="706175" y="223520"/>
                        <a:pt x="706175" y="223520"/>
                      </a:cubicBezTo>
                      <a:cubicBezTo>
                        <a:pt x="672308" y="217593"/>
                        <a:pt x="640982" y="220133"/>
                        <a:pt x="584255" y="203200"/>
                      </a:cubicBezTo>
                      <a:cubicBezTo>
                        <a:pt x="527528" y="186267"/>
                        <a:pt x="416615" y="142240"/>
                        <a:pt x="365815" y="121920"/>
                      </a:cubicBezTo>
                      <a:cubicBezTo>
                        <a:pt x="315015" y="101600"/>
                        <a:pt x="279455" y="81280"/>
                        <a:pt x="279455" y="81280"/>
                      </a:cubicBezTo>
                      <a:lnTo>
                        <a:pt x="233735" y="6096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24" name="자유형 1023"/>
              <p:cNvSpPr/>
              <p:nvPr/>
            </p:nvSpPr>
            <p:spPr>
              <a:xfrm rot="218497">
                <a:off x="3828704" y="3973526"/>
                <a:ext cx="870613" cy="440470"/>
              </a:xfrm>
              <a:custGeom>
                <a:avLst/>
                <a:gdLst>
                  <a:gd name="connsiteX0" fmla="*/ 189430 w 1849566"/>
                  <a:gd name="connsiteY0" fmla="*/ 284488 h 935753"/>
                  <a:gd name="connsiteX1" fmla="*/ 97990 w 1849566"/>
                  <a:gd name="connsiteY1" fmla="*/ 259088 h 935753"/>
                  <a:gd name="connsiteX2" fmla="*/ 52270 w 1849566"/>
                  <a:gd name="connsiteY2" fmla="*/ 320048 h 935753"/>
                  <a:gd name="connsiteX3" fmla="*/ 31950 w 1849566"/>
                  <a:gd name="connsiteY3" fmla="*/ 365768 h 935753"/>
                  <a:gd name="connsiteX4" fmla="*/ 1470 w 1849566"/>
                  <a:gd name="connsiteY4" fmla="*/ 487688 h 935753"/>
                  <a:gd name="connsiteX5" fmla="*/ 82750 w 1849566"/>
                  <a:gd name="connsiteY5" fmla="*/ 523248 h 935753"/>
                  <a:gd name="connsiteX6" fmla="*/ 92910 w 1849566"/>
                  <a:gd name="connsiteY6" fmla="*/ 614688 h 935753"/>
                  <a:gd name="connsiteX7" fmla="*/ 97990 w 1849566"/>
                  <a:gd name="connsiteY7" fmla="*/ 690888 h 935753"/>
                  <a:gd name="connsiteX8" fmla="*/ 214830 w 1849566"/>
                  <a:gd name="connsiteY8" fmla="*/ 685808 h 935753"/>
                  <a:gd name="connsiteX9" fmla="*/ 301190 w 1849566"/>
                  <a:gd name="connsiteY9" fmla="*/ 711208 h 935753"/>
                  <a:gd name="connsiteX10" fmla="*/ 357070 w 1849566"/>
                  <a:gd name="connsiteY10" fmla="*/ 756928 h 935753"/>
                  <a:gd name="connsiteX11" fmla="*/ 438350 w 1849566"/>
                  <a:gd name="connsiteY11" fmla="*/ 736608 h 935753"/>
                  <a:gd name="connsiteX12" fmla="*/ 656790 w 1849566"/>
                  <a:gd name="connsiteY12" fmla="*/ 741688 h 935753"/>
                  <a:gd name="connsiteX13" fmla="*/ 743150 w 1849566"/>
                  <a:gd name="connsiteY13" fmla="*/ 721368 h 935753"/>
                  <a:gd name="connsiteX14" fmla="*/ 875230 w 1849566"/>
                  <a:gd name="connsiteY14" fmla="*/ 777248 h 935753"/>
                  <a:gd name="connsiteX15" fmla="*/ 946350 w 1849566"/>
                  <a:gd name="connsiteY15" fmla="*/ 822968 h 935753"/>
                  <a:gd name="connsiteX16" fmla="*/ 1002230 w 1849566"/>
                  <a:gd name="connsiteY16" fmla="*/ 822968 h 935753"/>
                  <a:gd name="connsiteX17" fmla="*/ 1083510 w 1849566"/>
                  <a:gd name="connsiteY17" fmla="*/ 802648 h 935753"/>
                  <a:gd name="connsiteX18" fmla="*/ 1053030 w 1849566"/>
                  <a:gd name="connsiteY18" fmla="*/ 863608 h 935753"/>
                  <a:gd name="connsiteX19" fmla="*/ 1174950 w 1849566"/>
                  <a:gd name="connsiteY19" fmla="*/ 924568 h 935753"/>
                  <a:gd name="connsiteX20" fmla="*/ 1286710 w 1849566"/>
                  <a:gd name="connsiteY20" fmla="*/ 924568 h 935753"/>
                  <a:gd name="connsiteX21" fmla="*/ 1342590 w 1849566"/>
                  <a:gd name="connsiteY21" fmla="*/ 894088 h 935753"/>
                  <a:gd name="connsiteX22" fmla="*/ 1459430 w 1849566"/>
                  <a:gd name="connsiteY22" fmla="*/ 924568 h 935753"/>
                  <a:gd name="connsiteX23" fmla="*/ 1830270 w 1849566"/>
                  <a:gd name="connsiteY23" fmla="*/ 670568 h 935753"/>
                  <a:gd name="connsiteX24" fmla="*/ 1784550 w 1849566"/>
                  <a:gd name="connsiteY24" fmla="*/ 563888 h 935753"/>
                  <a:gd name="connsiteX25" fmla="*/ 1677870 w 1849566"/>
                  <a:gd name="connsiteY25" fmla="*/ 508008 h 935753"/>
                  <a:gd name="connsiteX26" fmla="*/ 1632150 w 1849566"/>
                  <a:gd name="connsiteY26" fmla="*/ 391168 h 935753"/>
                  <a:gd name="connsiteX27" fmla="*/ 1550870 w 1849566"/>
                  <a:gd name="connsiteY27" fmla="*/ 401328 h 935753"/>
                  <a:gd name="connsiteX28" fmla="*/ 1535630 w 1849566"/>
                  <a:gd name="connsiteY28" fmla="*/ 340368 h 935753"/>
                  <a:gd name="connsiteX29" fmla="*/ 1571190 w 1849566"/>
                  <a:gd name="connsiteY29" fmla="*/ 299728 h 935753"/>
                  <a:gd name="connsiteX30" fmla="*/ 1520390 w 1849566"/>
                  <a:gd name="connsiteY30" fmla="*/ 213368 h 935753"/>
                  <a:gd name="connsiteX31" fmla="*/ 1474670 w 1849566"/>
                  <a:gd name="connsiteY31" fmla="*/ 182888 h 935753"/>
                  <a:gd name="connsiteX32" fmla="*/ 1474670 w 1849566"/>
                  <a:gd name="connsiteY32" fmla="*/ 147328 h 935753"/>
                  <a:gd name="connsiteX33" fmla="*/ 1418790 w 1849566"/>
                  <a:gd name="connsiteY33" fmla="*/ 81288 h 935753"/>
                  <a:gd name="connsiteX34" fmla="*/ 1357830 w 1849566"/>
                  <a:gd name="connsiteY34" fmla="*/ 157488 h 935753"/>
                  <a:gd name="connsiteX35" fmla="*/ 1383230 w 1849566"/>
                  <a:gd name="connsiteY35" fmla="*/ 198128 h 935753"/>
                  <a:gd name="connsiteX36" fmla="*/ 1388310 w 1849566"/>
                  <a:gd name="connsiteY36" fmla="*/ 269248 h 935753"/>
                  <a:gd name="connsiteX37" fmla="*/ 1276550 w 1849566"/>
                  <a:gd name="connsiteY37" fmla="*/ 309888 h 935753"/>
                  <a:gd name="connsiteX38" fmla="*/ 1215590 w 1849566"/>
                  <a:gd name="connsiteY38" fmla="*/ 248928 h 935753"/>
                  <a:gd name="connsiteX39" fmla="*/ 1154630 w 1849566"/>
                  <a:gd name="connsiteY39" fmla="*/ 254008 h 935753"/>
                  <a:gd name="connsiteX40" fmla="*/ 1078430 w 1849566"/>
                  <a:gd name="connsiteY40" fmla="*/ 182888 h 935753"/>
                  <a:gd name="connsiteX41" fmla="*/ 1225750 w 1849566"/>
                  <a:gd name="connsiteY41" fmla="*/ 101608 h 935753"/>
                  <a:gd name="connsiteX42" fmla="*/ 1124150 w 1849566"/>
                  <a:gd name="connsiteY42" fmla="*/ 81288 h 935753"/>
                  <a:gd name="connsiteX43" fmla="*/ 1078430 w 1849566"/>
                  <a:gd name="connsiteY43" fmla="*/ 8 h 935753"/>
                  <a:gd name="connsiteX44" fmla="*/ 981910 w 1849566"/>
                  <a:gd name="connsiteY44" fmla="*/ 86368 h 935753"/>
                  <a:gd name="connsiteX45" fmla="*/ 951430 w 1849566"/>
                  <a:gd name="connsiteY45" fmla="*/ 76208 h 935753"/>
                  <a:gd name="connsiteX46" fmla="*/ 900630 w 1849566"/>
                  <a:gd name="connsiteY46" fmla="*/ 66048 h 935753"/>
                  <a:gd name="connsiteX47" fmla="*/ 839670 w 1849566"/>
                  <a:gd name="connsiteY47" fmla="*/ 96528 h 935753"/>
                  <a:gd name="connsiteX48" fmla="*/ 793950 w 1849566"/>
                  <a:gd name="connsiteY48" fmla="*/ 147328 h 935753"/>
                  <a:gd name="connsiteX49" fmla="*/ 819350 w 1849566"/>
                  <a:gd name="connsiteY49" fmla="*/ 177808 h 935753"/>
                  <a:gd name="connsiteX50" fmla="*/ 763470 w 1849566"/>
                  <a:gd name="connsiteY50" fmla="*/ 137168 h 935753"/>
                  <a:gd name="connsiteX51" fmla="*/ 697430 w 1849566"/>
                  <a:gd name="connsiteY51" fmla="*/ 132088 h 935753"/>
                  <a:gd name="connsiteX52" fmla="*/ 616150 w 1849566"/>
                  <a:gd name="connsiteY52" fmla="*/ 132088 h 935753"/>
                  <a:gd name="connsiteX53" fmla="*/ 677110 w 1849566"/>
                  <a:gd name="connsiteY53" fmla="*/ 71128 h 935753"/>
                  <a:gd name="connsiteX54" fmla="*/ 585670 w 1849566"/>
                  <a:gd name="connsiteY54" fmla="*/ 96528 h 935753"/>
                  <a:gd name="connsiteX55" fmla="*/ 499310 w 1849566"/>
                  <a:gd name="connsiteY55" fmla="*/ 193048 h 935753"/>
                  <a:gd name="connsiteX56" fmla="*/ 407870 w 1849566"/>
                  <a:gd name="connsiteY56" fmla="*/ 167648 h 935753"/>
                  <a:gd name="connsiteX57" fmla="*/ 423110 w 1849566"/>
                  <a:gd name="connsiteY57" fmla="*/ 269248 h 935753"/>
                  <a:gd name="connsiteX58" fmla="*/ 240230 w 1849566"/>
                  <a:gd name="connsiteY58" fmla="*/ 294648 h 935753"/>
                  <a:gd name="connsiteX59" fmla="*/ 189430 w 1849566"/>
                  <a:gd name="connsiteY59" fmla="*/ 284488 h 935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849566" h="935753">
                    <a:moveTo>
                      <a:pt x="189430" y="284488"/>
                    </a:moveTo>
                    <a:cubicBezTo>
                      <a:pt x="165723" y="278561"/>
                      <a:pt x="120850" y="253161"/>
                      <a:pt x="97990" y="259088"/>
                    </a:cubicBezTo>
                    <a:cubicBezTo>
                      <a:pt x="75130" y="265015"/>
                      <a:pt x="63277" y="302268"/>
                      <a:pt x="52270" y="320048"/>
                    </a:cubicBezTo>
                    <a:cubicBezTo>
                      <a:pt x="41263" y="337828"/>
                      <a:pt x="40417" y="337828"/>
                      <a:pt x="31950" y="365768"/>
                    </a:cubicBezTo>
                    <a:cubicBezTo>
                      <a:pt x="23483" y="393708"/>
                      <a:pt x="-6997" y="461441"/>
                      <a:pt x="1470" y="487688"/>
                    </a:cubicBezTo>
                    <a:cubicBezTo>
                      <a:pt x="9937" y="513935"/>
                      <a:pt x="67510" y="502081"/>
                      <a:pt x="82750" y="523248"/>
                    </a:cubicBezTo>
                    <a:cubicBezTo>
                      <a:pt x="97990" y="544415"/>
                      <a:pt x="90370" y="586748"/>
                      <a:pt x="92910" y="614688"/>
                    </a:cubicBezTo>
                    <a:cubicBezTo>
                      <a:pt x="95450" y="642628"/>
                      <a:pt x="77670" y="679035"/>
                      <a:pt x="97990" y="690888"/>
                    </a:cubicBezTo>
                    <a:cubicBezTo>
                      <a:pt x="118310" y="702741"/>
                      <a:pt x="180963" y="682421"/>
                      <a:pt x="214830" y="685808"/>
                    </a:cubicBezTo>
                    <a:cubicBezTo>
                      <a:pt x="248697" y="689195"/>
                      <a:pt x="277483" y="699355"/>
                      <a:pt x="301190" y="711208"/>
                    </a:cubicBezTo>
                    <a:cubicBezTo>
                      <a:pt x="324897" y="723061"/>
                      <a:pt x="334210" y="752695"/>
                      <a:pt x="357070" y="756928"/>
                    </a:cubicBezTo>
                    <a:cubicBezTo>
                      <a:pt x="379930" y="761161"/>
                      <a:pt x="388397" y="739148"/>
                      <a:pt x="438350" y="736608"/>
                    </a:cubicBezTo>
                    <a:cubicBezTo>
                      <a:pt x="488303" y="734068"/>
                      <a:pt x="605990" y="744228"/>
                      <a:pt x="656790" y="741688"/>
                    </a:cubicBezTo>
                    <a:cubicBezTo>
                      <a:pt x="707590" y="739148"/>
                      <a:pt x="706743" y="715441"/>
                      <a:pt x="743150" y="721368"/>
                    </a:cubicBezTo>
                    <a:cubicBezTo>
                      <a:pt x="779557" y="727295"/>
                      <a:pt x="841363" y="760315"/>
                      <a:pt x="875230" y="777248"/>
                    </a:cubicBezTo>
                    <a:cubicBezTo>
                      <a:pt x="909097" y="794181"/>
                      <a:pt x="925183" y="815348"/>
                      <a:pt x="946350" y="822968"/>
                    </a:cubicBezTo>
                    <a:cubicBezTo>
                      <a:pt x="967517" y="830588"/>
                      <a:pt x="979370" y="826355"/>
                      <a:pt x="1002230" y="822968"/>
                    </a:cubicBezTo>
                    <a:cubicBezTo>
                      <a:pt x="1025090" y="819581"/>
                      <a:pt x="1075043" y="795875"/>
                      <a:pt x="1083510" y="802648"/>
                    </a:cubicBezTo>
                    <a:cubicBezTo>
                      <a:pt x="1091977" y="809421"/>
                      <a:pt x="1037790" y="843288"/>
                      <a:pt x="1053030" y="863608"/>
                    </a:cubicBezTo>
                    <a:cubicBezTo>
                      <a:pt x="1068270" y="883928"/>
                      <a:pt x="1136003" y="914408"/>
                      <a:pt x="1174950" y="924568"/>
                    </a:cubicBezTo>
                    <a:cubicBezTo>
                      <a:pt x="1213897" y="934728"/>
                      <a:pt x="1258770" y="929648"/>
                      <a:pt x="1286710" y="924568"/>
                    </a:cubicBezTo>
                    <a:cubicBezTo>
                      <a:pt x="1314650" y="919488"/>
                      <a:pt x="1313803" y="894088"/>
                      <a:pt x="1342590" y="894088"/>
                    </a:cubicBezTo>
                    <a:cubicBezTo>
                      <a:pt x="1371377" y="894088"/>
                      <a:pt x="1378150" y="961821"/>
                      <a:pt x="1459430" y="924568"/>
                    </a:cubicBezTo>
                    <a:cubicBezTo>
                      <a:pt x="1540710" y="887315"/>
                      <a:pt x="1776083" y="730681"/>
                      <a:pt x="1830270" y="670568"/>
                    </a:cubicBezTo>
                    <a:cubicBezTo>
                      <a:pt x="1884457" y="610455"/>
                      <a:pt x="1809950" y="590981"/>
                      <a:pt x="1784550" y="563888"/>
                    </a:cubicBezTo>
                    <a:cubicBezTo>
                      <a:pt x="1759150" y="536795"/>
                      <a:pt x="1703270" y="536795"/>
                      <a:pt x="1677870" y="508008"/>
                    </a:cubicBezTo>
                    <a:cubicBezTo>
                      <a:pt x="1652470" y="479221"/>
                      <a:pt x="1653317" y="408948"/>
                      <a:pt x="1632150" y="391168"/>
                    </a:cubicBezTo>
                    <a:cubicBezTo>
                      <a:pt x="1610983" y="373388"/>
                      <a:pt x="1566957" y="409795"/>
                      <a:pt x="1550870" y="401328"/>
                    </a:cubicBezTo>
                    <a:cubicBezTo>
                      <a:pt x="1534783" y="392861"/>
                      <a:pt x="1532243" y="357301"/>
                      <a:pt x="1535630" y="340368"/>
                    </a:cubicBezTo>
                    <a:cubicBezTo>
                      <a:pt x="1539017" y="323435"/>
                      <a:pt x="1573730" y="320895"/>
                      <a:pt x="1571190" y="299728"/>
                    </a:cubicBezTo>
                    <a:cubicBezTo>
                      <a:pt x="1568650" y="278561"/>
                      <a:pt x="1536477" y="232841"/>
                      <a:pt x="1520390" y="213368"/>
                    </a:cubicBezTo>
                    <a:cubicBezTo>
                      <a:pt x="1504303" y="193895"/>
                      <a:pt x="1482290" y="193895"/>
                      <a:pt x="1474670" y="182888"/>
                    </a:cubicBezTo>
                    <a:cubicBezTo>
                      <a:pt x="1467050" y="171881"/>
                      <a:pt x="1483983" y="164261"/>
                      <a:pt x="1474670" y="147328"/>
                    </a:cubicBezTo>
                    <a:cubicBezTo>
                      <a:pt x="1465357" y="130395"/>
                      <a:pt x="1438263" y="79595"/>
                      <a:pt x="1418790" y="81288"/>
                    </a:cubicBezTo>
                    <a:cubicBezTo>
                      <a:pt x="1399317" y="82981"/>
                      <a:pt x="1363757" y="138015"/>
                      <a:pt x="1357830" y="157488"/>
                    </a:cubicBezTo>
                    <a:cubicBezTo>
                      <a:pt x="1351903" y="176961"/>
                      <a:pt x="1378150" y="179501"/>
                      <a:pt x="1383230" y="198128"/>
                    </a:cubicBezTo>
                    <a:cubicBezTo>
                      <a:pt x="1388310" y="216755"/>
                      <a:pt x="1406090" y="250621"/>
                      <a:pt x="1388310" y="269248"/>
                    </a:cubicBezTo>
                    <a:cubicBezTo>
                      <a:pt x="1370530" y="287875"/>
                      <a:pt x="1305337" y="313275"/>
                      <a:pt x="1276550" y="309888"/>
                    </a:cubicBezTo>
                    <a:cubicBezTo>
                      <a:pt x="1247763" y="306501"/>
                      <a:pt x="1235910" y="258241"/>
                      <a:pt x="1215590" y="248928"/>
                    </a:cubicBezTo>
                    <a:cubicBezTo>
                      <a:pt x="1195270" y="239615"/>
                      <a:pt x="1177490" y="265015"/>
                      <a:pt x="1154630" y="254008"/>
                    </a:cubicBezTo>
                    <a:cubicBezTo>
                      <a:pt x="1131770" y="243001"/>
                      <a:pt x="1066577" y="208288"/>
                      <a:pt x="1078430" y="182888"/>
                    </a:cubicBezTo>
                    <a:cubicBezTo>
                      <a:pt x="1090283" y="157488"/>
                      <a:pt x="1218130" y="118541"/>
                      <a:pt x="1225750" y="101608"/>
                    </a:cubicBezTo>
                    <a:cubicBezTo>
                      <a:pt x="1233370" y="84675"/>
                      <a:pt x="1148703" y="98221"/>
                      <a:pt x="1124150" y="81288"/>
                    </a:cubicBezTo>
                    <a:cubicBezTo>
                      <a:pt x="1099597" y="64355"/>
                      <a:pt x="1102137" y="-839"/>
                      <a:pt x="1078430" y="8"/>
                    </a:cubicBezTo>
                    <a:cubicBezTo>
                      <a:pt x="1054723" y="855"/>
                      <a:pt x="1003077" y="73668"/>
                      <a:pt x="981910" y="86368"/>
                    </a:cubicBezTo>
                    <a:cubicBezTo>
                      <a:pt x="960743" y="99068"/>
                      <a:pt x="964977" y="79595"/>
                      <a:pt x="951430" y="76208"/>
                    </a:cubicBezTo>
                    <a:cubicBezTo>
                      <a:pt x="937883" y="72821"/>
                      <a:pt x="919257" y="62661"/>
                      <a:pt x="900630" y="66048"/>
                    </a:cubicBezTo>
                    <a:cubicBezTo>
                      <a:pt x="882003" y="69435"/>
                      <a:pt x="857450" y="82981"/>
                      <a:pt x="839670" y="96528"/>
                    </a:cubicBezTo>
                    <a:cubicBezTo>
                      <a:pt x="821890" y="110075"/>
                      <a:pt x="797337" y="133781"/>
                      <a:pt x="793950" y="147328"/>
                    </a:cubicBezTo>
                    <a:cubicBezTo>
                      <a:pt x="790563" y="160875"/>
                      <a:pt x="824430" y="179501"/>
                      <a:pt x="819350" y="177808"/>
                    </a:cubicBezTo>
                    <a:cubicBezTo>
                      <a:pt x="814270" y="176115"/>
                      <a:pt x="783790" y="144788"/>
                      <a:pt x="763470" y="137168"/>
                    </a:cubicBezTo>
                    <a:cubicBezTo>
                      <a:pt x="743150" y="129548"/>
                      <a:pt x="721983" y="132935"/>
                      <a:pt x="697430" y="132088"/>
                    </a:cubicBezTo>
                    <a:cubicBezTo>
                      <a:pt x="672877" y="131241"/>
                      <a:pt x="619537" y="142248"/>
                      <a:pt x="616150" y="132088"/>
                    </a:cubicBezTo>
                    <a:cubicBezTo>
                      <a:pt x="612763" y="121928"/>
                      <a:pt x="682190" y="77055"/>
                      <a:pt x="677110" y="71128"/>
                    </a:cubicBezTo>
                    <a:cubicBezTo>
                      <a:pt x="672030" y="65201"/>
                      <a:pt x="615303" y="76208"/>
                      <a:pt x="585670" y="96528"/>
                    </a:cubicBezTo>
                    <a:cubicBezTo>
                      <a:pt x="556037" y="116848"/>
                      <a:pt x="528943" y="181195"/>
                      <a:pt x="499310" y="193048"/>
                    </a:cubicBezTo>
                    <a:cubicBezTo>
                      <a:pt x="469677" y="204901"/>
                      <a:pt x="420570" y="154948"/>
                      <a:pt x="407870" y="167648"/>
                    </a:cubicBezTo>
                    <a:cubicBezTo>
                      <a:pt x="395170" y="180348"/>
                      <a:pt x="451050" y="248081"/>
                      <a:pt x="423110" y="269248"/>
                    </a:cubicBezTo>
                    <a:cubicBezTo>
                      <a:pt x="395170" y="290415"/>
                      <a:pt x="282563" y="292955"/>
                      <a:pt x="240230" y="294648"/>
                    </a:cubicBezTo>
                    <a:cubicBezTo>
                      <a:pt x="197897" y="296341"/>
                      <a:pt x="213137" y="290415"/>
                      <a:pt x="189430" y="284488"/>
                    </a:cubicBezTo>
                    <a:close/>
                  </a:path>
                </a:pathLst>
              </a:custGeom>
              <a:solidFill>
                <a:srgbClr val="A2E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달 98"/>
              <p:cNvSpPr/>
              <p:nvPr/>
            </p:nvSpPr>
            <p:spPr>
              <a:xfrm rot="13500000">
                <a:off x="4470744" y="2833793"/>
                <a:ext cx="954405" cy="1908810"/>
              </a:xfrm>
              <a:prstGeom prst="moon">
                <a:avLst/>
              </a:prstGeom>
              <a:solidFill>
                <a:srgbClr val="0C6FA6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5" name="자유형 164"/>
              <p:cNvSpPr/>
              <p:nvPr/>
            </p:nvSpPr>
            <p:spPr>
              <a:xfrm rot="218497">
                <a:off x="3926061" y="4042620"/>
                <a:ext cx="767334" cy="343915"/>
              </a:xfrm>
              <a:custGeom>
                <a:avLst/>
                <a:gdLst>
                  <a:gd name="connsiteX0" fmla="*/ 589296 w 767334"/>
                  <a:gd name="connsiteY0" fmla="*/ 0 h 343915"/>
                  <a:gd name="connsiteX1" fmla="*/ 590866 w 767334"/>
                  <a:gd name="connsiteY1" fmla="*/ 2604 h 343915"/>
                  <a:gd name="connsiteX2" fmla="*/ 590866 w 767334"/>
                  <a:gd name="connsiteY2" fmla="*/ 19342 h 343915"/>
                  <a:gd name="connsiteX3" fmla="*/ 612387 w 767334"/>
                  <a:gd name="connsiteY3" fmla="*/ 33690 h 343915"/>
                  <a:gd name="connsiteX4" fmla="*/ 636299 w 767334"/>
                  <a:gd name="connsiteY4" fmla="*/ 74341 h 343915"/>
                  <a:gd name="connsiteX5" fmla="*/ 619560 w 767334"/>
                  <a:gd name="connsiteY5" fmla="*/ 93470 h 343915"/>
                  <a:gd name="connsiteX6" fmla="*/ 626734 w 767334"/>
                  <a:gd name="connsiteY6" fmla="*/ 122165 h 343915"/>
                  <a:gd name="connsiteX7" fmla="*/ 664994 w 767334"/>
                  <a:gd name="connsiteY7" fmla="*/ 117383 h 343915"/>
                  <a:gd name="connsiteX8" fmla="*/ 686515 w 767334"/>
                  <a:gd name="connsiteY8" fmla="*/ 172380 h 343915"/>
                  <a:gd name="connsiteX9" fmla="*/ 736730 w 767334"/>
                  <a:gd name="connsiteY9" fmla="*/ 198684 h 343915"/>
                  <a:gd name="connsiteX10" fmla="*/ 758251 w 767334"/>
                  <a:gd name="connsiteY10" fmla="*/ 248899 h 343915"/>
                  <a:gd name="connsiteX11" fmla="*/ 675754 w 767334"/>
                  <a:gd name="connsiteY11" fmla="*/ 312715 h 343915"/>
                  <a:gd name="connsiteX12" fmla="*/ 628014 w 767334"/>
                  <a:gd name="connsiteY12" fmla="*/ 343466 h 343915"/>
                  <a:gd name="connsiteX13" fmla="*/ 599684 w 767334"/>
                  <a:gd name="connsiteY13" fmla="*/ 343915 h 343915"/>
                  <a:gd name="connsiteX14" fmla="*/ 417578 w 767334"/>
                  <a:gd name="connsiteY14" fmla="*/ 320492 h 343915"/>
                  <a:gd name="connsiteX15" fmla="*/ 404110 w 767334"/>
                  <a:gd name="connsiteY15" fmla="*/ 316722 h 343915"/>
                  <a:gd name="connsiteX16" fmla="*/ 405173 w 767334"/>
                  <a:gd name="connsiteY16" fmla="*/ 315554 h 343915"/>
                  <a:gd name="connsiteX17" fmla="*/ 406742 w 767334"/>
                  <a:gd name="connsiteY17" fmla="*/ 311071 h 343915"/>
                  <a:gd name="connsiteX18" fmla="*/ 392858 w 767334"/>
                  <a:gd name="connsiteY18" fmla="*/ 313573 h 343915"/>
                  <a:gd name="connsiteX19" fmla="*/ 328401 w 767334"/>
                  <a:gd name="connsiteY19" fmla="*/ 295531 h 343915"/>
                  <a:gd name="connsiteX20" fmla="*/ 0 w 767334"/>
                  <a:gd name="connsiteY20" fmla="*/ 106354 h 343915"/>
                  <a:gd name="connsiteX21" fmla="*/ 411958 w 767334"/>
                  <a:gd name="connsiteY21" fmla="*/ 66690 h 343915"/>
                  <a:gd name="connsiteX22" fmla="*/ 455541 w 767334"/>
                  <a:gd name="connsiteY22" fmla="*/ 51866 h 343915"/>
                  <a:gd name="connsiteX23" fmla="*/ 468914 w 767334"/>
                  <a:gd name="connsiteY23" fmla="*/ 50429 h 343915"/>
                  <a:gd name="connsiteX24" fmla="*/ 497608 w 767334"/>
                  <a:gd name="connsiteY24" fmla="*/ 79123 h 343915"/>
                  <a:gd name="connsiteX25" fmla="*/ 550215 w 767334"/>
                  <a:gd name="connsiteY25" fmla="*/ 59993 h 343915"/>
                  <a:gd name="connsiteX26" fmla="*/ 547824 w 767334"/>
                  <a:gd name="connsiteY26" fmla="*/ 26516 h 343915"/>
                  <a:gd name="connsiteX27" fmla="*/ 543703 w 767334"/>
                  <a:gd name="connsiteY27" fmla="*/ 21618 h 343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67334" h="343915">
                    <a:moveTo>
                      <a:pt x="589296" y="0"/>
                    </a:moveTo>
                    <a:lnTo>
                      <a:pt x="590866" y="2604"/>
                    </a:lnTo>
                    <a:cubicBezTo>
                      <a:pt x="595250" y="10575"/>
                      <a:pt x="587279" y="14161"/>
                      <a:pt x="590866" y="19342"/>
                    </a:cubicBezTo>
                    <a:cubicBezTo>
                      <a:pt x="594453" y="24524"/>
                      <a:pt x="604814" y="24524"/>
                      <a:pt x="612387" y="33690"/>
                    </a:cubicBezTo>
                    <a:cubicBezTo>
                      <a:pt x="619959" y="42856"/>
                      <a:pt x="635103" y="64377"/>
                      <a:pt x="636299" y="74341"/>
                    </a:cubicBezTo>
                    <a:cubicBezTo>
                      <a:pt x="637495" y="84304"/>
                      <a:pt x="621155" y="85500"/>
                      <a:pt x="619560" y="93470"/>
                    </a:cubicBezTo>
                    <a:cubicBezTo>
                      <a:pt x="617966" y="101441"/>
                      <a:pt x="619162" y="118179"/>
                      <a:pt x="626734" y="122165"/>
                    </a:cubicBezTo>
                    <a:cubicBezTo>
                      <a:pt x="634306" y="126150"/>
                      <a:pt x="655030" y="109013"/>
                      <a:pt x="664994" y="117383"/>
                    </a:cubicBezTo>
                    <a:cubicBezTo>
                      <a:pt x="674957" y="125752"/>
                      <a:pt x="674559" y="158830"/>
                      <a:pt x="686515" y="172380"/>
                    </a:cubicBezTo>
                    <a:cubicBezTo>
                      <a:pt x="698471" y="185931"/>
                      <a:pt x="724774" y="185931"/>
                      <a:pt x="736730" y="198684"/>
                    </a:cubicBezTo>
                    <a:cubicBezTo>
                      <a:pt x="748686" y="211437"/>
                      <a:pt x="783758" y="220603"/>
                      <a:pt x="758251" y="248899"/>
                    </a:cubicBezTo>
                    <a:cubicBezTo>
                      <a:pt x="745498" y="263047"/>
                      <a:pt x="711423" y="288553"/>
                      <a:pt x="675754" y="312715"/>
                    </a:cubicBezTo>
                    <a:lnTo>
                      <a:pt x="628014" y="343466"/>
                    </a:lnTo>
                    <a:lnTo>
                      <a:pt x="599684" y="343915"/>
                    </a:lnTo>
                    <a:cubicBezTo>
                      <a:pt x="538599" y="341967"/>
                      <a:pt x="477596" y="334178"/>
                      <a:pt x="417578" y="320492"/>
                    </a:cubicBezTo>
                    <a:lnTo>
                      <a:pt x="404110" y="316722"/>
                    </a:lnTo>
                    <a:lnTo>
                      <a:pt x="405173" y="315554"/>
                    </a:lnTo>
                    <a:cubicBezTo>
                      <a:pt x="406892" y="313462"/>
                      <a:pt x="407739" y="311868"/>
                      <a:pt x="406742" y="311071"/>
                    </a:cubicBezTo>
                    <a:lnTo>
                      <a:pt x="392858" y="313573"/>
                    </a:lnTo>
                    <a:lnTo>
                      <a:pt x="328401" y="295531"/>
                    </a:lnTo>
                    <a:cubicBezTo>
                      <a:pt x="210784" y="256332"/>
                      <a:pt x="98910" y="193427"/>
                      <a:pt x="0" y="106354"/>
                    </a:cubicBezTo>
                    <a:cubicBezTo>
                      <a:pt x="140383" y="117374"/>
                      <a:pt x="279640" y="103367"/>
                      <a:pt x="411958" y="66690"/>
                    </a:cubicBezTo>
                    <a:lnTo>
                      <a:pt x="455541" y="51866"/>
                    </a:lnTo>
                    <a:lnTo>
                      <a:pt x="468914" y="50429"/>
                    </a:lnTo>
                    <a:cubicBezTo>
                      <a:pt x="478479" y="54812"/>
                      <a:pt x="484058" y="77529"/>
                      <a:pt x="497608" y="79123"/>
                    </a:cubicBezTo>
                    <a:cubicBezTo>
                      <a:pt x="511159" y="80717"/>
                      <a:pt x="541846" y="68761"/>
                      <a:pt x="550215" y="59993"/>
                    </a:cubicBezTo>
                    <a:cubicBezTo>
                      <a:pt x="558585" y="51225"/>
                      <a:pt x="550215" y="35284"/>
                      <a:pt x="547824" y="26516"/>
                    </a:cubicBezTo>
                    <a:lnTo>
                      <a:pt x="543703" y="21618"/>
                    </a:lnTo>
                    <a:close/>
                  </a:path>
                </a:pathLst>
              </a:custGeom>
              <a:solidFill>
                <a:srgbClr val="6AA3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8" name="그룹 97"/>
            <p:cNvGrpSpPr/>
            <p:nvPr/>
          </p:nvGrpSpPr>
          <p:grpSpPr>
            <a:xfrm rot="900000">
              <a:off x="6428005" y="1884508"/>
              <a:ext cx="1093382" cy="1101415"/>
              <a:chOff x="1260786" y="2878291"/>
              <a:chExt cx="1117600" cy="1101415"/>
            </a:xfrm>
            <a:solidFill>
              <a:srgbClr val="C70B1D"/>
            </a:solidFill>
          </p:grpSpPr>
          <p:sp>
            <p:nvSpPr>
              <p:cNvPr id="97" name="자유형 96"/>
              <p:cNvSpPr/>
              <p:nvPr/>
            </p:nvSpPr>
            <p:spPr>
              <a:xfrm rot="9900000">
                <a:off x="1260786" y="2878291"/>
                <a:ext cx="1117600" cy="1101415"/>
              </a:xfrm>
              <a:custGeom>
                <a:avLst/>
                <a:gdLst>
                  <a:gd name="connsiteX0" fmla="*/ 788780 w 1117600"/>
                  <a:gd name="connsiteY0" fmla="*/ 1101415 h 1101415"/>
                  <a:gd name="connsiteX1" fmla="*/ 788780 w 1117600"/>
                  <a:gd name="connsiteY1" fmla="*/ 978708 h 1101415"/>
                  <a:gd name="connsiteX2" fmla="*/ 0 w 1117600"/>
                  <a:gd name="connsiteY2" fmla="*/ 321433 h 1101415"/>
                  <a:gd name="connsiteX3" fmla="*/ 0 w 1117600"/>
                  <a:gd name="connsiteY3" fmla="*/ 0 h 1101415"/>
                  <a:gd name="connsiteX4" fmla="*/ 66610 w 1117600"/>
                  <a:gd name="connsiteY4" fmla="*/ 127378 h 1101415"/>
                  <a:gd name="connsiteX5" fmla="*/ 457728 w 1117600"/>
                  <a:gd name="connsiteY5" fmla="*/ 453868 h 1101415"/>
                  <a:gd name="connsiteX6" fmla="*/ 796900 w 1117600"/>
                  <a:gd name="connsiteY6" fmla="*/ 522590 h 1101415"/>
                  <a:gd name="connsiteX7" fmla="*/ 894134 w 1117600"/>
                  <a:gd name="connsiteY7" fmla="*/ 513014 h 1101415"/>
                  <a:gd name="connsiteX8" fmla="*/ 1117600 w 1117600"/>
                  <a:gd name="connsiteY8" fmla="*/ 775726 h 110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17600" h="1101415">
                    <a:moveTo>
                      <a:pt x="788780" y="1101415"/>
                    </a:moveTo>
                    <a:lnTo>
                      <a:pt x="788780" y="978708"/>
                    </a:lnTo>
                    <a:cubicBezTo>
                      <a:pt x="319920" y="889890"/>
                      <a:pt x="0" y="623307"/>
                      <a:pt x="0" y="321433"/>
                    </a:cubicBezTo>
                    <a:lnTo>
                      <a:pt x="0" y="0"/>
                    </a:lnTo>
                    <a:lnTo>
                      <a:pt x="66610" y="127378"/>
                    </a:lnTo>
                    <a:cubicBezTo>
                      <a:pt x="158251" y="268011"/>
                      <a:pt x="291424" y="383727"/>
                      <a:pt x="457728" y="453868"/>
                    </a:cubicBezTo>
                    <a:cubicBezTo>
                      <a:pt x="568597" y="500628"/>
                      <a:pt x="683695" y="522705"/>
                      <a:pt x="796900" y="522590"/>
                    </a:cubicBezTo>
                    <a:lnTo>
                      <a:pt x="894134" y="513014"/>
                    </a:lnTo>
                    <a:lnTo>
                      <a:pt x="1117600" y="775726"/>
                    </a:lnTo>
                    <a:close/>
                  </a:path>
                </a:pathLst>
              </a:custGeom>
              <a:solidFill>
                <a:srgbClr val="C48B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이등변 삼각형 95"/>
              <p:cNvSpPr/>
              <p:nvPr/>
            </p:nvSpPr>
            <p:spPr>
              <a:xfrm rot="15300000">
                <a:off x="1407372" y="3465480"/>
                <a:ext cx="218560" cy="96663"/>
              </a:xfrm>
              <a:prstGeom prst="triangle">
                <a:avLst>
                  <a:gd name="adj" fmla="val 47518"/>
                </a:avLst>
              </a:prstGeom>
              <a:solidFill>
                <a:srgbClr val="C48B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2" name="그룹 171"/>
            <p:cNvGrpSpPr/>
            <p:nvPr/>
          </p:nvGrpSpPr>
          <p:grpSpPr>
            <a:xfrm rot="900000" flipH="1" flipV="1">
              <a:off x="4597162" y="3382649"/>
              <a:ext cx="1093382" cy="1101415"/>
              <a:chOff x="1260786" y="2878291"/>
              <a:chExt cx="1117600" cy="1101415"/>
            </a:xfrm>
            <a:solidFill>
              <a:srgbClr val="C48B3A"/>
            </a:solidFill>
          </p:grpSpPr>
          <p:sp>
            <p:nvSpPr>
              <p:cNvPr id="173" name="자유형 172"/>
              <p:cNvSpPr/>
              <p:nvPr/>
            </p:nvSpPr>
            <p:spPr>
              <a:xfrm rot="9900000">
                <a:off x="1260786" y="2878291"/>
                <a:ext cx="1117600" cy="1101415"/>
              </a:xfrm>
              <a:custGeom>
                <a:avLst/>
                <a:gdLst>
                  <a:gd name="connsiteX0" fmla="*/ 788780 w 1117600"/>
                  <a:gd name="connsiteY0" fmla="*/ 1101415 h 1101415"/>
                  <a:gd name="connsiteX1" fmla="*/ 788780 w 1117600"/>
                  <a:gd name="connsiteY1" fmla="*/ 978708 h 1101415"/>
                  <a:gd name="connsiteX2" fmla="*/ 0 w 1117600"/>
                  <a:gd name="connsiteY2" fmla="*/ 321433 h 1101415"/>
                  <a:gd name="connsiteX3" fmla="*/ 0 w 1117600"/>
                  <a:gd name="connsiteY3" fmla="*/ 0 h 1101415"/>
                  <a:gd name="connsiteX4" fmla="*/ 66610 w 1117600"/>
                  <a:gd name="connsiteY4" fmla="*/ 127378 h 1101415"/>
                  <a:gd name="connsiteX5" fmla="*/ 457728 w 1117600"/>
                  <a:gd name="connsiteY5" fmla="*/ 453868 h 1101415"/>
                  <a:gd name="connsiteX6" fmla="*/ 796900 w 1117600"/>
                  <a:gd name="connsiteY6" fmla="*/ 522590 h 1101415"/>
                  <a:gd name="connsiteX7" fmla="*/ 894134 w 1117600"/>
                  <a:gd name="connsiteY7" fmla="*/ 513014 h 1101415"/>
                  <a:gd name="connsiteX8" fmla="*/ 1117600 w 1117600"/>
                  <a:gd name="connsiteY8" fmla="*/ 775726 h 110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17600" h="1101415">
                    <a:moveTo>
                      <a:pt x="788780" y="1101415"/>
                    </a:moveTo>
                    <a:lnTo>
                      <a:pt x="788780" y="978708"/>
                    </a:lnTo>
                    <a:cubicBezTo>
                      <a:pt x="319920" y="889890"/>
                      <a:pt x="0" y="623307"/>
                      <a:pt x="0" y="321433"/>
                    </a:cubicBezTo>
                    <a:lnTo>
                      <a:pt x="0" y="0"/>
                    </a:lnTo>
                    <a:lnTo>
                      <a:pt x="66610" y="127378"/>
                    </a:lnTo>
                    <a:cubicBezTo>
                      <a:pt x="158251" y="268011"/>
                      <a:pt x="291424" y="383727"/>
                      <a:pt x="457728" y="453868"/>
                    </a:cubicBezTo>
                    <a:cubicBezTo>
                      <a:pt x="568597" y="500628"/>
                      <a:pt x="683695" y="522705"/>
                      <a:pt x="796900" y="522590"/>
                    </a:cubicBezTo>
                    <a:lnTo>
                      <a:pt x="894134" y="513014"/>
                    </a:lnTo>
                    <a:lnTo>
                      <a:pt x="1117600" y="775726"/>
                    </a:lnTo>
                    <a:close/>
                  </a:path>
                </a:pathLst>
              </a:custGeom>
              <a:solidFill>
                <a:srgbClr val="C70B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이등변 삼각형 173"/>
              <p:cNvSpPr/>
              <p:nvPr/>
            </p:nvSpPr>
            <p:spPr>
              <a:xfrm rot="15300000">
                <a:off x="1412388" y="3464166"/>
                <a:ext cx="218560" cy="96663"/>
              </a:xfrm>
              <a:prstGeom prst="triangle">
                <a:avLst>
                  <a:gd name="adj" fmla="val 47518"/>
                </a:avLst>
              </a:prstGeom>
              <a:solidFill>
                <a:srgbClr val="C70B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8" name="타원 177"/>
            <p:cNvSpPr/>
            <p:nvPr/>
          </p:nvSpPr>
          <p:spPr>
            <a:xfrm>
              <a:off x="3739279" y="828943"/>
              <a:ext cx="4560691" cy="4560691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2" name="그룹 41"/>
            <p:cNvGrpSpPr/>
            <p:nvPr/>
          </p:nvGrpSpPr>
          <p:grpSpPr>
            <a:xfrm rot="20700000">
              <a:off x="5777876" y="1938684"/>
              <a:ext cx="492674" cy="676194"/>
              <a:chOff x="10748325" y="5095653"/>
              <a:chExt cx="788275" cy="1081905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43" name="모서리가 둥근 직사각형 42"/>
              <p:cNvSpPr/>
              <p:nvPr/>
            </p:nvSpPr>
            <p:spPr>
              <a:xfrm rot="683121">
                <a:off x="10748325" y="5095653"/>
                <a:ext cx="48959" cy="1080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자유형 43"/>
              <p:cNvSpPr/>
              <p:nvPr/>
            </p:nvSpPr>
            <p:spPr>
              <a:xfrm rot="660000">
                <a:off x="10765412" y="5097557"/>
                <a:ext cx="34079" cy="1080001"/>
              </a:xfrm>
              <a:custGeom>
                <a:avLst/>
                <a:gdLst>
                  <a:gd name="connsiteX0" fmla="*/ 9599 w 34079"/>
                  <a:gd name="connsiteY0" fmla="*/ 0 h 1080001"/>
                  <a:gd name="connsiteX1" fmla="*/ 34079 w 34079"/>
                  <a:gd name="connsiteY1" fmla="*/ 24480 h 1080001"/>
                  <a:gd name="connsiteX2" fmla="*/ 34078 w 34079"/>
                  <a:gd name="connsiteY2" fmla="*/ 1055521 h 1080001"/>
                  <a:gd name="connsiteX3" fmla="*/ 9598 w 34079"/>
                  <a:gd name="connsiteY3" fmla="*/ 1080001 h 1080001"/>
                  <a:gd name="connsiteX4" fmla="*/ 9599 w 34079"/>
                  <a:gd name="connsiteY4" fmla="*/ 1080000 h 1080001"/>
                  <a:gd name="connsiteX5" fmla="*/ 0 w 34079"/>
                  <a:gd name="connsiteY5" fmla="*/ 1076024 h 1080001"/>
                  <a:gd name="connsiteX6" fmla="*/ 0 w 34079"/>
                  <a:gd name="connsiteY6" fmla="*/ 3976 h 108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079" h="1080001">
                    <a:moveTo>
                      <a:pt x="9599" y="0"/>
                    </a:moveTo>
                    <a:cubicBezTo>
                      <a:pt x="23119" y="0"/>
                      <a:pt x="34079" y="10960"/>
                      <a:pt x="34079" y="24480"/>
                    </a:cubicBezTo>
                    <a:cubicBezTo>
                      <a:pt x="34079" y="368160"/>
                      <a:pt x="34078" y="711841"/>
                      <a:pt x="34078" y="1055521"/>
                    </a:cubicBezTo>
                    <a:cubicBezTo>
                      <a:pt x="34078" y="1069041"/>
                      <a:pt x="23118" y="1080001"/>
                      <a:pt x="9598" y="1080001"/>
                    </a:cubicBezTo>
                    <a:lnTo>
                      <a:pt x="9599" y="1080000"/>
                    </a:lnTo>
                    <a:lnTo>
                      <a:pt x="0" y="1076024"/>
                    </a:lnTo>
                    <a:lnTo>
                      <a:pt x="0" y="397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5" name="그룹 44"/>
              <p:cNvGrpSpPr/>
              <p:nvPr/>
            </p:nvGrpSpPr>
            <p:grpSpPr>
              <a:xfrm>
                <a:off x="10785157" y="5192844"/>
                <a:ext cx="751443" cy="587576"/>
                <a:chOff x="10502742" y="5036346"/>
                <a:chExt cx="955840" cy="747400"/>
              </a:xfrm>
            </p:grpSpPr>
            <p:grpSp>
              <p:nvGrpSpPr>
                <p:cNvPr id="46" name="그룹 45"/>
                <p:cNvGrpSpPr/>
                <p:nvPr/>
              </p:nvGrpSpPr>
              <p:grpSpPr>
                <a:xfrm rot="695654">
                  <a:off x="10502742" y="5036346"/>
                  <a:ext cx="955840" cy="747400"/>
                  <a:chOff x="4271737" y="2316632"/>
                  <a:chExt cx="1887582" cy="1475957"/>
                </a:xfrm>
                <a:gradFill flip="none" rotWithShape="1">
                  <a:gsLst>
                    <a:gs pos="68000">
                      <a:srgbClr val="C70B1D"/>
                    </a:gs>
                    <a:gs pos="66000">
                      <a:srgbClr val="AB0918"/>
                    </a:gs>
                    <a:gs pos="31000">
                      <a:srgbClr val="C70B1D"/>
                    </a:gs>
                    <a:gs pos="33000">
                      <a:srgbClr val="960816"/>
                    </a:gs>
                  </a:gsLst>
                  <a:lin ang="0" scaled="1"/>
                  <a:tileRect/>
                </a:gradFill>
              </p:grpSpPr>
              <p:sp>
                <p:nvSpPr>
                  <p:cNvPr id="86" name="평행 사변형 85"/>
                  <p:cNvSpPr/>
                  <p:nvPr/>
                </p:nvSpPr>
                <p:spPr>
                  <a:xfrm rot="5400000" flipH="1">
                    <a:off x="3852374" y="2735995"/>
                    <a:ext cx="1472895" cy="634170"/>
                  </a:xfrm>
                  <a:prstGeom prst="parallelogram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7" name="평행 사변형 86"/>
                  <p:cNvSpPr/>
                  <p:nvPr/>
                </p:nvSpPr>
                <p:spPr>
                  <a:xfrm rot="16200000">
                    <a:off x="4479081" y="2737527"/>
                    <a:ext cx="1472895" cy="634170"/>
                  </a:xfrm>
                  <a:prstGeom prst="parallelogram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8" name="평행 사변형 87"/>
                  <p:cNvSpPr/>
                  <p:nvPr/>
                </p:nvSpPr>
                <p:spPr>
                  <a:xfrm rot="5400000" flipH="1">
                    <a:off x="5105786" y="2739057"/>
                    <a:ext cx="1472895" cy="634170"/>
                  </a:xfrm>
                  <a:prstGeom prst="parallelogram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7" name="그룹 46"/>
                <p:cNvGrpSpPr/>
                <p:nvPr/>
              </p:nvGrpSpPr>
              <p:grpSpPr>
                <a:xfrm rot="924907">
                  <a:off x="10723482" y="5135122"/>
                  <a:ext cx="500962" cy="501524"/>
                  <a:chOff x="9640888" y="5743575"/>
                  <a:chExt cx="1414462" cy="1416050"/>
                </a:xfrm>
                <a:solidFill>
                  <a:schemeClr val="bg1">
                    <a:alpha val="50000"/>
                  </a:schemeClr>
                </a:solidFill>
              </p:grpSpPr>
              <p:sp>
                <p:nvSpPr>
                  <p:cNvPr id="48" name="Freeform 5"/>
                  <p:cNvSpPr>
                    <a:spLocks noEditPoints="1"/>
                  </p:cNvSpPr>
                  <p:nvPr/>
                </p:nvSpPr>
                <p:spPr bwMode="auto">
                  <a:xfrm>
                    <a:off x="9640888" y="5743575"/>
                    <a:ext cx="1414462" cy="1416050"/>
                  </a:xfrm>
                  <a:custGeom>
                    <a:avLst/>
                    <a:gdLst>
                      <a:gd name="T0" fmla="*/ 2592 w 5185"/>
                      <a:gd name="T1" fmla="*/ 0 h 5188"/>
                      <a:gd name="T2" fmla="*/ 0 w 5185"/>
                      <a:gd name="T3" fmla="*/ 2594 h 5188"/>
                      <a:gd name="T4" fmla="*/ 2592 w 5185"/>
                      <a:gd name="T5" fmla="*/ 5188 h 5188"/>
                      <a:gd name="T6" fmla="*/ 5185 w 5185"/>
                      <a:gd name="T7" fmla="*/ 2594 h 5188"/>
                      <a:gd name="T8" fmla="*/ 2592 w 5185"/>
                      <a:gd name="T9" fmla="*/ 0 h 5188"/>
                      <a:gd name="T10" fmla="*/ 2592 w 5185"/>
                      <a:gd name="T11" fmla="*/ 5099 h 5188"/>
                      <a:gd name="T12" fmla="*/ 88 w 5185"/>
                      <a:gd name="T13" fmla="*/ 2594 h 5188"/>
                      <a:gd name="T14" fmla="*/ 2592 w 5185"/>
                      <a:gd name="T15" fmla="*/ 85 h 5188"/>
                      <a:gd name="T16" fmla="*/ 5097 w 5185"/>
                      <a:gd name="T17" fmla="*/ 2594 h 5188"/>
                      <a:gd name="T18" fmla="*/ 2592 w 5185"/>
                      <a:gd name="T19" fmla="*/ 5099 h 5188"/>
                      <a:gd name="T20" fmla="*/ 2592 w 5185"/>
                      <a:gd name="T21" fmla="*/ 5099 h 51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5185" h="5188">
                        <a:moveTo>
                          <a:pt x="2592" y="0"/>
                        </a:moveTo>
                        <a:cubicBezTo>
                          <a:pt x="1160" y="0"/>
                          <a:pt x="0" y="1161"/>
                          <a:pt x="0" y="2594"/>
                        </a:cubicBezTo>
                        <a:cubicBezTo>
                          <a:pt x="0" y="4027"/>
                          <a:pt x="1160" y="5188"/>
                          <a:pt x="2592" y="5188"/>
                        </a:cubicBezTo>
                        <a:cubicBezTo>
                          <a:pt x="4024" y="5188"/>
                          <a:pt x="5185" y="4027"/>
                          <a:pt x="5185" y="2594"/>
                        </a:cubicBezTo>
                        <a:cubicBezTo>
                          <a:pt x="5185" y="1161"/>
                          <a:pt x="4024" y="0"/>
                          <a:pt x="2592" y="0"/>
                        </a:cubicBezTo>
                        <a:close/>
                        <a:moveTo>
                          <a:pt x="2592" y="5099"/>
                        </a:moveTo>
                        <a:cubicBezTo>
                          <a:pt x="1208" y="5099"/>
                          <a:pt x="88" y="3979"/>
                          <a:pt x="88" y="2594"/>
                        </a:cubicBezTo>
                        <a:cubicBezTo>
                          <a:pt x="88" y="1209"/>
                          <a:pt x="1208" y="85"/>
                          <a:pt x="2592" y="85"/>
                        </a:cubicBezTo>
                        <a:cubicBezTo>
                          <a:pt x="3977" y="85"/>
                          <a:pt x="5097" y="1209"/>
                          <a:pt x="5097" y="2594"/>
                        </a:cubicBezTo>
                        <a:cubicBezTo>
                          <a:pt x="5097" y="3979"/>
                          <a:pt x="3977" y="5099"/>
                          <a:pt x="2592" y="5099"/>
                        </a:cubicBezTo>
                        <a:lnTo>
                          <a:pt x="2592" y="5099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49" name="Freeform 6"/>
                  <p:cNvSpPr>
                    <a:spLocks noEditPoints="1"/>
                  </p:cNvSpPr>
                  <p:nvPr/>
                </p:nvSpPr>
                <p:spPr bwMode="auto">
                  <a:xfrm>
                    <a:off x="9840913" y="5945188"/>
                    <a:ext cx="1012825" cy="1011238"/>
                  </a:xfrm>
                  <a:custGeom>
                    <a:avLst/>
                    <a:gdLst>
                      <a:gd name="T0" fmla="*/ 913 w 3709"/>
                      <a:gd name="T1" fmla="*/ 1090 h 3711"/>
                      <a:gd name="T2" fmla="*/ 455 w 3709"/>
                      <a:gd name="T3" fmla="*/ 1711 h 3711"/>
                      <a:gd name="T4" fmla="*/ 2776 w 3709"/>
                      <a:gd name="T5" fmla="*/ 2217 h 3711"/>
                      <a:gd name="T6" fmla="*/ 2552 w 3709"/>
                      <a:gd name="T7" fmla="*/ 3093 h 3711"/>
                      <a:gd name="T8" fmla="*/ 2861 w 3709"/>
                      <a:gd name="T9" fmla="*/ 2451 h 3711"/>
                      <a:gd name="T10" fmla="*/ 886 w 3709"/>
                      <a:gd name="T11" fmla="*/ 2896 h 3711"/>
                      <a:gd name="T12" fmla="*/ 1592 w 3709"/>
                      <a:gd name="T13" fmla="*/ 2991 h 3711"/>
                      <a:gd name="T14" fmla="*/ 971 w 3709"/>
                      <a:gd name="T15" fmla="*/ 1853 h 3711"/>
                      <a:gd name="T16" fmla="*/ 2080 w 3709"/>
                      <a:gd name="T17" fmla="*/ 1198 h 3711"/>
                      <a:gd name="T18" fmla="*/ 1995 w 3709"/>
                      <a:gd name="T19" fmla="*/ 1358 h 3711"/>
                      <a:gd name="T20" fmla="*/ 2043 w 3709"/>
                      <a:gd name="T21" fmla="*/ 1982 h 3711"/>
                      <a:gd name="T22" fmla="*/ 1643 w 3709"/>
                      <a:gd name="T23" fmla="*/ 2033 h 3711"/>
                      <a:gd name="T24" fmla="*/ 1690 w 3709"/>
                      <a:gd name="T25" fmla="*/ 1843 h 3711"/>
                      <a:gd name="T26" fmla="*/ 1690 w 3709"/>
                      <a:gd name="T27" fmla="*/ 1921 h 3711"/>
                      <a:gd name="T28" fmla="*/ 1619 w 3709"/>
                      <a:gd name="T29" fmla="*/ 1728 h 3711"/>
                      <a:gd name="T30" fmla="*/ 2063 w 3709"/>
                      <a:gd name="T31" fmla="*/ 1782 h 3711"/>
                      <a:gd name="T32" fmla="*/ 2077 w 3709"/>
                      <a:gd name="T33" fmla="*/ 2200 h 3711"/>
                      <a:gd name="T34" fmla="*/ 2063 w 3709"/>
                      <a:gd name="T35" fmla="*/ 1565 h 3711"/>
                      <a:gd name="T36" fmla="*/ 1619 w 3709"/>
                      <a:gd name="T37" fmla="*/ 1616 h 3711"/>
                      <a:gd name="T38" fmla="*/ 1683 w 3709"/>
                      <a:gd name="T39" fmla="*/ 1130 h 3711"/>
                      <a:gd name="T40" fmla="*/ 1656 w 3709"/>
                      <a:gd name="T41" fmla="*/ 1310 h 3711"/>
                      <a:gd name="T42" fmla="*/ 1548 w 3709"/>
                      <a:gd name="T43" fmla="*/ 2285 h 3711"/>
                      <a:gd name="T44" fmla="*/ 2135 w 3709"/>
                      <a:gd name="T45" fmla="*/ 2339 h 3711"/>
                      <a:gd name="T46" fmla="*/ 1534 w 3709"/>
                      <a:gd name="T47" fmla="*/ 2400 h 3711"/>
                      <a:gd name="T48" fmla="*/ 1534 w 3709"/>
                      <a:gd name="T49" fmla="*/ 2478 h 3711"/>
                      <a:gd name="T50" fmla="*/ 1140 w 3709"/>
                      <a:gd name="T51" fmla="*/ 1915 h 3711"/>
                      <a:gd name="T52" fmla="*/ 1266 w 3709"/>
                      <a:gd name="T53" fmla="*/ 1786 h 3711"/>
                      <a:gd name="T54" fmla="*/ 1337 w 3709"/>
                      <a:gd name="T55" fmla="*/ 1534 h 3711"/>
                      <a:gd name="T56" fmla="*/ 1361 w 3709"/>
                      <a:gd name="T57" fmla="*/ 1354 h 3711"/>
                      <a:gd name="T58" fmla="*/ 2226 w 3709"/>
                      <a:gd name="T59" fmla="*/ 2590 h 3711"/>
                      <a:gd name="T60" fmla="*/ 1507 w 3709"/>
                      <a:gd name="T61" fmla="*/ 2539 h 3711"/>
                      <a:gd name="T62" fmla="*/ 2328 w 3709"/>
                      <a:gd name="T63" fmla="*/ 1432 h 3711"/>
                      <a:gd name="T64" fmla="*/ 2457 w 3709"/>
                      <a:gd name="T65" fmla="*/ 1561 h 3711"/>
                      <a:gd name="T66" fmla="*/ 2372 w 3709"/>
                      <a:gd name="T67" fmla="*/ 1806 h 3711"/>
                      <a:gd name="T68" fmla="*/ 2552 w 3709"/>
                      <a:gd name="T69" fmla="*/ 1836 h 3711"/>
                      <a:gd name="T70" fmla="*/ 2372 w 3709"/>
                      <a:gd name="T71" fmla="*/ 1806 h 3711"/>
                      <a:gd name="T72" fmla="*/ 2155 w 3709"/>
                      <a:gd name="T73" fmla="*/ 475 h 3711"/>
                      <a:gd name="T74" fmla="*/ 1419 w 3709"/>
                      <a:gd name="T75" fmla="*/ 719 h 3711"/>
                      <a:gd name="T76" fmla="*/ 0 w 3709"/>
                      <a:gd name="T77" fmla="*/ 1853 h 3711"/>
                      <a:gd name="T78" fmla="*/ 3417 w 3709"/>
                      <a:gd name="T79" fmla="*/ 1395 h 3711"/>
                      <a:gd name="T80" fmla="*/ 2986 w 3709"/>
                      <a:gd name="T81" fmla="*/ 2451 h 3711"/>
                      <a:gd name="T82" fmla="*/ 2851 w 3709"/>
                      <a:gd name="T83" fmla="*/ 3150 h 3711"/>
                      <a:gd name="T84" fmla="*/ 2834 w 3709"/>
                      <a:gd name="T85" fmla="*/ 3174 h 3711"/>
                      <a:gd name="T86" fmla="*/ 2810 w 3709"/>
                      <a:gd name="T87" fmla="*/ 3191 h 3711"/>
                      <a:gd name="T88" fmla="*/ 2084 w 3709"/>
                      <a:gd name="T89" fmla="*/ 3110 h 3711"/>
                      <a:gd name="T90" fmla="*/ 937 w 3709"/>
                      <a:gd name="T91" fmla="*/ 3195 h 3711"/>
                      <a:gd name="T92" fmla="*/ 801 w 3709"/>
                      <a:gd name="T93" fmla="*/ 2984 h 3711"/>
                      <a:gd name="T94" fmla="*/ 333 w 3709"/>
                      <a:gd name="T95" fmla="*/ 1731 h 3711"/>
                      <a:gd name="T96" fmla="*/ 285 w 3709"/>
                      <a:gd name="T97" fmla="*/ 1348 h 3711"/>
                      <a:gd name="T98" fmla="*/ 930 w 3709"/>
                      <a:gd name="T99" fmla="*/ 964 h 3711"/>
                      <a:gd name="T100" fmla="*/ 1805 w 3709"/>
                      <a:gd name="T101" fmla="*/ 224 h 3711"/>
                      <a:gd name="T102" fmla="*/ 1829 w 3709"/>
                      <a:gd name="T103" fmla="*/ 207 h 3711"/>
                      <a:gd name="T104" fmla="*/ 1860 w 3709"/>
                      <a:gd name="T105" fmla="*/ 200 h 3711"/>
                      <a:gd name="T106" fmla="*/ 2209 w 3709"/>
                      <a:gd name="T107" fmla="*/ 366 h 3711"/>
                      <a:gd name="T108" fmla="*/ 3261 w 3709"/>
                      <a:gd name="T109" fmla="*/ 1198 h 3711"/>
                      <a:gd name="T110" fmla="*/ 3427 w 3709"/>
                      <a:gd name="T111" fmla="*/ 1351 h 3711"/>
                      <a:gd name="T112" fmla="*/ 2796 w 3709"/>
                      <a:gd name="T113" fmla="*/ 1086 h 3711"/>
                      <a:gd name="T114" fmla="*/ 3020 w 3709"/>
                      <a:gd name="T115" fmla="*/ 1952 h 3711"/>
                      <a:gd name="T116" fmla="*/ 3149 w 3709"/>
                      <a:gd name="T117" fmla="*/ 1253 h 37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</a:cxnLst>
                    <a:rect l="0" t="0" r="r" b="b"/>
                    <a:pathLst>
                      <a:path w="3709" h="3711">
                        <a:moveTo>
                          <a:pt x="889" y="2094"/>
                        </a:moveTo>
                        <a:cubicBezTo>
                          <a:pt x="869" y="2016"/>
                          <a:pt x="859" y="1935"/>
                          <a:pt x="859" y="1853"/>
                        </a:cubicBezTo>
                        <a:cubicBezTo>
                          <a:pt x="859" y="1544"/>
                          <a:pt x="1001" y="1269"/>
                          <a:pt x="1218" y="1090"/>
                        </a:cubicBezTo>
                        <a:cubicBezTo>
                          <a:pt x="1178" y="1052"/>
                          <a:pt x="1090" y="1005"/>
                          <a:pt x="974" y="1083"/>
                        </a:cubicBezTo>
                        <a:cubicBezTo>
                          <a:pt x="957" y="1093"/>
                          <a:pt x="933" y="1096"/>
                          <a:pt x="913" y="1090"/>
                        </a:cubicBezTo>
                        <a:cubicBezTo>
                          <a:pt x="910" y="1086"/>
                          <a:pt x="757" y="1025"/>
                          <a:pt x="642" y="1140"/>
                        </a:cubicBezTo>
                        <a:cubicBezTo>
                          <a:pt x="594" y="1188"/>
                          <a:pt x="577" y="1222"/>
                          <a:pt x="560" y="1253"/>
                        </a:cubicBezTo>
                        <a:cubicBezTo>
                          <a:pt x="536" y="1307"/>
                          <a:pt x="509" y="1348"/>
                          <a:pt x="435" y="1388"/>
                        </a:cubicBezTo>
                        <a:cubicBezTo>
                          <a:pt x="472" y="1466"/>
                          <a:pt x="469" y="1514"/>
                          <a:pt x="458" y="1575"/>
                        </a:cubicBezTo>
                        <a:cubicBezTo>
                          <a:pt x="452" y="1609"/>
                          <a:pt x="445" y="1646"/>
                          <a:pt x="455" y="1711"/>
                        </a:cubicBezTo>
                        <a:cubicBezTo>
                          <a:pt x="482" y="1874"/>
                          <a:pt x="638" y="1915"/>
                          <a:pt x="645" y="1915"/>
                        </a:cubicBezTo>
                        <a:cubicBezTo>
                          <a:pt x="665" y="1918"/>
                          <a:pt x="682" y="1935"/>
                          <a:pt x="693" y="1955"/>
                        </a:cubicBezTo>
                        <a:cubicBezTo>
                          <a:pt x="740" y="2081"/>
                          <a:pt x="835" y="2098"/>
                          <a:pt x="889" y="2094"/>
                        </a:cubicBezTo>
                        <a:close/>
                        <a:moveTo>
                          <a:pt x="2861" y="2451"/>
                        </a:moveTo>
                        <a:cubicBezTo>
                          <a:pt x="2898" y="2312"/>
                          <a:pt x="2823" y="2244"/>
                          <a:pt x="2776" y="2217"/>
                        </a:cubicBezTo>
                        <a:cubicBezTo>
                          <a:pt x="2640" y="2563"/>
                          <a:pt x="2311" y="2814"/>
                          <a:pt x="1924" y="2845"/>
                        </a:cubicBezTo>
                        <a:cubicBezTo>
                          <a:pt x="1938" y="2896"/>
                          <a:pt x="1982" y="2984"/>
                          <a:pt x="2118" y="2987"/>
                        </a:cubicBezTo>
                        <a:cubicBezTo>
                          <a:pt x="2141" y="2987"/>
                          <a:pt x="2158" y="3001"/>
                          <a:pt x="2169" y="3018"/>
                        </a:cubicBezTo>
                        <a:cubicBezTo>
                          <a:pt x="2172" y="3025"/>
                          <a:pt x="2260" y="3164"/>
                          <a:pt x="2423" y="3137"/>
                        </a:cubicBezTo>
                        <a:cubicBezTo>
                          <a:pt x="2488" y="3127"/>
                          <a:pt x="2521" y="3110"/>
                          <a:pt x="2552" y="3093"/>
                        </a:cubicBezTo>
                        <a:cubicBezTo>
                          <a:pt x="2606" y="3065"/>
                          <a:pt x="2650" y="3045"/>
                          <a:pt x="2735" y="3059"/>
                        </a:cubicBezTo>
                        <a:cubicBezTo>
                          <a:pt x="2749" y="2974"/>
                          <a:pt x="2783" y="2936"/>
                          <a:pt x="2823" y="2896"/>
                        </a:cubicBezTo>
                        <a:cubicBezTo>
                          <a:pt x="2851" y="2869"/>
                          <a:pt x="2878" y="2841"/>
                          <a:pt x="2908" y="2784"/>
                        </a:cubicBezTo>
                        <a:cubicBezTo>
                          <a:pt x="2983" y="2638"/>
                          <a:pt x="2878" y="2512"/>
                          <a:pt x="2874" y="2509"/>
                        </a:cubicBezTo>
                        <a:cubicBezTo>
                          <a:pt x="2857" y="2492"/>
                          <a:pt x="2854" y="2471"/>
                          <a:pt x="2861" y="2451"/>
                        </a:cubicBezTo>
                        <a:close/>
                        <a:moveTo>
                          <a:pt x="930" y="2223"/>
                        </a:moveTo>
                        <a:cubicBezTo>
                          <a:pt x="883" y="2251"/>
                          <a:pt x="815" y="2322"/>
                          <a:pt x="852" y="2454"/>
                        </a:cubicBezTo>
                        <a:cubicBezTo>
                          <a:pt x="859" y="2471"/>
                          <a:pt x="852" y="2495"/>
                          <a:pt x="838" y="2512"/>
                        </a:cubicBezTo>
                        <a:cubicBezTo>
                          <a:pt x="835" y="2515"/>
                          <a:pt x="730" y="2638"/>
                          <a:pt x="804" y="2787"/>
                        </a:cubicBezTo>
                        <a:cubicBezTo>
                          <a:pt x="835" y="2845"/>
                          <a:pt x="862" y="2872"/>
                          <a:pt x="886" y="2896"/>
                        </a:cubicBezTo>
                        <a:cubicBezTo>
                          <a:pt x="930" y="2940"/>
                          <a:pt x="961" y="2977"/>
                          <a:pt x="978" y="3062"/>
                        </a:cubicBezTo>
                        <a:cubicBezTo>
                          <a:pt x="1059" y="3048"/>
                          <a:pt x="1107" y="3069"/>
                          <a:pt x="1161" y="3096"/>
                        </a:cubicBezTo>
                        <a:cubicBezTo>
                          <a:pt x="1191" y="3113"/>
                          <a:pt x="1225" y="3130"/>
                          <a:pt x="1290" y="3140"/>
                        </a:cubicBezTo>
                        <a:cubicBezTo>
                          <a:pt x="1453" y="3164"/>
                          <a:pt x="1537" y="3028"/>
                          <a:pt x="1541" y="3021"/>
                        </a:cubicBezTo>
                        <a:cubicBezTo>
                          <a:pt x="1551" y="3004"/>
                          <a:pt x="1571" y="2991"/>
                          <a:pt x="1592" y="2991"/>
                        </a:cubicBezTo>
                        <a:cubicBezTo>
                          <a:pt x="1731" y="2984"/>
                          <a:pt x="1775" y="2899"/>
                          <a:pt x="1789" y="2845"/>
                        </a:cubicBezTo>
                        <a:cubicBezTo>
                          <a:pt x="1398" y="2818"/>
                          <a:pt x="1069" y="2570"/>
                          <a:pt x="930" y="2223"/>
                        </a:cubicBezTo>
                        <a:close/>
                        <a:moveTo>
                          <a:pt x="2732" y="1853"/>
                        </a:moveTo>
                        <a:cubicBezTo>
                          <a:pt x="2732" y="1368"/>
                          <a:pt x="2338" y="974"/>
                          <a:pt x="1853" y="974"/>
                        </a:cubicBezTo>
                        <a:cubicBezTo>
                          <a:pt x="1368" y="974"/>
                          <a:pt x="971" y="1368"/>
                          <a:pt x="971" y="1853"/>
                        </a:cubicBezTo>
                        <a:cubicBezTo>
                          <a:pt x="971" y="2339"/>
                          <a:pt x="1368" y="2733"/>
                          <a:pt x="1853" y="2733"/>
                        </a:cubicBezTo>
                        <a:cubicBezTo>
                          <a:pt x="2338" y="2733"/>
                          <a:pt x="2732" y="2339"/>
                          <a:pt x="2732" y="1853"/>
                        </a:cubicBezTo>
                        <a:close/>
                        <a:moveTo>
                          <a:pt x="2009" y="1208"/>
                        </a:moveTo>
                        <a:lnTo>
                          <a:pt x="2033" y="1130"/>
                        </a:lnTo>
                        <a:lnTo>
                          <a:pt x="2080" y="1198"/>
                        </a:lnTo>
                        <a:lnTo>
                          <a:pt x="2158" y="1198"/>
                        </a:lnTo>
                        <a:lnTo>
                          <a:pt x="2111" y="1259"/>
                        </a:lnTo>
                        <a:lnTo>
                          <a:pt x="2135" y="1337"/>
                        </a:lnTo>
                        <a:lnTo>
                          <a:pt x="2060" y="1310"/>
                        </a:lnTo>
                        <a:lnTo>
                          <a:pt x="1995" y="1358"/>
                        </a:lnTo>
                        <a:lnTo>
                          <a:pt x="1995" y="1276"/>
                        </a:lnTo>
                        <a:lnTo>
                          <a:pt x="1931" y="1229"/>
                        </a:lnTo>
                        <a:lnTo>
                          <a:pt x="2009" y="1208"/>
                        </a:lnTo>
                        <a:close/>
                        <a:moveTo>
                          <a:pt x="1666" y="1982"/>
                        </a:moveTo>
                        <a:lnTo>
                          <a:pt x="2043" y="1982"/>
                        </a:lnTo>
                        <a:cubicBezTo>
                          <a:pt x="2057" y="1982"/>
                          <a:pt x="2067" y="1993"/>
                          <a:pt x="2067" y="2006"/>
                        </a:cubicBezTo>
                        <a:lnTo>
                          <a:pt x="2067" y="2033"/>
                        </a:lnTo>
                        <a:cubicBezTo>
                          <a:pt x="2067" y="2047"/>
                          <a:pt x="2057" y="2061"/>
                          <a:pt x="2043" y="2061"/>
                        </a:cubicBezTo>
                        <a:lnTo>
                          <a:pt x="1666" y="2061"/>
                        </a:lnTo>
                        <a:cubicBezTo>
                          <a:pt x="1653" y="2061"/>
                          <a:pt x="1643" y="2047"/>
                          <a:pt x="1643" y="2033"/>
                        </a:cubicBezTo>
                        <a:lnTo>
                          <a:pt x="1643" y="2006"/>
                        </a:lnTo>
                        <a:cubicBezTo>
                          <a:pt x="1643" y="1993"/>
                          <a:pt x="1653" y="1982"/>
                          <a:pt x="1666" y="1982"/>
                        </a:cubicBezTo>
                        <a:close/>
                        <a:moveTo>
                          <a:pt x="1663" y="1894"/>
                        </a:moveTo>
                        <a:lnTo>
                          <a:pt x="1663" y="1867"/>
                        </a:lnTo>
                        <a:cubicBezTo>
                          <a:pt x="1663" y="1853"/>
                          <a:pt x="1677" y="1843"/>
                          <a:pt x="1690" y="1843"/>
                        </a:cubicBezTo>
                        <a:lnTo>
                          <a:pt x="2019" y="1843"/>
                        </a:lnTo>
                        <a:cubicBezTo>
                          <a:pt x="2033" y="1843"/>
                          <a:pt x="2046" y="1853"/>
                          <a:pt x="2046" y="1867"/>
                        </a:cubicBezTo>
                        <a:lnTo>
                          <a:pt x="2046" y="1894"/>
                        </a:lnTo>
                        <a:cubicBezTo>
                          <a:pt x="2046" y="1908"/>
                          <a:pt x="2033" y="1921"/>
                          <a:pt x="2019" y="1921"/>
                        </a:cubicBezTo>
                        <a:lnTo>
                          <a:pt x="1690" y="1921"/>
                        </a:lnTo>
                        <a:cubicBezTo>
                          <a:pt x="1677" y="1921"/>
                          <a:pt x="1663" y="1908"/>
                          <a:pt x="1663" y="1894"/>
                        </a:cubicBezTo>
                        <a:close/>
                        <a:moveTo>
                          <a:pt x="2063" y="1782"/>
                        </a:moveTo>
                        <a:lnTo>
                          <a:pt x="1646" y="1782"/>
                        </a:lnTo>
                        <a:cubicBezTo>
                          <a:pt x="1632" y="1782"/>
                          <a:pt x="1619" y="1769"/>
                          <a:pt x="1619" y="1755"/>
                        </a:cubicBezTo>
                        <a:lnTo>
                          <a:pt x="1619" y="1728"/>
                        </a:lnTo>
                        <a:cubicBezTo>
                          <a:pt x="1619" y="1714"/>
                          <a:pt x="1632" y="1704"/>
                          <a:pt x="1646" y="1704"/>
                        </a:cubicBezTo>
                        <a:lnTo>
                          <a:pt x="2063" y="1704"/>
                        </a:lnTo>
                        <a:cubicBezTo>
                          <a:pt x="2077" y="1704"/>
                          <a:pt x="2091" y="1714"/>
                          <a:pt x="2091" y="1728"/>
                        </a:cubicBezTo>
                        <a:lnTo>
                          <a:pt x="2091" y="1755"/>
                        </a:lnTo>
                        <a:cubicBezTo>
                          <a:pt x="2091" y="1769"/>
                          <a:pt x="2077" y="1782"/>
                          <a:pt x="2063" y="1782"/>
                        </a:cubicBezTo>
                        <a:close/>
                        <a:moveTo>
                          <a:pt x="1632" y="2122"/>
                        </a:moveTo>
                        <a:lnTo>
                          <a:pt x="2077" y="2122"/>
                        </a:lnTo>
                        <a:cubicBezTo>
                          <a:pt x="2091" y="2122"/>
                          <a:pt x="2101" y="2132"/>
                          <a:pt x="2101" y="2145"/>
                        </a:cubicBezTo>
                        <a:lnTo>
                          <a:pt x="2101" y="2173"/>
                        </a:lnTo>
                        <a:cubicBezTo>
                          <a:pt x="2101" y="2186"/>
                          <a:pt x="2091" y="2200"/>
                          <a:pt x="2077" y="2200"/>
                        </a:cubicBezTo>
                        <a:lnTo>
                          <a:pt x="1632" y="2200"/>
                        </a:lnTo>
                        <a:cubicBezTo>
                          <a:pt x="1619" y="2200"/>
                          <a:pt x="1609" y="2186"/>
                          <a:pt x="1609" y="2173"/>
                        </a:cubicBezTo>
                        <a:lnTo>
                          <a:pt x="1609" y="2145"/>
                        </a:lnTo>
                        <a:cubicBezTo>
                          <a:pt x="1609" y="2132"/>
                          <a:pt x="1619" y="2122"/>
                          <a:pt x="1632" y="2122"/>
                        </a:cubicBezTo>
                        <a:close/>
                        <a:moveTo>
                          <a:pt x="2063" y="1565"/>
                        </a:moveTo>
                        <a:cubicBezTo>
                          <a:pt x="2077" y="1565"/>
                          <a:pt x="2091" y="1575"/>
                          <a:pt x="2091" y="1589"/>
                        </a:cubicBezTo>
                        <a:lnTo>
                          <a:pt x="2091" y="1616"/>
                        </a:lnTo>
                        <a:cubicBezTo>
                          <a:pt x="2091" y="1629"/>
                          <a:pt x="2077" y="1643"/>
                          <a:pt x="2063" y="1643"/>
                        </a:cubicBezTo>
                        <a:lnTo>
                          <a:pt x="1646" y="1643"/>
                        </a:lnTo>
                        <a:cubicBezTo>
                          <a:pt x="1632" y="1643"/>
                          <a:pt x="1619" y="1629"/>
                          <a:pt x="1619" y="1616"/>
                        </a:cubicBezTo>
                        <a:lnTo>
                          <a:pt x="1619" y="1589"/>
                        </a:lnTo>
                        <a:cubicBezTo>
                          <a:pt x="1619" y="1575"/>
                          <a:pt x="1632" y="1565"/>
                          <a:pt x="1646" y="1565"/>
                        </a:cubicBezTo>
                        <a:lnTo>
                          <a:pt x="2063" y="1565"/>
                        </a:lnTo>
                        <a:close/>
                        <a:moveTo>
                          <a:pt x="1636" y="1198"/>
                        </a:moveTo>
                        <a:lnTo>
                          <a:pt x="1683" y="1130"/>
                        </a:lnTo>
                        <a:lnTo>
                          <a:pt x="1707" y="1208"/>
                        </a:lnTo>
                        <a:lnTo>
                          <a:pt x="1785" y="1229"/>
                        </a:lnTo>
                        <a:lnTo>
                          <a:pt x="1721" y="1276"/>
                        </a:lnTo>
                        <a:lnTo>
                          <a:pt x="1721" y="1358"/>
                        </a:lnTo>
                        <a:lnTo>
                          <a:pt x="1656" y="1310"/>
                        </a:lnTo>
                        <a:lnTo>
                          <a:pt x="1582" y="1337"/>
                        </a:lnTo>
                        <a:lnTo>
                          <a:pt x="1605" y="1259"/>
                        </a:lnTo>
                        <a:lnTo>
                          <a:pt x="1558" y="1198"/>
                        </a:lnTo>
                        <a:lnTo>
                          <a:pt x="1636" y="1198"/>
                        </a:lnTo>
                        <a:close/>
                        <a:moveTo>
                          <a:pt x="1548" y="2285"/>
                        </a:moveTo>
                        <a:cubicBezTo>
                          <a:pt x="1548" y="2271"/>
                          <a:pt x="1561" y="2261"/>
                          <a:pt x="1575" y="2261"/>
                        </a:cubicBezTo>
                        <a:lnTo>
                          <a:pt x="2135" y="2261"/>
                        </a:lnTo>
                        <a:cubicBezTo>
                          <a:pt x="2148" y="2261"/>
                          <a:pt x="2162" y="2271"/>
                          <a:pt x="2162" y="2285"/>
                        </a:cubicBezTo>
                        <a:lnTo>
                          <a:pt x="2162" y="2312"/>
                        </a:lnTo>
                        <a:cubicBezTo>
                          <a:pt x="2162" y="2325"/>
                          <a:pt x="2148" y="2339"/>
                          <a:pt x="2135" y="2339"/>
                        </a:cubicBezTo>
                        <a:lnTo>
                          <a:pt x="1575" y="2339"/>
                        </a:lnTo>
                        <a:cubicBezTo>
                          <a:pt x="1561" y="2339"/>
                          <a:pt x="1548" y="2325"/>
                          <a:pt x="1548" y="2312"/>
                        </a:cubicBezTo>
                        <a:lnTo>
                          <a:pt x="1548" y="2285"/>
                        </a:lnTo>
                        <a:close/>
                        <a:moveTo>
                          <a:pt x="1510" y="2424"/>
                        </a:moveTo>
                        <a:cubicBezTo>
                          <a:pt x="1510" y="2410"/>
                          <a:pt x="1520" y="2400"/>
                          <a:pt x="1534" y="2400"/>
                        </a:cubicBezTo>
                        <a:lnTo>
                          <a:pt x="2175" y="2400"/>
                        </a:lnTo>
                        <a:cubicBezTo>
                          <a:pt x="2189" y="2400"/>
                          <a:pt x="2199" y="2410"/>
                          <a:pt x="2199" y="2424"/>
                        </a:cubicBezTo>
                        <a:lnTo>
                          <a:pt x="2199" y="2451"/>
                        </a:lnTo>
                        <a:cubicBezTo>
                          <a:pt x="2199" y="2465"/>
                          <a:pt x="2189" y="2478"/>
                          <a:pt x="2175" y="2478"/>
                        </a:cubicBezTo>
                        <a:lnTo>
                          <a:pt x="1534" y="2478"/>
                        </a:lnTo>
                        <a:cubicBezTo>
                          <a:pt x="1520" y="2478"/>
                          <a:pt x="1510" y="2465"/>
                          <a:pt x="1510" y="2451"/>
                        </a:cubicBezTo>
                        <a:lnTo>
                          <a:pt x="1510" y="2424"/>
                        </a:lnTo>
                        <a:close/>
                        <a:moveTo>
                          <a:pt x="1280" y="1935"/>
                        </a:moveTo>
                        <a:lnTo>
                          <a:pt x="1215" y="1887"/>
                        </a:lnTo>
                        <a:lnTo>
                          <a:pt x="1140" y="1915"/>
                        </a:lnTo>
                        <a:lnTo>
                          <a:pt x="1164" y="1836"/>
                        </a:lnTo>
                        <a:lnTo>
                          <a:pt x="1117" y="1775"/>
                        </a:lnTo>
                        <a:lnTo>
                          <a:pt x="1195" y="1775"/>
                        </a:lnTo>
                        <a:lnTo>
                          <a:pt x="1242" y="1707"/>
                        </a:lnTo>
                        <a:lnTo>
                          <a:pt x="1266" y="1786"/>
                        </a:lnTo>
                        <a:lnTo>
                          <a:pt x="1344" y="1806"/>
                        </a:lnTo>
                        <a:lnTo>
                          <a:pt x="1280" y="1853"/>
                        </a:lnTo>
                        <a:lnTo>
                          <a:pt x="1280" y="1935"/>
                        </a:lnTo>
                        <a:close/>
                        <a:moveTo>
                          <a:pt x="1402" y="1582"/>
                        </a:moveTo>
                        <a:lnTo>
                          <a:pt x="1337" y="1534"/>
                        </a:lnTo>
                        <a:lnTo>
                          <a:pt x="1259" y="1561"/>
                        </a:lnTo>
                        <a:lnTo>
                          <a:pt x="1286" y="1487"/>
                        </a:lnTo>
                        <a:lnTo>
                          <a:pt x="1235" y="1422"/>
                        </a:lnTo>
                        <a:lnTo>
                          <a:pt x="1317" y="1422"/>
                        </a:lnTo>
                        <a:lnTo>
                          <a:pt x="1361" y="1354"/>
                        </a:lnTo>
                        <a:lnTo>
                          <a:pt x="1388" y="1432"/>
                        </a:lnTo>
                        <a:lnTo>
                          <a:pt x="1466" y="1456"/>
                        </a:lnTo>
                        <a:lnTo>
                          <a:pt x="1398" y="1504"/>
                        </a:lnTo>
                        <a:lnTo>
                          <a:pt x="1402" y="1582"/>
                        </a:lnTo>
                        <a:close/>
                        <a:moveTo>
                          <a:pt x="2226" y="2590"/>
                        </a:moveTo>
                        <a:cubicBezTo>
                          <a:pt x="2226" y="2604"/>
                          <a:pt x="2216" y="2617"/>
                          <a:pt x="2202" y="2617"/>
                        </a:cubicBezTo>
                        <a:lnTo>
                          <a:pt x="1507" y="2617"/>
                        </a:lnTo>
                        <a:cubicBezTo>
                          <a:pt x="1493" y="2617"/>
                          <a:pt x="1483" y="2604"/>
                          <a:pt x="1483" y="2590"/>
                        </a:cubicBezTo>
                        <a:lnTo>
                          <a:pt x="1483" y="2566"/>
                        </a:lnTo>
                        <a:cubicBezTo>
                          <a:pt x="1483" y="2549"/>
                          <a:pt x="1493" y="2539"/>
                          <a:pt x="1507" y="2539"/>
                        </a:cubicBezTo>
                        <a:lnTo>
                          <a:pt x="2202" y="2539"/>
                        </a:lnTo>
                        <a:cubicBezTo>
                          <a:pt x="2216" y="2539"/>
                          <a:pt x="2226" y="2549"/>
                          <a:pt x="2226" y="2566"/>
                        </a:cubicBezTo>
                        <a:lnTo>
                          <a:pt x="2226" y="2590"/>
                        </a:lnTo>
                        <a:close/>
                        <a:moveTo>
                          <a:pt x="2250" y="1456"/>
                        </a:moveTo>
                        <a:lnTo>
                          <a:pt x="2328" y="1432"/>
                        </a:lnTo>
                        <a:lnTo>
                          <a:pt x="2355" y="1354"/>
                        </a:lnTo>
                        <a:lnTo>
                          <a:pt x="2399" y="1422"/>
                        </a:lnTo>
                        <a:lnTo>
                          <a:pt x="2481" y="1422"/>
                        </a:lnTo>
                        <a:lnTo>
                          <a:pt x="2430" y="1487"/>
                        </a:lnTo>
                        <a:lnTo>
                          <a:pt x="2457" y="1561"/>
                        </a:lnTo>
                        <a:lnTo>
                          <a:pt x="2379" y="1534"/>
                        </a:lnTo>
                        <a:lnTo>
                          <a:pt x="2314" y="1582"/>
                        </a:lnTo>
                        <a:lnTo>
                          <a:pt x="2318" y="1504"/>
                        </a:lnTo>
                        <a:lnTo>
                          <a:pt x="2250" y="1456"/>
                        </a:lnTo>
                        <a:close/>
                        <a:moveTo>
                          <a:pt x="2372" y="1806"/>
                        </a:moveTo>
                        <a:lnTo>
                          <a:pt x="2450" y="1786"/>
                        </a:lnTo>
                        <a:lnTo>
                          <a:pt x="2474" y="1707"/>
                        </a:lnTo>
                        <a:lnTo>
                          <a:pt x="2521" y="1775"/>
                        </a:lnTo>
                        <a:lnTo>
                          <a:pt x="2600" y="1775"/>
                        </a:lnTo>
                        <a:lnTo>
                          <a:pt x="2552" y="1836"/>
                        </a:lnTo>
                        <a:lnTo>
                          <a:pt x="2576" y="1915"/>
                        </a:lnTo>
                        <a:lnTo>
                          <a:pt x="2501" y="1887"/>
                        </a:lnTo>
                        <a:lnTo>
                          <a:pt x="2437" y="1935"/>
                        </a:lnTo>
                        <a:lnTo>
                          <a:pt x="2437" y="1853"/>
                        </a:lnTo>
                        <a:lnTo>
                          <a:pt x="2372" y="1806"/>
                        </a:lnTo>
                        <a:close/>
                        <a:moveTo>
                          <a:pt x="1853" y="859"/>
                        </a:moveTo>
                        <a:cubicBezTo>
                          <a:pt x="2046" y="859"/>
                          <a:pt x="2230" y="916"/>
                          <a:pt x="2382" y="1015"/>
                        </a:cubicBezTo>
                        <a:cubicBezTo>
                          <a:pt x="2403" y="964"/>
                          <a:pt x="2423" y="862"/>
                          <a:pt x="2311" y="774"/>
                        </a:cubicBezTo>
                        <a:cubicBezTo>
                          <a:pt x="2294" y="760"/>
                          <a:pt x="2287" y="740"/>
                          <a:pt x="2287" y="719"/>
                        </a:cubicBezTo>
                        <a:cubicBezTo>
                          <a:pt x="2291" y="713"/>
                          <a:pt x="2301" y="550"/>
                          <a:pt x="2155" y="475"/>
                        </a:cubicBezTo>
                        <a:cubicBezTo>
                          <a:pt x="2097" y="444"/>
                          <a:pt x="2060" y="441"/>
                          <a:pt x="2023" y="434"/>
                        </a:cubicBezTo>
                        <a:cubicBezTo>
                          <a:pt x="1962" y="427"/>
                          <a:pt x="1914" y="414"/>
                          <a:pt x="1853" y="356"/>
                        </a:cubicBezTo>
                        <a:cubicBezTo>
                          <a:pt x="1792" y="414"/>
                          <a:pt x="1744" y="427"/>
                          <a:pt x="1687" y="434"/>
                        </a:cubicBezTo>
                        <a:cubicBezTo>
                          <a:pt x="1649" y="441"/>
                          <a:pt x="1612" y="444"/>
                          <a:pt x="1554" y="475"/>
                        </a:cubicBezTo>
                        <a:cubicBezTo>
                          <a:pt x="1408" y="550"/>
                          <a:pt x="1419" y="713"/>
                          <a:pt x="1419" y="719"/>
                        </a:cubicBezTo>
                        <a:cubicBezTo>
                          <a:pt x="1422" y="740"/>
                          <a:pt x="1415" y="760"/>
                          <a:pt x="1398" y="774"/>
                        </a:cubicBezTo>
                        <a:cubicBezTo>
                          <a:pt x="1286" y="862"/>
                          <a:pt x="1307" y="961"/>
                          <a:pt x="1327" y="1011"/>
                        </a:cubicBezTo>
                        <a:cubicBezTo>
                          <a:pt x="1480" y="916"/>
                          <a:pt x="1660" y="859"/>
                          <a:pt x="1853" y="859"/>
                        </a:cubicBezTo>
                        <a:close/>
                        <a:moveTo>
                          <a:pt x="1856" y="0"/>
                        </a:moveTo>
                        <a:cubicBezTo>
                          <a:pt x="832" y="0"/>
                          <a:pt x="0" y="832"/>
                          <a:pt x="0" y="1853"/>
                        </a:cubicBezTo>
                        <a:cubicBezTo>
                          <a:pt x="0" y="2879"/>
                          <a:pt x="832" y="3711"/>
                          <a:pt x="1856" y="3711"/>
                        </a:cubicBezTo>
                        <a:cubicBezTo>
                          <a:pt x="2881" y="3711"/>
                          <a:pt x="3709" y="2879"/>
                          <a:pt x="3709" y="1853"/>
                        </a:cubicBezTo>
                        <a:cubicBezTo>
                          <a:pt x="3709" y="832"/>
                          <a:pt x="2881" y="0"/>
                          <a:pt x="1856" y="0"/>
                        </a:cubicBezTo>
                        <a:close/>
                        <a:moveTo>
                          <a:pt x="3424" y="1382"/>
                        </a:moveTo>
                        <a:cubicBezTo>
                          <a:pt x="3421" y="1385"/>
                          <a:pt x="3417" y="1388"/>
                          <a:pt x="3417" y="1395"/>
                        </a:cubicBezTo>
                        <a:cubicBezTo>
                          <a:pt x="3363" y="1477"/>
                          <a:pt x="3366" y="1500"/>
                          <a:pt x="3377" y="1551"/>
                        </a:cubicBezTo>
                        <a:cubicBezTo>
                          <a:pt x="3383" y="1589"/>
                          <a:pt x="3390" y="1643"/>
                          <a:pt x="3377" y="1728"/>
                        </a:cubicBezTo>
                        <a:cubicBezTo>
                          <a:pt x="3346" y="1925"/>
                          <a:pt x="3193" y="1999"/>
                          <a:pt x="3125" y="2023"/>
                        </a:cubicBezTo>
                        <a:cubicBezTo>
                          <a:pt x="3078" y="2125"/>
                          <a:pt x="3010" y="2176"/>
                          <a:pt x="2939" y="2200"/>
                        </a:cubicBezTo>
                        <a:cubicBezTo>
                          <a:pt x="2983" y="2261"/>
                          <a:pt x="3007" y="2342"/>
                          <a:pt x="2986" y="2451"/>
                        </a:cubicBezTo>
                        <a:cubicBezTo>
                          <a:pt x="3027" y="2512"/>
                          <a:pt x="3108" y="2665"/>
                          <a:pt x="3017" y="2841"/>
                        </a:cubicBezTo>
                        <a:cubicBezTo>
                          <a:pt x="2980" y="2916"/>
                          <a:pt x="2939" y="2957"/>
                          <a:pt x="2912" y="2984"/>
                        </a:cubicBezTo>
                        <a:cubicBezTo>
                          <a:pt x="2874" y="3018"/>
                          <a:pt x="2857" y="3035"/>
                          <a:pt x="2851" y="3137"/>
                        </a:cubicBezTo>
                        <a:lnTo>
                          <a:pt x="2851" y="3147"/>
                        </a:lnTo>
                        <a:lnTo>
                          <a:pt x="2851" y="3150"/>
                        </a:lnTo>
                        <a:lnTo>
                          <a:pt x="2847" y="3154"/>
                        </a:lnTo>
                        <a:lnTo>
                          <a:pt x="2844" y="3161"/>
                        </a:lnTo>
                        <a:lnTo>
                          <a:pt x="2840" y="3167"/>
                        </a:lnTo>
                        <a:lnTo>
                          <a:pt x="2840" y="3171"/>
                        </a:lnTo>
                        <a:lnTo>
                          <a:pt x="2834" y="3174"/>
                        </a:lnTo>
                        <a:lnTo>
                          <a:pt x="2830" y="3178"/>
                        </a:lnTo>
                        <a:lnTo>
                          <a:pt x="2827" y="3181"/>
                        </a:lnTo>
                        <a:lnTo>
                          <a:pt x="2820" y="3184"/>
                        </a:lnTo>
                        <a:lnTo>
                          <a:pt x="2817" y="3188"/>
                        </a:lnTo>
                        <a:cubicBezTo>
                          <a:pt x="2817" y="3188"/>
                          <a:pt x="2813" y="3191"/>
                          <a:pt x="2810" y="3191"/>
                        </a:cubicBezTo>
                        <a:cubicBezTo>
                          <a:pt x="2803" y="3195"/>
                          <a:pt x="2793" y="3195"/>
                          <a:pt x="2786" y="3195"/>
                        </a:cubicBezTo>
                        <a:cubicBezTo>
                          <a:pt x="2783" y="3195"/>
                          <a:pt x="2776" y="3195"/>
                          <a:pt x="2773" y="3191"/>
                        </a:cubicBezTo>
                        <a:cubicBezTo>
                          <a:pt x="2678" y="3167"/>
                          <a:pt x="2654" y="3178"/>
                          <a:pt x="2610" y="3201"/>
                        </a:cubicBezTo>
                        <a:cubicBezTo>
                          <a:pt x="2576" y="3222"/>
                          <a:pt x="2525" y="3245"/>
                          <a:pt x="2443" y="3259"/>
                        </a:cubicBezTo>
                        <a:cubicBezTo>
                          <a:pt x="2247" y="3290"/>
                          <a:pt x="2128" y="3167"/>
                          <a:pt x="2084" y="3110"/>
                        </a:cubicBezTo>
                        <a:cubicBezTo>
                          <a:pt x="1972" y="3096"/>
                          <a:pt x="1900" y="3045"/>
                          <a:pt x="1856" y="2984"/>
                        </a:cubicBezTo>
                        <a:cubicBezTo>
                          <a:pt x="1812" y="3045"/>
                          <a:pt x="1741" y="3099"/>
                          <a:pt x="1629" y="3113"/>
                        </a:cubicBezTo>
                        <a:cubicBezTo>
                          <a:pt x="1585" y="3171"/>
                          <a:pt x="1466" y="3293"/>
                          <a:pt x="1269" y="3262"/>
                        </a:cubicBezTo>
                        <a:cubicBezTo>
                          <a:pt x="1185" y="3249"/>
                          <a:pt x="1137" y="3225"/>
                          <a:pt x="1103" y="3205"/>
                        </a:cubicBezTo>
                        <a:cubicBezTo>
                          <a:pt x="1056" y="3181"/>
                          <a:pt x="1035" y="3171"/>
                          <a:pt x="937" y="3195"/>
                        </a:cubicBezTo>
                        <a:cubicBezTo>
                          <a:pt x="913" y="3201"/>
                          <a:pt x="886" y="3191"/>
                          <a:pt x="872" y="3174"/>
                        </a:cubicBezTo>
                        <a:lnTo>
                          <a:pt x="869" y="3167"/>
                        </a:lnTo>
                        <a:lnTo>
                          <a:pt x="866" y="3164"/>
                        </a:lnTo>
                        <a:cubicBezTo>
                          <a:pt x="862" y="3157"/>
                          <a:pt x="862" y="3147"/>
                          <a:pt x="859" y="3140"/>
                        </a:cubicBezTo>
                        <a:cubicBezTo>
                          <a:pt x="855" y="3038"/>
                          <a:pt x="838" y="3021"/>
                          <a:pt x="801" y="2984"/>
                        </a:cubicBezTo>
                        <a:cubicBezTo>
                          <a:pt x="771" y="2957"/>
                          <a:pt x="733" y="2919"/>
                          <a:pt x="696" y="2845"/>
                        </a:cubicBezTo>
                        <a:cubicBezTo>
                          <a:pt x="604" y="2668"/>
                          <a:pt x="686" y="2515"/>
                          <a:pt x="726" y="2454"/>
                        </a:cubicBezTo>
                        <a:cubicBezTo>
                          <a:pt x="703" y="2346"/>
                          <a:pt x="730" y="2264"/>
                          <a:pt x="774" y="2203"/>
                        </a:cubicBezTo>
                        <a:cubicBezTo>
                          <a:pt x="703" y="2179"/>
                          <a:pt x="631" y="2128"/>
                          <a:pt x="587" y="2027"/>
                        </a:cubicBezTo>
                        <a:cubicBezTo>
                          <a:pt x="519" y="2003"/>
                          <a:pt x="363" y="1928"/>
                          <a:pt x="333" y="1731"/>
                        </a:cubicBezTo>
                        <a:cubicBezTo>
                          <a:pt x="319" y="1646"/>
                          <a:pt x="329" y="1592"/>
                          <a:pt x="336" y="1555"/>
                        </a:cubicBezTo>
                        <a:cubicBezTo>
                          <a:pt x="343" y="1504"/>
                          <a:pt x="350" y="1477"/>
                          <a:pt x="296" y="1395"/>
                        </a:cubicBezTo>
                        <a:cubicBezTo>
                          <a:pt x="289" y="1385"/>
                          <a:pt x="285" y="1371"/>
                          <a:pt x="285" y="1358"/>
                        </a:cubicBezTo>
                        <a:lnTo>
                          <a:pt x="285" y="1351"/>
                        </a:lnTo>
                        <a:lnTo>
                          <a:pt x="285" y="1348"/>
                        </a:lnTo>
                        <a:cubicBezTo>
                          <a:pt x="285" y="1344"/>
                          <a:pt x="289" y="1341"/>
                          <a:pt x="289" y="1337"/>
                        </a:cubicBezTo>
                        <a:cubicBezTo>
                          <a:pt x="296" y="1320"/>
                          <a:pt x="309" y="1310"/>
                          <a:pt x="323" y="1303"/>
                        </a:cubicBezTo>
                        <a:cubicBezTo>
                          <a:pt x="418" y="1266"/>
                          <a:pt x="428" y="1246"/>
                          <a:pt x="452" y="1198"/>
                        </a:cubicBezTo>
                        <a:cubicBezTo>
                          <a:pt x="469" y="1164"/>
                          <a:pt x="492" y="1113"/>
                          <a:pt x="553" y="1052"/>
                        </a:cubicBezTo>
                        <a:cubicBezTo>
                          <a:pt x="693" y="913"/>
                          <a:pt x="862" y="944"/>
                          <a:pt x="930" y="964"/>
                        </a:cubicBezTo>
                        <a:cubicBezTo>
                          <a:pt x="1028" y="910"/>
                          <a:pt x="1117" y="910"/>
                          <a:pt x="1188" y="930"/>
                        </a:cubicBezTo>
                        <a:cubicBezTo>
                          <a:pt x="1188" y="855"/>
                          <a:pt x="1215" y="774"/>
                          <a:pt x="1296" y="699"/>
                        </a:cubicBezTo>
                        <a:cubicBezTo>
                          <a:pt x="1296" y="624"/>
                          <a:pt x="1320" y="455"/>
                          <a:pt x="1500" y="366"/>
                        </a:cubicBezTo>
                        <a:cubicBezTo>
                          <a:pt x="1575" y="326"/>
                          <a:pt x="1629" y="319"/>
                          <a:pt x="1670" y="312"/>
                        </a:cubicBezTo>
                        <a:cubicBezTo>
                          <a:pt x="1717" y="305"/>
                          <a:pt x="1744" y="302"/>
                          <a:pt x="1805" y="224"/>
                        </a:cubicBezTo>
                        <a:lnTo>
                          <a:pt x="1809" y="224"/>
                        </a:lnTo>
                        <a:cubicBezTo>
                          <a:pt x="1809" y="220"/>
                          <a:pt x="1812" y="217"/>
                          <a:pt x="1816" y="214"/>
                        </a:cubicBezTo>
                        <a:lnTo>
                          <a:pt x="1819" y="214"/>
                        </a:lnTo>
                        <a:cubicBezTo>
                          <a:pt x="1819" y="210"/>
                          <a:pt x="1822" y="210"/>
                          <a:pt x="1826" y="207"/>
                        </a:cubicBezTo>
                        <a:lnTo>
                          <a:pt x="1829" y="207"/>
                        </a:lnTo>
                        <a:lnTo>
                          <a:pt x="1836" y="203"/>
                        </a:lnTo>
                        <a:lnTo>
                          <a:pt x="1843" y="203"/>
                        </a:lnTo>
                        <a:lnTo>
                          <a:pt x="1850" y="200"/>
                        </a:lnTo>
                        <a:lnTo>
                          <a:pt x="1853" y="200"/>
                        </a:lnTo>
                        <a:lnTo>
                          <a:pt x="1860" y="200"/>
                        </a:lnTo>
                        <a:lnTo>
                          <a:pt x="1863" y="203"/>
                        </a:lnTo>
                        <a:cubicBezTo>
                          <a:pt x="1873" y="203"/>
                          <a:pt x="1884" y="207"/>
                          <a:pt x="1894" y="214"/>
                        </a:cubicBezTo>
                        <a:cubicBezTo>
                          <a:pt x="1897" y="217"/>
                          <a:pt x="1900" y="224"/>
                          <a:pt x="1904" y="227"/>
                        </a:cubicBezTo>
                        <a:cubicBezTo>
                          <a:pt x="1965" y="302"/>
                          <a:pt x="1992" y="305"/>
                          <a:pt x="2040" y="312"/>
                        </a:cubicBezTo>
                        <a:cubicBezTo>
                          <a:pt x="2080" y="319"/>
                          <a:pt x="2135" y="326"/>
                          <a:pt x="2209" y="366"/>
                        </a:cubicBezTo>
                        <a:cubicBezTo>
                          <a:pt x="2386" y="455"/>
                          <a:pt x="2409" y="624"/>
                          <a:pt x="2413" y="699"/>
                        </a:cubicBezTo>
                        <a:cubicBezTo>
                          <a:pt x="2494" y="774"/>
                          <a:pt x="2521" y="855"/>
                          <a:pt x="2521" y="930"/>
                        </a:cubicBezTo>
                        <a:cubicBezTo>
                          <a:pt x="2593" y="906"/>
                          <a:pt x="2681" y="906"/>
                          <a:pt x="2779" y="961"/>
                        </a:cubicBezTo>
                        <a:cubicBezTo>
                          <a:pt x="2851" y="940"/>
                          <a:pt x="3017" y="910"/>
                          <a:pt x="3159" y="1052"/>
                        </a:cubicBezTo>
                        <a:cubicBezTo>
                          <a:pt x="3220" y="1113"/>
                          <a:pt x="3244" y="1161"/>
                          <a:pt x="3261" y="1198"/>
                        </a:cubicBezTo>
                        <a:cubicBezTo>
                          <a:pt x="3282" y="1242"/>
                          <a:pt x="3295" y="1266"/>
                          <a:pt x="3387" y="1300"/>
                        </a:cubicBezTo>
                        <a:cubicBezTo>
                          <a:pt x="3390" y="1303"/>
                          <a:pt x="3397" y="1303"/>
                          <a:pt x="3400" y="1307"/>
                        </a:cubicBezTo>
                        <a:cubicBezTo>
                          <a:pt x="3414" y="1314"/>
                          <a:pt x="3421" y="1327"/>
                          <a:pt x="3424" y="1341"/>
                        </a:cubicBezTo>
                        <a:lnTo>
                          <a:pt x="3424" y="1344"/>
                        </a:lnTo>
                        <a:lnTo>
                          <a:pt x="3427" y="1351"/>
                        </a:lnTo>
                        <a:lnTo>
                          <a:pt x="3427" y="1358"/>
                        </a:lnTo>
                        <a:cubicBezTo>
                          <a:pt x="3427" y="1365"/>
                          <a:pt x="3427" y="1375"/>
                          <a:pt x="3424" y="1382"/>
                        </a:cubicBezTo>
                        <a:close/>
                        <a:moveTo>
                          <a:pt x="3149" y="1253"/>
                        </a:moveTo>
                        <a:cubicBezTo>
                          <a:pt x="3132" y="1219"/>
                          <a:pt x="3119" y="1185"/>
                          <a:pt x="3071" y="1140"/>
                        </a:cubicBezTo>
                        <a:cubicBezTo>
                          <a:pt x="2952" y="1022"/>
                          <a:pt x="2803" y="1083"/>
                          <a:pt x="2796" y="1086"/>
                        </a:cubicBezTo>
                        <a:cubicBezTo>
                          <a:pt x="2779" y="1093"/>
                          <a:pt x="2756" y="1093"/>
                          <a:pt x="2739" y="1079"/>
                        </a:cubicBezTo>
                        <a:cubicBezTo>
                          <a:pt x="2616" y="1001"/>
                          <a:pt x="2528" y="1056"/>
                          <a:pt x="2488" y="1090"/>
                        </a:cubicBezTo>
                        <a:cubicBezTo>
                          <a:pt x="2705" y="1273"/>
                          <a:pt x="2844" y="1548"/>
                          <a:pt x="2844" y="1853"/>
                        </a:cubicBezTo>
                        <a:cubicBezTo>
                          <a:pt x="2844" y="1935"/>
                          <a:pt x="2834" y="2016"/>
                          <a:pt x="2817" y="2091"/>
                        </a:cubicBezTo>
                        <a:cubicBezTo>
                          <a:pt x="2871" y="2094"/>
                          <a:pt x="2969" y="2084"/>
                          <a:pt x="3020" y="1952"/>
                        </a:cubicBezTo>
                        <a:cubicBezTo>
                          <a:pt x="3027" y="1932"/>
                          <a:pt x="3044" y="1918"/>
                          <a:pt x="3064" y="1911"/>
                        </a:cubicBezTo>
                        <a:cubicBezTo>
                          <a:pt x="3071" y="1911"/>
                          <a:pt x="3231" y="1874"/>
                          <a:pt x="3258" y="1707"/>
                        </a:cubicBezTo>
                        <a:cubicBezTo>
                          <a:pt x="3265" y="1643"/>
                          <a:pt x="3261" y="1609"/>
                          <a:pt x="3254" y="1572"/>
                        </a:cubicBezTo>
                        <a:cubicBezTo>
                          <a:pt x="3244" y="1511"/>
                          <a:pt x="3241" y="1463"/>
                          <a:pt x="3278" y="1388"/>
                        </a:cubicBezTo>
                        <a:cubicBezTo>
                          <a:pt x="3203" y="1348"/>
                          <a:pt x="3176" y="1307"/>
                          <a:pt x="3149" y="1253"/>
                        </a:cubicBezTo>
                        <a:lnTo>
                          <a:pt x="3149" y="1253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50" name="Freeform 7"/>
                  <p:cNvSpPr>
                    <a:spLocks/>
                  </p:cNvSpPr>
                  <p:nvPr/>
                </p:nvSpPr>
                <p:spPr bwMode="auto">
                  <a:xfrm>
                    <a:off x="9815513" y="6761163"/>
                    <a:ext cx="150812" cy="150813"/>
                  </a:xfrm>
                  <a:custGeom>
                    <a:avLst/>
                    <a:gdLst>
                      <a:gd name="T0" fmla="*/ 68 w 95"/>
                      <a:gd name="T1" fmla="*/ 13 h 95"/>
                      <a:gd name="T2" fmla="*/ 53 w 95"/>
                      <a:gd name="T3" fmla="*/ 50 h 95"/>
                      <a:gd name="T4" fmla="*/ 68 w 95"/>
                      <a:gd name="T5" fmla="*/ 49 h 95"/>
                      <a:gd name="T6" fmla="*/ 87 w 95"/>
                      <a:gd name="T7" fmla="*/ 34 h 95"/>
                      <a:gd name="T8" fmla="*/ 95 w 95"/>
                      <a:gd name="T9" fmla="*/ 45 h 95"/>
                      <a:gd name="T10" fmla="*/ 36 w 95"/>
                      <a:gd name="T11" fmla="*/ 95 h 95"/>
                      <a:gd name="T12" fmla="*/ 27 w 95"/>
                      <a:gd name="T13" fmla="*/ 84 h 95"/>
                      <a:gd name="T14" fmla="*/ 53 w 95"/>
                      <a:gd name="T15" fmla="*/ 62 h 95"/>
                      <a:gd name="T16" fmla="*/ 11 w 95"/>
                      <a:gd name="T17" fmla="*/ 64 h 95"/>
                      <a:gd name="T18" fmla="*/ 0 w 95"/>
                      <a:gd name="T19" fmla="*/ 52 h 95"/>
                      <a:gd name="T20" fmla="*/ 39 w 95"/>
                      <a:gd name="T21" fmla="*/ 50 h 95"/>
                      <a:gd name="T22" fmla="*/ 58 w 95"/>
                      <a:gd name="T23" fmla="*/ 0 h 95"/>
                      <a:gd name="T24" fmla="*/ 68 w 95"/>
                      <a:gd name="T25" fmla="*/ 13 h 95"/>
                      <a:gd name="T26" fmla="*/ 68 w 95"/>
                      <a:gd name="T27" fmla="*/ 13 h 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5" h="95">
                        <a:moveTo>
                          <a:pt x="68" y="13"/>
                        </a:moveTo>
                        <a:lnTo>
                          <a:pt x="53" y="50"/>
                        </a:lnTo>
                        <a:lnTo>
                          <a:pt x="68" y="49"/>
                        </a:lnTo>
                        <a:lnTo>
                          <a:pt x="87" y="34"/>
                        </a:lnTo>
                        <a:lnTo>
                          <a:pt x="95" y="45"/>
                        </a:lnTo>
                        <a:lnTo>
                          <a:pt x="36" y="95"/>
                        </a:lnTo>
                        <a:lnTo>
                          <a:pt x="27" y="84"/>
                        </a:lnTo>
                        <a:lnTo>
                          <a:pt x="53" y="62"/>
                        </a:lnTo>
                        <a:lnTo>
                          <a:pt x="11" y="64"/>
                        </a:lnTo>
                        <a:lnTo>
                          <a:pt x="0" y="52"/>
                        </a:lnTo>
                        <a:lnTo>
                          <a:pt x="39" y="50"/>
                        </a:lnTo>
                        <a:lnTo>
                          <a:pt x="58" y="0"/>
                        </a:lnTo>
                        <a:lnTo>
                          <a:pt x="68" y="13"/>
                        </a:lnTo>
                        <a:lnTo>
                          <a:pt x="68" y="1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51" name="Freeform 8"/>
                  <p:cNvSpPr>
                    <a:spLocks/>
                  </p:cNvSpPr>
                  <p:nvPr/>
                </p:nvSpPr>
                <p:spPr bwMode="auto">
                  <a:xfrm>
                    <a:off x="9758363" y="6716713"/>
                    <a:ext cx="134937" cy="109538"/>
                  </a:xfrm>
                  <a:custGeom>
                    <a:avLst/>
                    <a:gdLst>
                      <a:gd name="T0" fmla="*/ 51 w 85"/>
                      <a:gd name="T1" fmla="*/ 15 h 69"/>
                      <a:gd name="T2" fmla="*/ 78 w 85"/>
                      <a:gd name="T3" fmla="*/ 0 h 69"/>
                      <a:gd name="T4" fmla="*/ 85 w 85"/>
                      <a:gd name="T5" fmla="*/ 12 h 69"/>
                      <a:gd name="T6" fmla="*/ 58 w 85"/>
                      <a:gd name="T7" fmla="*/ 28 h 69"/>
                      <a:gd name="T8" fmla="*/ 29 w 85"/>
                      <a:gd name="T9" fmla="*/ 69 h 69"/>
                      <a:gd name="T10" fmla="*/ 21 w 85"/>
                      <a:gd name="T11" fmla="*/ 56 h 69"/>
                      <a:gd name="T12" fmla="*/ 41 w 85"/>
                      <a:gd name="T13" fmla="*/ 29 h 69"/>
                      <a:gd name="T14" fmla="*/ 8 w 85"/>
                      <a:gd name="T15" fmla="*/ 33 h 69"/>
                      <a:gd name="T16" fmla="*/ 0 w 85"/>
                      <a:gd name="T17" fmla="*/ 19 h 69"/>
                      <a:gd name="T18" fmla="*/ 51 w 85"/>
                      <a:gd name="T19" fmla="*/ 15 h 69"/>
                      <a:gd name="T20" fmla="*/ 51 w 85"/>
                      <a:gd name="T21" fmla="*/ 15 h 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5" h="69">
                        <a:moveTo>
                          <a:pt x="51" y="15"/>
                        </a:moveTo>
                        <a:lnTo>
                          <a:pt x="78" y="0"/>
                        </a:lnTo>
                        <a:lnTo>
                          <a:pt x="85" y="12"/>
                        </a:lnTo>
                        <a:lnTo>
                          <a:pt x="58" y="28"/>
                        </a:lnTo>
                        <a:lnTo>
                          <a:pt x="29" y="69"/>
                        </a:lnTo>
                        <a:lnTo>
                          <a:pt x="21" y="56"/>
                        </a:lnTo>
                        <a:lnTo>
                          <a:pt x="41" y="29"/>
                        </a:lnTo>
                        <a:lnTo>
                          <a:pt x="8" y="33"/>
                        </a:lnTo>
                        <a:lnTo>
                          <a:pt x="0" y="19"/>
                        </a:lnTo>
                        <a:lnTo>
                          <a:pt x="51" y="15"/>
                        </a:lnTo>
                        <a:lnTo>
                          <a:pt x="51" y="1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52" name="Freeform 9"/>
                  <p:cNvSpPr>
                    <a:spLocks/>
                  </p:cNvSpPr>
                  <p:nvPr/>
                </p:nvSpPr>
                <p:spPr bwMode="auto">
                  <a:xfrm>
                    <a:off x="9718675" y="6607175"/>
                    <a:ext cx="138112" cy="115888"/>
                  </a:xfrm>
                  <a:custGeom>
                    <a:avLst/>
                    <a:gdLst>
                      <a:gd name="T0" fmla="*/ 478 w 509"/>
                      <a:gd name="T1" fmla="*/ 122 h 425"/>
                      <a:gd name="T2" fmla="*/ 383 w 509"/>
                      <a:gd name="T3" fmla="*/ 323 h 425"/>
                      <a:gd name="T4" fmla="*/ 105 w 509"/>
                      <a:gd name="T5" fmla="*/ 425 h 425"/>
                      <a:gd name="T6" fmla="*/ 78 w 509"/>
                      <a:gd name="T7" fmla="*/ 347 h 425"/>
                      <a:gd name="T8" fmla="*/ 353 w 509"/>
                      <a:gd name="T9" fmla="*/ 248 h 425"/>
                      <a:gd name="T10" fmla="*/ 407 w 509"/>
                      <a:gd name="T11" fmla="*/ 150 h 425"/>
                      <a:gd name="T12" fmla="*/ 302 w 509"/>
                      <a:gd name="T13" fmla="*/ 109 h 425"/>
                      <a:gd name="T14" fmla="*/ 27 w 509"/>
                      <a:gd name="T15" fmla="*/ 211 h 425"/>
                      <a:gd name="T16" fmla="*/ 0 w 509"/>
                      <a:gd name="T17" fmla="*/ 133 h 425"/>
                      <a:gd name="T18" fmla="*/ 278 w 509"/>
                      <a:gd name="T19" fmla="*/ 34 h 425"/>
                      <a:gd name="T20" fmla="*/ 478 w 509"/>
                      <a:gd name="T21" fmla="*/ 122 h 425"/>
                      <a:gd name="T22" fmla="*/ 478 w 509"/>
                      <a:gd name="T23" fmla="*/ 122 h 4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09" h="425">
                        <a:moveTo>
                          <a:pt x="478" y="122"/>
                        </a:moveTo>
                        <a:cubicBezTo>
                          <a:pt x="509" y="204"/>
                          <a:pt x="472" y="292"/>
                          <a:pt x="383" y="323"/>
                        </a:cubicBezTo>
                        <a:lnTo>
                          <a:pt x="105" y="425"/>
                        </a:lnTo>
                        <a:lnTo>
                          <a:pt x="78" y="347"/>
                        </a:lnTo>
                        <a:lnTo>
                          <a:pt x="353" y="248"/>
                        </a:lnTo>
                        <a:cubicBezTo>
                          <a:pt x="400" y="231"/>
                          <a:pt x="421" y="194"/>
                          <a:pt x="407" y="150"/>
                        </a:cubicBezTo>
                        <a:cubicBezTo>
                          <a:pt x="390" y="109"/>
                          <a:pt x="353" y="92"/>
                          <a:pt x="302" y="109"/>
                        </a:cubicBezTo>
                        <a:lnTo>
                          <a:pt x="27" y="211"/>
                        </a:lnTo>
                        <a:lnTo>
                          <a:pt x="0" y="133"/>
                        </a:lnTo>
                        <a:lnTo>
                          <a:pt x="278" y="34"/>
                        </a:lnTo>
                        <a:cubicBezTo>
                          <a:pt x="366" y="0"/>
                          <a:pt x="451" y="44"/>
                          <a:pt x="478" y="122"/>
                        </a:cubicBezTo>
                        <a:lnTo>
                          <a:pt x="478" y="122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53" name="Freeform 10"/>
                  <p:cNvSpPr>
                    <a:spLocks/>
                  </p:cNvSpPr>
                  <p:nvPr/>
                </p:nvSpPr>
                <p:spPr bwMode="auto">
                  <a:xfrm>
                    <a:off x="9694863" y="6496050"/>
                    <a:ext cx="134937" cy="106363"/>
                  </a:xfrm>
                  <a:custGeom>
                    <a:avLst/>
                    <a:gdLst>
                      <a:gd name="T0" fmla="*/ 78 w 85"/>
                      <a:gd name="T1" fmla="*/ 13 h 67"/>
                      <a:gd name="T2" fmla="*/ 35 w 85"/>
                      <a:gd name="T3" fmla="*/ 48 h 67"/>
                      <a:gd name="T4" fmla="*/ 83 w 85"/>
                      <a:gd name="T5" fmla="*/ 41 h 67"/>
                      <a:gd name="T6" fmla="*/ 85 w 85"/>
                      <a:gd name="T7" fmla="*/ 55 h 67"/>
                      <a:gd name="T8" fmla="*/ 8 w 85"/>
                      <a:gd name="T9" fmla="*/ 67 h 67"/>
                      <a:gd name="T10" fmla="*/ 6 w 85"/>
                      <a:gd name="T11" fmla="*/ 54 h 67"/>
                      <a:gd name="T12" fmla="*/ 49 w 85"/>
                      <a:gd name="T13" fmla="*/ 19 h 67"/>
                      <a:gd name="T14" fmla="*/ 2 w 85"/>
                      <a:gd name="T15" fmla="*/ 26 h 67"/>
                      <a:gd name="T16" fmla="*/ 0 w 85"/>
                      <a:gd name="T17" fmla="*/ 12 h 67"/>
                      <a:gd name="T18" fmla="*/ 76 w 85"/>
                      <a:gd name="T19" fmla="*/ 0 h 67"/>
                      <a:gd name="T20" fmla="*/ 78 w 85"/>
                      <a:gd name="T21" fmla="*/ 13 h 67"/>
                      <a:gd name="T22" fmla="*/ 78 w 85"/>
                      <a:gd name="T23" fmla="*/ 13 h 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5" h="67">
                        <a:moveTo>
                          <a:pt x="78" y="13"/>
                        </a:moveTo>
                        <a:lnTo>
                          <a:pt x="35" y="48"/>
                        </a:lnTo>
                        <a:lnTo>
                          <a:pt x="83" y="41"/>
                        </a:lnTo>
                        <a:lnTo>
                          <a:pt x="85" y="55"/>
                        </a:lnTo>
                        <a:lnTo>
                          <a:pt x="8" y="67"/>
                        </a:lnTo>
                        <a:lnTo>
                          <a:pt x="6" y="54"/>
                        </a:lnTo>
                        <a:lnTo>
                          <a:pt x="49" y="19"/>
                        </a:lnTo>
                        <a:lnTo>
                          <a:pt x="2" y="26"/>
                        </a:lnTo>
                        <a:lnTo>
                          <a:pt x="0" y="12"/>
                        </a:lnTo>
                        <a:lnTo>
                          <a:pt x="76" y="0"/>
                        </a:lnTo>
                        <a:lnTo>
                          <a:pt x="78" y="13"/>
                        </a:lnTo>
                        <a:lnTo>
                          <a:pt x="78" y="1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54" name="Freeform 11"/>
                  <p:cNvSpPr>
                    <a:spLocks/>
                  </p:cNvSpPr>
                  <p:nvPr/>
                </p:nvSpPr>
                <p:spPr bwMode="auto">
                  <a:xfrm>
                    <a:off x="9693275" y="6391275"/>
                    <a:ext cx="123825" cy="87313"/>
                  </a:xfrm>
                  <a:custGeom>
                    <a:avLst/>
                    <a:gdLst>
                      <a:gd name="T0" fmla="*/ 411 w 458"/>
                      <a:gd name="T1" fmla="*/ 51 h 323"/>
                      <a:gd name="T2" fmla="*/ 458 w 458"/>
                      <a:gd name="T3" fmla="*/ 170 h 323"/>
                      <a:gd name="T4" fmla="*/ 404 w 458"/>
                      <a:gd name="T5" fmla="*/ 282 h 323"/>
                      <a:gd name="T6" fmla="*/ 224 w 458"/>
                      <a:gd name="T7" fmla="*/ 316 h 323"/>
                      <a:gd name="T8" fmla="*/ 44 w 458"/>
                      <a:gd name="T9" fmla="*/ 268 h 323"/>
                      <a:gd name="T10" fmla="*/ 0 w 458"/>
                      <a:gd name="T11" fmla="*/ 153 h 323"/>
                      <a:gd name="T12" fmla="*/ 149 w 458"/>
                      <a:gd name="T13" fmla="*/ 0 h 323"/>
                      <a:gd name="T14" fmla="*/ 146 w 458"/>
                      <a:gd name="T15" fmla="*/ 85 h 323"/>
                      <a:gd name="T16" fmla="*/ 78 w 458"/>
                      <a:gd name="T17" fmla="*/ 156 h 323"/>
                      <a:gd name="T18" fmla="*/ 102 w 458"/>
                      <a:gd name="T19" fmla="*/ 211 h 323"/>
                      <a:gd name="T20" fmla="*/ 227 w 458"/>
                      <a:gd name="T21" fmla="*/ 234 h 323"/>
                      <a:gd name="T22" fmla="*/ 353 w 458"/>
                      <a:gd name="T23" fmla="*/ 221 h 323"/>
                      <a:gd name="T24" fmla="*/ 380 w 458"/>
                      <a:gd name="T25" fmla="*/ 166 h 323"/>
                      <a:gd name="T26" fmla="*/ 356 w 458"/>
                      <a:gd name="T27" fmla="*/ 109 h 323"/>
                      <a:gd name="T28" fmla="*/ 299 w 458"/>
                      <a:gd name="T29" fmla="*/ 88 h 323"/>
                      <a:gd name="T30" fmla="*/ 282 w 458"/>
                      <a:gd name="T31" fmla="*/ 88 h 323"/>
                      <a:gd name="T32" fmla="*/ 278 w 458"/>
                      <a:gd name="T33" fmla="*/ 163 h 323"/>
                      <a:gd name="T34" fmla="*/ 204 w 458"/>
                      <a:gd name="T35" fmla="*/ 163 h 323"/>
                      <a:gd name="T36" fmla="*/ 210 w 458"/>
                      <a:gd name="T37" fmla="*/ 4 h 323"/>
                      <a:gd name="T38" fmla="*/ 275 w 458"/>
                      <a:gd name="T39" fmla="*/ 4 h 323"/>
                      <a:gd name="T40" fmla="*/ 411 w 458"/>
                      <a:gd name="T41" fmla="*/ 51 h 323"/>
                      <a:gd name="T42" fmla="*/ 411 w 458"/>
                      <a:gd name="T43" fmla="*/ 51 h 3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458" h="323">
                        <a:moveTo>
                          <a:pt x="411" y="51"/>
                        </a:moveTo>
                        <a:cubicBezTo>
                          <a:pt x="448" y="85"/>
                          <a:pt x="458" y="126"/>
                          <a:pt x="458" y="170"/>
                        </a:cubicBezTo>
                        <a:cubicBezTo>
                          <a:pt x="455" y="217"/>
                          <a:pt x="438" y="255"/>
                          <a:pt x="404" y="282"/>
                        </a:cubicBezTo>
                        <a:cubicBezTo>
                          <a:pt x="356" y="323"/>
                          <a:pt x="302" y="319"/>
                          <a:pt x="224" y="316"/>
                        </a:cubicBezTo>
                        <a:cubicBezTo>
                          <a:pt x="146" y="312"/>
                          <a:pt x="88" y="312"/>
                          <a:pt x="44" y="268"/>
                        </a:cubicBezTo>
                        <a:cubicBezTo>
                          <a:pt x="14" y="238"/>
                          <a:pt x="0" y="200"/>
                          <a:pt x="0" y="153"/>
                        </a:cubicBezTo>
                        <a:cubicBezTo>
                          <a:pt x="3" y="58"/>
                          <a:pt x="75" y="10"/>
                          <a:pt x="149" y="0"/>
                        </a:cubicBezTo>
                        <a:lnTo>
                          <a:pt x="146" y="85"/>
                        </a:lnTo>
                        <a:cubicBezTo>
                          <a:pt x="105" y="92"/>
                          <a:pt x="81" y="116"/>
                          <a:pt x="78" y="156"/>
                        </a:cubicBezTo>
                        <a:cubicBezTo>
                          <a:pt x="78" y="180"/>
                          <a:pt x="88" y="197"/>
                          <a:pt x="102" y="211"/>
                        </a:cubicBezTo>
                        <a:cubicBezTo>
                          <a:pt x="119" y="228"/>
                          <a:pt x="139" y="231"/>
                          <a:pt x="227" y="234"/>
                        </a:cubicBezTo>
                        <a:cubicBezTo>
                          <a:pt x="312" y="238"/>
                          <a:pt x="336" y="234"/>
                          <a:pt x="353" y="221"/>
                        </a:cubicBezTo>
                        <a:cubicBezTo>
                          <a:pt x="370" y="207"/>
                          <a:pt x="380" y="190"/>
                          <a:pt x="380" y="166"/>
                        </a:cubicBezTo>
                        <a:cubicBezTo>
                          <a:pt x="380" y="143"/>
                          <a:pt x="373" y="122"/>
                          <a:pt x="356" y="109"/>
                        </a:cubicBezTo>
                        <a:cubicBezTo>
                          <a:pt x="339" y="95"/>
                          <a:pt x="322" y="88"/>
                          <a:pt x="299" y="88"/>
                        </a:cubicBezTo>
                        <a:lnTo>
                          <a:pt x="282" y="88"/>
                        </a:lnTo>
                        <a:lnTo>
                          <a:pt x="278" y="163"/>
                        </a:lnTo>
                        <a:lnTo>
                          <a:pt x="204" y="163"/>
                        </a:lnTo>
                        <a:lnTo>
                          <a:pt x="210" y="4"/>
                        </a:lnTo>
                        <a:lnTo>
                          <a:pt x="275" y="4"/>
                        </a:lnTo>
                        <a:cubicBezTo>
                          <a:pt x="339" y="7"/>
                          <a:pt x="380" y="21"/>
                          <a:pt x="411" y="51"/>
                        </a:cubicBezTo>
                        <a:lnTo>
                          <a:pt x="411" y="51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55" name="Freeform 12"/>
                  <p:cNvSpPr>
                    <a:spLocks noEditPoints="1"/>
                  </p:cNvSpPr>
                  <p:nvPr/>
                </p:nvSpPr>
                <p:spPr bwMode="auto">
                  <a:xfrm>
                    <a:off x="9701213" y="6273800"/>
                    <a:ext cx="125412" cy="104775"/>
                  </a:xfrm>
                  <a:custGeom>
                    <a:avLst/>
                    <a:gdLst>
                      <a:gd name="T0" fmla="*/ 308 w 458"/>
                      <a:gd name="T1" fmla="*/ 184 h 381"/>
                      <a:gd name="T2" fmla="*/ 291 w 458"/>
                      <a:gd name="T3" fmla="*/ 265 h 381"/>
                      <a:gd name="T4" fmla="*/ 458 w 458"/>
                      <a:gd name="T5" fmla="*/ 299 h 381"/>
                      <a:gd name="T6" fmla="*/ 437 w 458"/>
                      <a:gd name="T7" fmla="*/ 381 h 381"/>
                      <a:gd name="T8" fmla="*/ 0 w 458"/>
                      <a:gd name="T9" fmla="*/ 282 h 381"/>
                      <a:gd name="T10" fmla="*/ 33 w 458"/>
                      <a:gd name="T11" fmla="*/ 123 h 381"/>
                      <a:gd name="T12" fmla="*/ 203 w 458"/>
                      <a:gd name="T13" fmla="*/ 17 h 381"/>
                      <a:gd name="T14" fmla="*/ 308 w 458"/>
                      <a:gd name="T15" fmla="*/ 184 h 381"/>
                      <a:gd name="T16" fmla="*/ 112 w 458"/>
                      <a:gd name="T17" fmla="*/ 146 h 381"/>
                      <a:gd name="T18" fmla="*/ 95 w 458"/>
                      <a:gd name="T19" fmla="*/ 221 h 381"/>
                      <a:gd name="T20" fmla="*/ 213 w 458"/>
                      <a:gd name="T21" fmla="*/ 245 h 381"/>
                      <a:gd name="T22" fmla="*/ 230 w 458"/>
                      <a:gd name="T23" fmla="*/ 170 h 381"/>
                      <a:gd name="T24" fmla="*/ 183 w 458"/>
                      <a:gd name="T25" fmla="*/ 99 h 381"/>
                      <a:gd name="T26" fmla="*/ 112 w 458"/>
                      <a:gd name="T27" fmla="*/ 146 h 381"/>
                      <a:gd name="T28" fmla="*/ 112 w 458"/>
                      <a:gd name="T29" fmla="*/ 146 h 3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458" h="381">
                        <a:moveTo>
                          <a:pt x="308" y="184"/>
                        </a:moveTo>
                        <a:lnTo>
                          <a:pt x="291" y="265"/>
                        </a:lnTo>
                        <a:lnTo>
                          <a:pt x="458" y="299"/>
                        </a:lnTo>
                        <a:lnTo>
                          <a:pt x="437" y="381"/>
                        </a:lnTo>
                        <a:lnTo>
                          <a:pt x="0" y="282"/>
                        </a:lnTo>
                        <a:lnTo>
                          <a:pt x="33" y="123"/>
                        </a:lnTo>
                        <a:cubicBezTo>
                          <a:pt x="54" y="38"/>
                          <a:pt x="128" y="0"/>
                          <a:pt x="203" y="17"/>
                        </a:cubicBezTo>
                        <a:cubicBezTo>
                          <a:pt x="278" y="34"/>
                          <a:pt x="329" y="99"/>
                          <a:pt x="308" y="184"/>
                        </a:cubicBezTo>
                        <a:close/>
                        <a:moveTo>
                          <a:pt x="112" y="146"/>
                        </a:moveTo>
                        <a:lnTo>
                          <a:pt x="95" y="221"/>
                        </a:lnTo>
                        <a:lnTo>
                          <a:pt x="213" y="245"/>
                        </a:lnTo>
                        <a:lnTo>
                          <a:pt x="230" y="170"/>
                        </a:lnTo>
                        <a:cubicBezTo>
                          <a:pt x="237" y="136"/>
                          <a:pt x="220" y="106"/>
                          <a:pt x="183" y="99"/>
                        </a:cubicBezTo>
                        <a:cubicBezTo>
                          <a:pt x="149" y="92"/>
                          <a:pt x="118" y="109"/>
                          <a:pt x="112" y="146"/>
                        </a:cubicBezTo>
                        <a:lnTo>
                          <a:pt x="112" y="146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56" name="Freeform 13"/>
                  <p:cNvSpPr>
                    <a:spLocks noEditPoints="1"/>
                  </p:cNvSpPr>
                  <p:nvPr/>
                </p:nvSpPr>
                <p:spPr bwMode="auto">
                  <a:xfrm>
                    <a:off x="9739313" y="6173788"/>
                    <a:ext cx="125412" cy="106363"/>
                  </a:xfrm>
                  <a:custGeom>
                    <a:avLst/>
                    <a:gdLst>
                      <a:gd name="T0" fmla="*/ 437 w 458"/>
                      <a:gd name="T1" fmla="*/ 160 h 391"/>
                      <a:gd name="T2" fmla="*/ 441 w 458"/>
                      <a:gd name="T3" fmla="*/ 285 h 391"/>
                      <a:gd name="T4" fmla="*/ 349 w 458"/>
                      <a:gd name="T5" fmla="*/ 370 h 391"/>
                      <a:gd name="T6" fmla="*/ 169 w 458"/>
                      <a:gd name="T7" fmla="*/ 336 h 391"/>
                      <a:gd name="T8" fmla="*/ 20 w 458"/>
                      <a:gd name="T9" fmla="*/ 231 h 391"/>
                      <a:gd name="T10" fmla="*/ 17 w 458"/>
                      <a:gd name="T11" fmla="*/ 106 h 391"/>
                      <a:gd name="T12" fmla="*/ 108 w 458"/>
                      <a:gd name="T13" fmla="*/ 21 h 391"/>
                      <a:gd name="T14" fmla="*/ 288 w 458"/>
                      <a:gd name="T15" fmla="*/ 51 h 391"/>
                      <a:gd name="T16" fmla="*/ 437 w 458"/>
                      <a:gd name="T17" fmla="*/ 160 h 391"/>
                      <a:gd name="T18" fmla="*/ 132 w 458"/>
                      <a:gd name="T19" fmla="*/ 99 h 391"/>
                      <a:gd name="T20" fmla="*/ 91 w 458"/>
                      <a:gd name="T21" fmla="*/ 136 h 391"/>
                      <a:gd name="T22" fmla="*/ 91 w 458"/>
                      <a:gd name="T23" fmla="*/ 194 h 391"/>
                      <a:gd name="T24" fmla="*/ 200 w 458"/>
                      <a:gd name="T25" fmla="*/ 262 h 391"/>
                      <a:gd name="T26" fmla="*/ 325 w 458"/>
                      <a:gd name="T27" fmla="*/ 292 h 391"/>
                      <a:gd name="T28" fmla="*/ 366 w 458"/>
                      <a:gd name="T29" fmla="*/ 255 h 391"/>
                      <a:gd name="T30" fmla="*/ 366 w 458"/>
                      <a:gd name="T31" fmla="*/ 197 h 391"/>
                      <a:gd name="T32" fmla="*/ 258 w 458"/>
                      <a:gd name="T33" fmla="*/ 126 h 391"/>
                      <a:gd name="T34" fmla="*/ 132 w 458"/>
                      <a:gd name="T35" fmla="*/ 99 h 391"/>
                      <a:gd name="T36" fmla="*/ 132 w 458"/>
                      <a:gd name="T37" fmla="*/ 99 h 3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458" h="391">
                        <a:moveTo>
                          <a:pt x="437" y="160"/>
                        </a:moveTo>
                        <a:cubicBezTo>
                          <a:pt x="454" y="201"/>
                          <a:pt x="458" y="241"/>
                          <a:pt x="441" y="285"/>
                        </a:cubicBezTo>
                        <a:cubicBezTo>
                          <a:pt x="420" y="330"/>
                          <a:pt x="390" y="353"/>
                          <a:pt x="349" y="370"/>
                        </a:cubicBezTo>
                        <a:cubicBezTo>
                          <a:pt x="291" y="391"/>
                          <a:pt x="241" y="367"/>
                          <a:pt x="169" y="336"/>
                        </a:cubicBezTo>
                        <a:cubicBezTo>
                          <a:pt x="98" y="309"/>
                          <a:pt x="44" y="285"/>
                          <a:pt x="20" y="231"/>
                        </a:cubicBezTo>
                        <a:cubicBezTo>
                          <a:pt x="0" y="190"/>
                          <a:pt x="0" y="150"/>
                          <a:pt x="17" y="106"/>
                        </a:cubicBezTo>
                        <a:cubicBezTo>
                          <a:pt x="37" y="61"/>
                          <a:pt x="68" y="34"/>
                          <a:pt x="108" y="21"/>
                        </a:cubicBezTo>
                        <a:cubicBezTo>
                          <a:pt x="166" y="0"/>
                          <a:pt x="217" y="21"/>
                          <a:pt x="288" y="51"/>
                        </a:cubicBezTo>
                        <a:cubicBezTo>
                          <a:pt x="359" y="82"/>
                          <a:pt x="414" y="102"/>
                          <a:pt x="437" y="160"/>
                        </a:cubicBezTo>
                        <a:close/>
                        <a:moveTo>
                          <a:pt x="132" y="99"/>
                        </a:moveTo>
                        <a:cubicBezTo>
                          <a:pt x="115" y="102"/>
                          <a:pt x="98" y="116"/>
                          <a:pt x="91" y="136"/>
                        </a:cubicBezTo>
                        <a:cubicBezTo>
                          <a:pt x="81" y="156"/>
                          <a:pt x="81" y="177"/>
                          <a:pt x="91" y="194"/>
                        </a:cubicBezTo>
                        <a:cubicBezTo>
                          <a:pt x="101" y="218"/>
                          <a:pt x="122" y="228"/>
                          <a:pt x="200" y="262"/>
                        </a:cubicBezTo>
                        <a:cubicBezTo>
                          <a:pt x="281" y="296"/>
                          <a:pt x="302" y="299"/>
                          <a:pt x="325" y="292"/>
                        </a:cubicBezTo>
                        <a:cubicBezTo>
                          <a:pt x="342" y="289"/>
                          <a:pt x="359" y="275"/>
                          <a:pt x="366" y="255"/>
                        </a:cubicBezTo>
                        <a:cubicBezTo>
                          <a:pt x="376" y="231"/>
                          <a:pt x="373" y="211"/>
                          <a:pt x="366" y="197"/>
                        </a:cubicBezTo>
                        <a:cubicBezTo>
                          <a:pt x="356" y="173"/>
                          <a:pt x="336" y="160"/>
                          <a:pt x="258" y="126"/>
                        </a:cubicBezTo>
                        <a:cubicBezTo>
                          <a:pt x="176" y="95"/>
                          <a:pt x="156" y="89"/>
                          <a:pt x="132" y="99"/>
                        </a:cubicBezTo>
                        <a:lnTo>
                          <a:pt x="132" y="99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57" name="Freeform 14"/>
                  <p:cNvSpPr>
                    <a:spLocks noEditPoints="1"/>
                  </p:cNvSpPr>
                  <p:nvPr/>
                </p:nvSpPr>
                <p:spPr bwMode="auto">
                  <a:xfrm>
                    <a:off x="9791700" y="6075363"/>
                    <a:ext cx="122237" cy="111125"/>
                  </a:xfrm>
                  <a:custGeom>
                    <a:avLst/>
                    <a:gdLst>
                      <a:gd name="T0" fmla="*/ 434 w 445"/>
                      <a:gd name="T1" fmla="*/ 208 h 408"/>
                      <a:gd name="T2" fmla="*/ 414 w 445"/>
                      <a:gd name="T3" fmla="*/ 330 h 408"/>
                      <a:gd name="T4" fmla="*/ 309 w 445"/>
                      <a:gd name="T5" fmla="*/ 398 h 408"/>
                      <a:gd name="T6" fmla="*/ 136 w 445"/>
                      <a:gd name="T7" fmla="*/ 333 h 408"/>
                      <a:gd name="T8" fmla="*/ 10 w 445"/>
                      <a:gd name="T9" fmla="*/ 201 h 408"/>
                      <a:gd name="T10" fmla="*/ 31 w 445"/>
                      <a:gd name="T11" fmla="*/ 79 h 408"/>
                      <a:gd name="T12" fmla="*/ 136 w 445"/>
                      <a:gd name="T13" fmla="*/ 11 h 408"/>
                      <a:gd name="T14" fmla="*/ 309 w 445"/>
                      <a:gd name="T15" fmla="*/ 75 h 408"/>
                      <a:gd name="T16" fmla="*/ 434 w 445"/>
                      <a:gd name="T17" fmla="*/ 208 h 408"/>
                      <a:gd name="T18" fmla="*/ 146 w 445"/>
                      <a:gd name="T19" fmla="*/ 92 h 408"/>
                      <a:gd name="T20" fmla="*/ 95 w 445"/>
                      <a:gd name="T21" fmla="*/ 123 h 408"/>
                      <a:gd name="T22" fmla="*/ 88 w 445"/>
                      <a:gd name="T23" fmla="*/ 180 h 408"/>
                      <a:gd name="T24" fmla="*/ 183 w 445"/>
                      <a:gd name="T25" fmla="*/ 265 h 408"/>
                      <a:gd name="T26" fmla="*/ 299 w 445"/>
                      <a:gd name="T27" fmla="*/ 320 h 408"/>
                      <a:gd name="T28" fmla="*/ 350 w 445"/>
                      <a:gd name="T29" fmla="*/ 289 h 408"/>
                      <a:gd name="T30" fmla="*/ 356 w 445"/>
                      <a:gd name="T31" fmla="*/ 231 h 408"/>
                      <a:gd name="T32" fmla="*/ 261 w 445"/>
                      <a:gd name="T33" fmla="*/ 143 h 408"/>
                      <a:gd name="T34" fmla="*/ 146 w 445"/>
                      <a:gd name="T35" fmla="*/ 92 h 408"/>
                      <a:gd name="T36" fmla="*/ 146 w 445"/>
                      <a:gd name="T37" fmla="*/ 92 h 4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445" h="408">
                        <a:moveTo>
                          <a:pt x="434" y="208"/>
                        </a:moveTo>
                        <a:cubicBezTo>
                          <a:pt x="445" y="252"/>
                          <a:pt x="441" y="289"/>
                          <a:pt x="414" y="330"/>
                        </a:cubicBezTo>
                        <a:cubicBezTo>
                          <a:pt x="387" y="370"/>
                          <a:pt x="353" y="391"/>
                          <a:pt x="309" y="398"/>
                        </a:cubicBezTo>
                        <a:cubicBezTo>
                          <a:pt x="248" y="408"/>
                          <a:pt x="204" y="377"/>
                          <a:pt x="136" y="333"/>
                        </a:cubicBezTo>
                        <a:cubicBezTo>
                          <a:pt x="71" y="292"/>
                          <a:pt x="24" y="262"/>
                          <a:pt x="10" y="201"/>
                        </a:cubicBezTo>
                        <a:cubicBezTo>
                          <a:pt x="0" y="160"/>
                          <a:pt x="3" y="119"/>
                          <a:pt x="31" y="79"/>
                        </a:cubicBezTo>
                        <a:cubicBezTo>
                          <a:pt x="58" y="38"/>
                          <a:pt x="92" y="17"/>
                          <a:pt x="136" y="11"/>
                        </a:cubicBezTo>
                        <a:cubicBezTo>
                          <a:pt x="197" y="0"/>
                          <a:pt x="241" y="31"/>
                          <a:pt x="309" y="75"/>
                        </a:cubicBezTo>
                        <a:cubicBezTo>
                          <a:pt x="373" y="119"/>
                          <a:pt x="421" y="150"/>
                          <a:pt x="434" y="208"/>
                        </a:cubicBezTo>
                        <a:close/>
                        <a:moveTo>
                          <a:pt x="146" y="92"/>
                        </a:moveTo>
                        <a:cubicBezTo>
                          <a:pt x="126" y="92"/>
                          <a:pt x="109" y="102"/>
                          <a:pt x="95" y="123"/>
                        </a:cubicBezTo>
                        <a:cubicBezTo>
                          <a:pt x="85" y="140"/>
                          <a:pt x="82" y="163"/>
                          <a:pt x="88" y="180"/>
                        </a:cubicBezTo>
                        <a:cubicBezTo>
                          <a:pt x="95" y="204"/>
                          <a:pt x="109" y="218"/>
                          <a:pt x="183" y="265"/>
                        </a:cubicBezTo>
                        <a:cubicBezTo>
                          <a:pt x="255" y="313"/>
                          <a:pt x="275" y="323"/>
                          <a:pt x="299" y="320"/>
                        </a:cubicBezTo>
                        <a:cubicBezTo>
                          <a:pt x="319" y="316"/>
                          <a:pt x="336" y="306"/>
                          <a:pt x="350" y="289"/>
                        </a:cubicBezTo>
                        <a:cubicBezTo>
                          <a:pt x="360" y="269"/>
                          <a:pt x="363" y="248"/>
                          <a:pt x="356" y="231"/>
                        </a:cubicBezTo>
                        <a:cubicBezTo>
                          <a:pt x="350" y="208"/>
                          <a:pt x="336" y="191"/>
                          <a:pt x="261" y="143"/>
                        </a:cubicBezTo>
                        <a:cubicBezTo>
                          <a:pt x="190" y="95"/>
                          <a:pt x="170" y="89"/>
                          <a:pt x="146" y="92"/>
                        </a:cubicBezTo>
                        <a:lnTo>
                          <a:pt x="146" y="92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58" name="Freeform 15"/>
                  <p:cNvSpPr>
                    <a:spLocks/>
                  </p:cNvSpPr>
                  <p:nvPr/>
                </p:nvSpPr>
                <p:spPr bwMode="auto">
                  <a:xfrm>
                    <a:off x="9848850" y="5965825"/>
                    <a:ext cx="152400" cy="150813"/>
                  </a:xfrm>
                  <a:custGeom>
                    <a:avLst/>
                    <a:gdLst>
                      <a:gd name="T0" fmla="*/ 85 w 96"/>
                      <a:gd name="T1" fmla="*/ 64 h 95"/>
                      <a:gd name="T2" fmla="*/ 47 w 96"/>
                      <a:gd name="T3" fmla="*/ 54 h 95"/>
                      <a:gd name="T4" fmla="*/ 49 w 96"/>
                      <a:gd name="T5" fmla="*/ 68 h 95"/>
                      <a:gd name="T6" fmla="*/ 66 w 96"/>
                      <a:gd name="T7" fmla="*/ 85 h 95"/>
                      <a:gd name="T8" fmla="*/ 56 w 96"/>
                      <a:gd name="T9" fmla="*/ 95 h 95"/>
                      <a:gd name="T10" fmla="*/ 0 w 96"/>
                      <a:gd name="T11" fmla="*/ 41 h 95"/>
                      <a:gd name="T12" fmla="*/ 10 w 96"/>
                      <a:gd name="T13" fmla="*/ 31 h 95"/>
                      <a:gd name="T14" fmla="*/ 34 w 96"/>
                      <a:gd name="T15" fmla="*/ 54 h 95"/>
                      <a:gd name="T16" fmla="*/ 27 w 96"/>
                      <a:gd name="T17" fmla="*/ 13 h 95"/>
                      <a:gd name="T18" fmla="*/ 39 w 96"/>
                      <a:gd name="T19" fmla="*/ 0 h 95"/>
                      <a:gd name="T20" fmla="*/ 45 w 96"/>
                      <a:gd name="T21" fmla="*/ 39 h 95"/>
                      <a:gd name="T22" fmla="*/ 96 w 96"/>
                      <a:gd name="T23" fmla="*/ 52 h 95"/>
                      <a:gd name="T24" fmla="*/ 85 w 96"/>
                      <a:gd name="T25" fmla="*/ 64 h 95"/>
                      <a:gd name="T26" fmla="*/ 85 w 96"/>
                      <a:gd name="T27" fmla="*/ 64 h 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6" h="95">
                        <a:moveTo>
                          <a:pt x="85" y="64"/>
                        </a:moveTo>
                        <a:lnTo>
                          <a:pt x="47" y="54"/>
                        </a:lnTo>
                        <a:lnTo>
                          <a:pt x="49" y="68"/>
                        </a:lnTo>
                        <a:lnTo>
                          <a:pt x="66" y="85"/>
                        </a:lnTo>
                        <a:lnTo>
                          <a:pt x="56" y="95"/>
                        </a:lnTo>
                        <a:lnTo>
                          <a:pt x="0" y="41"/>
                        </a:lnTo>
                        <a:lnTo>
                          <a:pt x="10" y="31"/>
                        </a:lnTo>
                        <a:lnTo>
                          <a:pt x="34" y="54"/>
                        </a:lnTo>
                        <a:lnTo>
                          <a:pt x="27" y="13"/>
                        </a:lnTo>
                        <a:lnTo>
                          <a:pt x="39" y="0"/>
                        </a:lnTo>
                        <a:lnTo>
                          <a:pt x="45" y="39"/>
                        </a:lnTo>
                        <a:lnTo>
                          <a:pt x="96" y="52"/>
                        </a:lnTo>
                        <a:lnTo>
                          <a:pt x="85" y="64"/>
                        </a:lnTo>
                        <a:lnTo>
                          <a:pt x="85" y="6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59" name="Freeform 16"/>
                  <p:cNvSpPr>
                    <a:spLocks/>
                  </p:cNvSpPr>
                  <p:nvPr/>
                </p:nvSpPr>
                <p:spPr bwMode="auto">
                  <a:xfrm>
                    <a:off x="9967913" y="5875338"/>
                    <a:ext cx="139700" cy="149225"/>
                  </a:xfrm>
                  <a:custGeom>
                    <a:avLst/>
                    <a:gdLst>
                      <a:gd name="T0" fmla="*/ 77 w 88"/>
                      <a:gd name="T1" fmla="*/ 72 h 94"/>
                      <a:gd name="T2" fmla="*/ 28 w 88"/>
                      <a:gd name="T3" fmla="*/ 47 h 94"/>
                      <a:gd name="T4" fmla="*/ 53 w 88"/>
                      <a:gd name="T5" fmla="*/ 87 h 94"/>
                      <a:gd name="T6" fmla="*/ 41 w 88"/>
                      <a:gd name="T7" fmla="*/ 94 h 94"/>
                      <a:gd name="T8" fmla="*/ 0 w 88"/>
                      <a:gd name="T9" fmla="*/ 28 h 94"/>
                      <a:gd name="T10" fmla="*/ 11 w 88"/>
                      <a:gd name="T11" fmla="*/ 22 h 94"/>
                      <a:gd name="T12" fmla="*/ 60 w 88"/>
                      <a:gd name="T13" fmla="*/ 48 h 94"/>
                      <a:gd name="T14" fmla="*/ 35 w 88"/>
                      <a:gd name="T15" fmla="*/ 7 h 94"/>
                      <a:gd name="T16" fmla="*/ 47 w 88"/>
                      <a:gd name="T17" fmla="*/ 0 h 94"/>
                      <a:gd name="T18" fmla="*/ 88 w 88"/>
                      <a:gd name="T19" fmla="*/ 66 h 94"/>
                      <a:gd name="T20" fmla="*/ 77 w 88"/>
                      <a:gd name="T21" fmla="*/ 72 h 94"/>
                      <a:gd name="T22" fmla="*/ 77 w 88"/>
                      <a:gd name="T23" fmla="*/ 72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8" h="94">
                        <a:moveTo>
                          <a:pt x="77" y="72"/>
                        </a:moveTo>
                        <a:lnTo>
                          <a:pt x="28" y="47"/>
                        </a:lnTo>
                        <a:lnTo>
                          <a:pt x="53" y="87"/>
                        </a:lnTo>
                        <a:lnTo>
                          <a:pt x="41" y="94"/>
                        </a:lnTo>
                        <a:lnTo>
                          <a:pt x="0" y="28"/>
                        </a:lnTo>
                        <a:lnTo>
                          <a:pt x="11" y="22"/>
                        </a:lnTo>
                        <a:lnTo>
                          <a:pt x="60" y="48"/>
                        </a:lnTo>
                        <a:lnTo>
                          <a:pt x="35" y="7"/>
                        </a:lnTo>
                        <a:lnTo>
                          <a:pt x="47" y="0"/>
                        </a:lnTo>
                        <a:lnTo>
                          <a:pt x="88" y="66"/>
                        </a:lnTo>
                        <a:lnTo>
                          <a:pt x="77" y="72"/>
                        </a:lnTo>
                        <a:lnTo>
                          <a:pt x="77" y="7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60" name="Freeform 17"/>
                  <p:cNvSpPr>
                    <a:spLocks noEditPoints="1"/>
                  </p:cNvSpPr>
                  <p:nvPr/>
                </p:nvSpPr>
                <p:spPr bwMode="auto">
                  <a:xfrm>
                    <a:off x="10110788" y="5838825"/>
                    <a:ext cx="98425" cy="136525"/>
                  </a:xfrm>
                  <a:custGeom>
                    <a:avLst/>
                    <a:gdLst>
                      <a:gd name="T0" fmla="*/ 282 w 363"/>
                      <a:gd name="T1" fmla="*/ 397 h 499"/>
                      <a:gd name="T2" fmla="*/ 231 w 363"/>
                      <a:gd name="T3" fmla="*/ 332 h 499"/>
                      <a:gd name="T4" fmla="*/ 92 w 363"/>
                      <a:gd name="T5" fmla="*/ 387 h 499"/>
                      <a:gd name="T6" fmla="*/ 95 w 363"/>
                      <a:gd name="T7" fmla="*/ 468 h 499"/>
                      <a:gd name="T8" fmla="*/ 17 w 363"/>
                      <a:gd name="T9" fmla="*/ 499 h 499"/>
                      <a:gd name="T10" fmla="*/ 0 w 363"/>
                      <a:gd name="T11" fmla="*/ 23 h 499"/>
                      <a:gd name="T12" fmla="*/ 61 w 363"/>
                      <a:gd name="T13" fmla="*/ 0 h 499"/>
                      <a:gd name="T14" fmla="*/ 363 w 363"/>
                      <a:gd name="T15" fmla="*/ 370 h 499"/>
                      <a:gd name="T16" fmla="*/ 282 w 363"/>
                      <a:gd name="T17" fmla="*/ 397 h 499"/>
                      <a:gd name="T18" fmla="*/ 78 w 363"/>
                      <a:gd name="T19" fmla="*/ 135 h 499"/>
                      <a:gd name="T20" fmla="*/ 89 w 363"/>
                      <a:gd name="T21" fmla="*/ 309 h 499"/>
                      <a:gd name="T22" fmla="*/ 184 w 363"/>
                      <a:gd name="T23" fmla="*/ 271 h 499"/>
                      <a:gd name="T24" fmla="*/ 78 w 363"/>
                      <a:gd name="T25" fmla="*/ 135 h 499"/>
                      <a:gd name="T26" fmla="*/ 78 w 363"/>
                      <a:gd name="T27" fmla="*/ 135 h 4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63" h="499">
                        <a:moveTo>
                          <a:pt x="282" y="397"/>
                        </a:moveTo>
                        <a:lnTo>
                          <a:pt x="231" y="332"/>
                        </a:lnTo>
                        <a:lnTo>
                          <a:pt x="92" y="387"/>
                        </a:lnTo>
                        <a:lnTo>
                          <a:pt x="95" y="468"/>
                        </a:lnTo>
                        <a:lnTo>
                          <a:pt x="17" y="499"/>
                        </a:lnTo>
                        <a:lnTo>
                          <a:pt x="0" y="23"/>
                        </a:lnTo>
                        <a:lnTo>
                          <a:pt x="61" y="0"/>
                        </a:lnTo>
                        <a:lnTo>
                          <a:pt x="363" y="370"/>
                        </a:lnTo>
                        <a:lnTo>
                          <a:pt x="282" y="397"/>
                        </a:lnTo>
                        <a:close/>
                        <a:moveTo>
                          <a:pt x="78" y="135"/>
                        </a:moveTo>
                        <a:lnTo>
                          <a:pt x="89" y="309"/>
                        </a:lnTo>
                        <a:lnTo>
                          <a:pt x="184" y="271"/>
                        </a:lnTo>
                        <a:lnTo>
                          <a:pt x="78" y="135"/>
                        </a:lnTo>
                        <a:lnTo>
                          <a:pt x="78" y="13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61" name="Freeform 18"/>
                  <p:cNvSpPr>
                    <a:spLocks/>
                  </p:cNvSpPr>
                  <p:nvPr/>
                </p:nvSpPr>
                <p:spPr bwMode="auto">
                  <a:xfrm>
                    <a:off x="10185400" y="5803900"/>
                    <a:ext cx="84137" cy="130175"/>
                  </a:xfrm>
                  <a:custGeom>
                    <a:avLst/>
                    <a:gdLst>
                      <a:gd name="T0" fmla="*/ 35 w 53"/>
                      <a:gd name="T1" fmla="*/ 17 h 82"/>
                      <a:gd name="T2" fmla="*/ 47 w 53"/>
                      <a:gd name="T3" fmla="*/ 80 h 82"/>
                      <a:gd name="T4" fmla="*/ 33 w 53"/>
                      <a:gd name="T5" fmla="*/ 82 h 82"/>
                      <a:gd name="T6" fmla="*/ 21 w 53"/>
                      <a:gd name="T7" fmla="*/ 20 h 82"/>
                      <a:gd name="T8" fmla="*/ 2 w 53"/>
                      <a:gd name="T9" fmla="*/ 23 h 82"/>
                      <a:gd name="T10" fmla="*/ 0 w 53"/>
                      <a:gd name="T11" fmla="*/ 10 h 82"/>
                      <a:gd name="T12" fmla="*/ 51 w 53"/>
                      <a:gd name="T13" fmla="*/ 0 h 82"/>
                      <a:gd name="T14" fmla="*/ 53 w 53"/>
                      <a:gd name="T15" fmla="*/ 13 h 82"/>
                      <a:gd name="T16" fmla="*/ 35 w 53"/>
                      <a:gd name="T17" fmla="*/ 17 h 82"/>
                      <a:gd name="T18" fmla="*/ 35 w 53"/>
                      <a:gd name="T19" fmla="*/ 17 h 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3" h="82">
                        <a:moveTo>
                          <a:pt x="35" y="17"/>
                        </a:moveTo>
                        <a:lnTo>
                          <a:pt x="47" y="80"/>
                        </a:lnTo>
                        <a:lnTo>
                          <a:pt x="33" y="82"/>
                        </a:lnTo>
                        <a:lnTo>
                          <a:pt x="21" y="20"/>
                        </a:lnTo>
                        <a:lnTo>
                          <a:pt x="2" y="23"/>
                        </a:lnTo>
                        <a:lnTo>
                          <a:pt x="0" y="10"/>
                        </a:lnTo>
                        <a:lnTo>
                          <a:pt x="51" y="0"/>
                        </a:lnTo>
                        <a:lnTo>
                          <a:pt x="53" y="13"/>
                        </a:lnTo>
                        <a:lnTo>
                          <a:pt x="35" y="17"/>
                        </a:lnTo>
                        <a:lnTo>
                          <a:pt x="35" y="1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62" name="Freeform 19"/>
                  <p:cNvSpPr>
                    <a:spLocks/>
                  </p:cNvSpPr>
                  <p:nvPr/>
                </p:nvSpPr>
                <p:spPr bwMode="auto">
                  <a:xfrm>
                    <a:off x="10293350" y="5800725"/>
                    <a:ext cx="30162" cy="123825"/>
                  </a:xfrm>
                  <a:custGeom>
                    <a:avLst/>
                    <a:gdLst>
                      <a:gd name="T0" fmla="*/ 5 w 19"/>
                      <a:gd name="T1" fmla="*/ 78 h 78"/>
                      <a:gd name="T2" fmla="*/ 0 w 19"/>
                      <a:gd name="T3" fmla="*/ 1 h 78"/>
                      <a:gd name="T4" fmla="*/ 13 w 19"/>
                      <a:gd name="T5" fmla="*/ 0 h 78"/>
                      <a:gd name="T6" fmla="*/ 19 w 19"/>
                      <a:gd name="T7" fmla="*/ 77 h 78"/>
                      <a:gd name="T8" fmla="*/ 5 w 19"/>
                      <a:gd name="T9" fmla="*/ 78 h 78"/>
                      <a:gd name="T10" fmla="*/ 5 w 19"/>
                      <a:gd name="T11" fmla="*/ 78 h 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9" h="78">
                        <a:moveTo>
                          <a:pt x="5" y="78"/>
                        </a:moveTo>
                        <a:lnTo>
                          <a:pt x="0" y="1"/>
                        </a:lnTo>
                        <a:lnTo>
                          <a:pt x="13" y="0"/>
                        </a:lnTo>
                        <a:lnTo>
                          <a:pt x="19" y="77"/>
                        </a:lnTo>
                        <a:lnTo>
                          <a:pt x="5" y="78"/>
                        </a:lnTo>
                        <a:lnTo>
                          <a:pt x="5" y="7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63" name="Freeform 20"/>
                  <p:cNvSpPr>
                    <a:spLocks noEditPoints="1"/>
                  </p:cNvSpPr>
                  <p:nvPr/>
                </p:nvSpPr>
                <p:spPr bwMode="auto">
                  <a:xfrm>
                    <a:off x="10340975" y="5799138"/>
                    <a:ext cx="88900" cy="125413"/>
                  </a:xfrm>
                  <a:custGeom>
                    <a:avLst/>
                    <a:gdLst>
                      <a:gd name="T0" fmla="*/ 264 w 325"/>
                      <a:gd name="T1" fmla="*/ 417 h 461"/>
                      <a:gd name="T2" fmla="*/ 149 w 325"/>
                      <a:gd name="T3" fmla="*/ 458 h 461"/>
                      <a:gd name="T4" fmla="*/ 37 w 325"/>
                      <a:gd name="T5" fmla="*/ 404 h 461"/>
                      <a:gd name="T6" fmla="*/ 6 w 325"/>
                      <a:gd name="T7" fmla="*/ 220 h 461"/>
                      <a:gd name="T8" fmla="*/ 57 w 325"/>
                      <a:gd name="T9" fmla="*/ 44 h 461"/>
                      <a:gd name="T10" fmla="*/ 176 w 325"/>
                      <a:gd name="T11" fmla="*/ 3 h 461"/>
                      <a:gd name="T12" fmla="*/ 285 w 325"/>
                      <a:gd name="T13" fmla="*/ 57 h 461"/>
                      <a:gd name="T14" fmla="*/ 315 w 325"/>
                      <a:gd name="T15" fmla="*/ 241 h 461"/>
                      <a:gd name="T16" fmla="*/ 264 w 325"/>
                      <a:gd name="T17" fmla="*/ 417 h 461"/>
                      <a:gd name="T18" fmla="*/ 220 w 325"/>
                      <a:gd name="T19" fmla="*/ 108 h 461"/>
                      <a:gd name="T20" fmla="*/ 169 w 325"/>
                      <a:gd name="T21" fmla="*/ 81 h 461"/>
                      <a:gd name="T22" fmla="*/ 115 w 325"/>
                      <a:gd name="T23" fmla="*/ 102 h 461"/>
                      <a:gd name="T24" fmla="*/ 88 w 325"/>
                      <a:gd name="T25" fmla="*/ 227 h 461"/>
                      <a:gd name="T26" fmla="*/ 101 w 325"/>
                      <a:gd name="T27" fmla="*/ 353 h 461"/>
                      <a:gd name="T28" fmla="*/ 152 w 325"/>
                      <a:gd name="T29" fmla="*/ 380 h 461"/>
                      <a:gd name="T30" fmla="*/ 207 w 325"/>
                      <a:gd name="T31" fmla="*/ 360 h 461"/>
                      <a:gd name="T32" fmla="*/ 234 w 325"/>
                      <a:gd name="T33" fmla="*/ 234 h 461"/>
                      <a:gd name="T34" fmla="*/ 220 w 325"/>
                      <a:gd name="T35" fmla="*/ 108 h 461"/>
                      <a:gd name="T36" fmla="*/ 220 w 325"/>
                      <a:gd name="T37" fmla="*/ 108 h 4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325" h="461">
                        <a:moveTo>
                          <a:pt x="264" y="417"/>
                        </a:moveTo>
                        <a:cubicBezTo>
                          <a:pt x="234" y="448"/>
                          <a:pt x="196" y="461"/>
                          <a:pt x="149" y="458"/>
                        </a:cubicBezTo>
                        <a:cubicBezTo>
                          <a:pt x="101" y="458"/>
                          <a:pt x="64" y="438"/>
                          <a:pt x="37" y="404"/>
                        </a:cubicBezTo>
                        <a:cubicBezTo>
                          <a:pt x="0" y="356"/>
                          <a:pt x="3" y="298"/>
                          <a:pt x="6" y="220"/>
                        </a:cubicBezTo>
                        <a:cubicBezTo>
                          <a:pt x="10" y="142"/>
                          <a:pt x="13" y="88"/>
                          <a:pt x="57" y="44"/>
                        </a:cubicBezTo>
                        <a:cubicBezTo>
                          <a:pt x="91" y="13"/>
                          <a:pt x="129" y="0"/>
                          <a:pt x="176" y="3"/>
                        </a:cubicBezTo>
                        <a:cubicBezTo>
                          <a:pt x="224" y="3"/>
                          <a:pt x="258" y="23"/>
                          <a:pt x="285" y="57"/>
                        </a:cubicBezTo>
                        <a:cubicBezTo>
                          <a:pt x="325" y="105"/>
                          <a:pt x="322" y="163"/>
                          <a:pt x="315" y="241"/>
                        </a:cubicBezTo>
                        <a:cubicBezTo>
                          <a:pt x="312" y="315"/>
                          <a:pt x="308" y="373"/>
                          <a:pt x="264" y="417"/>
                        </a:cubicBezTo>
                        <a:close/>
                        <a:moveTo>
                          <a:pt x="220" y="108"/>
                        </a:moveTo>
                        <a:cubicBezTo>
                          <a:pt x="210" y="91"/>
                          <a:pt x="193" y="81"/>
                          <a:pt x="169" y="81"/>
                        </a:cubicBezTo>
                        <a:cubicBezTo>
                          <a:pt x="149" y="78"/>
                          <a:pt x="129" y="88"/>
                          <a:pt x="115" y="102"/>
                        </a:cubicBezTo>
                        <a:cubicBezTo>
                          <a:pt x="98" y="119"/>
                          <a:pt x="95" y="139"/>
                          <a:pt x="88" y="227"/>
                        </a:cubicBezTo>
                        <a:cubicBezTo>
                          <a:pt x="84" y="312"/>
                          <a:pt x="88" y="332"/>
                          <a:pt x="101" y="353"/>
                        </a:cubicBezTo>
                        <a:cubicBezTo>
                          <a:pt x="112" y="370"/>
                          <a:pt x="132" y="380"/>
                          <a:pt x="152" y="380"/>
                        </a:cubicBezTo>
                        <a:cubicBezTo>
                          <a:pt x="176" y="383"/>
                          <a:pt x="193" y="373"/>
                          <a:pt x="207" y="360"/>
                        </a:cubicBezTo>
                        <a:cubicBezTo>
                          <a:pt x="224" y="343"/>
                          <a:pt x="230" y="322"/>
                          <a:pt x="234" y="234"/>
                        </a:cubicBezTo>
                        <a:cubicBezTo>
                          <a:pt x="241" y="149"/>
                          <a:pt x="237" y="125"/>
                          <a:pt x="220" y="108"/>
                        </a:cubicBezTo>
                        <a:lnTo>
                          <a:pt x="220" y="108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64" name="Freeform 21"/>
                  <p:cNvSpPr>
                    <a:spLocks/>
                  </p:cNvSpPr>
                  <p:nvPr/>
                </p:nvSpPr>
                <p:spPr bwMode="auto">
                  <a:xfrm>
                    <a:off x="10440988" y="5808663"/>
                    <a:ext cx="115887" cy="141288"/>
                  </a:xfrm>
                  <a:custGeom>
                    <a:avLst/>
                    <a:gdLst>
                      <a:gd name="T0" fmla="*/ 42 w 73"/>
                      <a:gd name="T1" fmla="*/ 86 h 89"/>
                      <a:gd name="T2" fmla="*/ 25 w 73"/>
                      <a:gd name="T3" fmla="*/ 33 h 89"/>
                      <a:gd name="T4" fmla="*/ 14 w 73"/>
                      <a:gd name="T5" fmla="*/ 79 h 89"/>
                      <a:gd name="T6" fmla="*/ 0 w 73"/>
                      <a:gd name="T7" fmla="*/ 75 h 89"/>
                      <a:gd name="T8" fmla="*/ 19 w 73"/>
                      <a:gd name="T9" fmla="*/ 0 h 89"/>
                      <a:gd name="T10" fmla="*/ 31 w 73"/>
                      <a:gd name="T11" fmla="*/ 3 h 89"/>
                      <a:gd name="T12" fmla="*/ 48 w 73"/>
                      <a:gd name="T13" fmla="*/ 56 h 89"/>
                      <a:gd name="T14" fmla="*/ 59 w 73"/>
                      <a:gd name="T15" fmla="*/ 10 h 89"/>
                      <a:gd name="T16" fmla="*/ 73 w 73"/>
                      <a:gd name="T17" fmla="*/ 14 h 89"/>
                      <a:gd name="T18" fmla="*/ 53 w 73"/>
                      <a:gd name="T19" fmla="*/ 89 h 89"/>
                      <a:gd name="T20" fmla="*/ 42 w 73"/>
                      <a:gd name="T21" fmla="*/ 86 h 89"/>
                      <a:gd name="T22" fmla="*/ 42 w 73"/>
                      <a:gd name="T23" fmla="*/ 86 h 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3" h="89">
                        <a:moveTo>
                          <a:pt x="42" y="86"/>
                        </a:moveTo>
                        <a:lnTo>
                          <a:pt x="25" y="33"/>
                        </a:lnTo>
                        <a:lnTo>
                          <a:pt x="14" y="79"/>
                        </a:lnTo>
                        <a:lnTo>
                          <a:pt x="0" y="75"/>
                        </a:lnTo>
                        <a:lnTo>
                          <a:pt x="19" y="0"/>
                        </a:lnTo>
                        <a:lnTo>
                          <a:pt x="31" y="3"/>
                        </a:lnTo>
                        <a:lnTo>
                          <a:pt x="48" y="56"/>
                        </a:lnTo>
                        <a:lnTo>
                          <a:pt x="59" y="10"/>
                        </a:lnTo>
                        <a:lnTo>
                          <a:pt x="73" y="14"/>
                        </a:lnTo>
                        <a:lnTo>
                          <a:pt x="53" y="89"/>
                        </a:lnTo>
                        <a:lnTo>
                          <a:pt x="42" y="86"/>
                        </a:lnTo>
                        <a:lnTo>
                          <a:pt x="42" y="8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65" name="Freeform 22"/>
                  <p:cNvSpPr>
                    <a:spLocks noEditPoints="1"/>
                  </p:cNvSpPr>
                  <p:nvPr/>
                </p:nvSpPr>
                <p:spPr bwMode="auto">
                  <a:xfrm>
                    <a:off x="10534650" y="5857875"/>
                    <a:ext cx="104775" cy="138113"/>
                  </a:xfrm>
                  <a:custGeom>
                    <a:avLst/>
                    <a:gdLst>
                      <a:gd name="T0" fmla="*/ 258 w 387"/>
                      <a:gd name="T1" fmla="*/ 465 h 502"/>
                      <a:gd name="T2" fmla="*/ 268 w 387"/>
                      <a:gd name="T3" fmla="*/ 384 h 502"/>
                      <a:gd name="T4" fmla="*/ 133 w 387"/>
                      <a:gd name="T5" fmla="*/ 319 h 502"/>
                      <a:gd name="T6" fmla="*/ 78 w 387"/>
                      <a:gd name="T7" fmla="*/ 380 h 502"/>
                      <a:gd name="T8" fmla="*/ 0 w 387"/>
                      <a:gd name="T9" fmla="*/ 343 h 502"/>
                      <a:gd name="T10" fmla="*/ 330 w 387"/>
                      <a:gd name="T11" fmla="*/ 0 h 502"/>
                      <a:gd name="T12" fmla="*/ 387 w 387"/>
                      <a:gd name="T13" fmla="*/ 31 h 502"/>
                      <a:gd name="T14" fmla="*/ 336 w 387"/>
                      <a:gd name="T15" fmla="*/ 502 h 502"/>
                      <a:gd name="T16" fmla="*/ 258 w 387"/>
                      <a:gd name="T17" fmla="*/ 465 h 502"/>
                      <a:gd name="T18" fmla="*/ 306 w 387"/>
                      <a:gd name="T19" fmla="*/ 136 h 502"/>
                      <a:gd name="T20" fmla="*/ 187 w 387"/>
                      <a:gd name="T21" fmla="*/ 261 h 502"/>
                      <a:gd name="T22" fmla="*/ 282 w 387"/>
                      <a:gd name="T23" fmla="*/ 306 h 502"/>
                      <a:gd name="T24" fmla="*/ 306 w 387"/>
                      <a:gd name="T25" fmla="*/ 136 h 502"/>
                      <a:gd name="T26" fmla="*/ 306 w 387"/>
                      <a:gd name="T27" fmla="*/ 136 h 5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87" h="502">
                        <a:moveTo>
                          <a:pt x="258" y="465"/>
                        </a:moveTo>
                        <a:lnTo>
                          <a:pt x="268" y="384"/>
                        </a:lnTo>
                        <a:lnTo>
                          <a:pt x="133" y="319"/>
                        </a:lnTo>
                        <a:lnTo>
                          <a:pt x="78" y="380"/>
                        </a:lnTo>
                        <a:lnTo>
                          <a:pt x="0" y="343"/>
                        </a:lnTo>
                        <a:lnTo>
                          <a:pt x="330" y="0"/>
                        </a:lnTo>
                        <a:lnTo>
                          <a:pt x="387" y="31"/>
                        </a:lnTo>
                        <a:lnTo>
                          <a:pt x="336" y="502"/>
                        </a:lnTo>
                        <a:lnTo>
                          <a:pt x="258" y="465"/>
                        </a:lnTo>
                        <a:close/>
                        <a:moveTo>
                          <a:pt x="306" y="136"/>
                        </a:moveTo>
                        <a:lnTo>
                          <a:pt x="187" y="261"/>
                        </a:lnTo>
                        <a:lnTo>
                          <a:pt x="282" y="306"/>
                        </a:lnTo>
                        <a:lnTo>
                          <a:pt x="306" y="136"/>
                        </a:lnTo>
                        <a:lnTo>
                          <a:pt x="306" y="136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66" name="Freeform 23"/>
                  <p:cNvSpPr>
                    <a:spLocks/>
                  </p:cNvSpPr>
                  <p:nvPr/>
                </p:nvSpPr>
                <p:spPr bwMode="auto">
                  <a:xfrm>
                    <a:off x="10631488" y="5900738"/>
                    <a:ext cx="90487" cy="142875"/>
                  </a:xfrm>
                  <a:custGeom>
                    <a:avLst/>
                    <a:gdLst>
                      <a:gd name="T0" fmla="*/ 0 w 57"/>
                      <a:gd name="T1" fmla="*/ 63 h 90"/>
                      <a:gd name="T2" fmla="*/ 45 w 57"/>
                      <a:gd name="T3" fmla="*/ 0 h 90"/>
                      <a:gd name="T4" fmla="*/ 57 w 57"/>
                      <a:gd name="T5" fmla="*/ 8 h 90"/>
                      <a:gd name="T6" fmla="*/ 19 w 57"/>
                      <a:gd name="T7" fmla="*/ 60 h 90"/>
                      <a:gd name="T8" fmla="*/ 46 w 57"/>
                      <a:gd name="T9" fmla="*/ 79 h 90"/>
                      <a:gd name="T10" fmla="*/ 38 w 57"/>
                      <a:gd name="T11" fmla="*/ 90 h 90"/>
                      <a:gd name="T12" fmla="*/ 0 w 57"/>
                      <a:gd name="T13" fmla="*/ 63 h 90"/>
                      <a:gd name="T14" fmla="*/ 0 w 57"/>
                      <a:gd name="T15" fmla="*/ 63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7" h="90">
                        <a:moveTo>
                          <a:pt x="0" y="63"/>
                        </a:moveTo>
                        <a:lnTo>
                          <a:pt x="45" y="0"/>
                        </a:lnTo>
                        <a:lnTo>
                          <a:pt x="57" y="8"/>
                        </a:lnTo>
                        <a:lnTo>
                          <a:pt x="19" y="60"/>
                        </a:lnTo>
                        <a:lnTo>
                          <a:pt x="46" y="79"/>
                        </a:lnTo>
                        <a:lnTo>
                          <a:pt x="38" y="90"/>
                        </a:lnTo>
                        <a:lnTo>
                          <a:pt x="0" y="63"/>
                        </a:lnTo>
                        <a:lnTo>
                          <a:pt x="0" y="6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67" name="Freeform 24"/>
                  <p:cNvSpPr>
                    <a:spLocks/>
                  </p:cNvSpPr>
                  <p:nvPr/>
                </p:nvSpPr>
                <p:spPr bwMode="auto">
                  <a:xfrm>
                    <a:off x="10734675" y="5989638"/>
                    <a:ext cx="136525" cy="133350"/>
                  </a:xfrm>
                  <a:custGeom>
                    <a:avLst/>
                    <a:gdLst>
                      <a:gd name="T0" fmla="*/ 57 w 499"/>
                      <a:gd name="T1" fmla="*/ 417 h 492"/>
                      <a:gd name="T2" fmla="*/ 71 w 499"/>
                      <a:gd name="T3" fmla="*/ 197 h 492"/>
                      <a:gd name="T4" fmla="*/ 292 w 499"/>
                      <a:gd name="T5" fmla="*/ 0 h 492"/>
                      <a:gd name="T6" fmla="*/ 346 w 499"/>
                      <a:gd name="T7" fmla="*/ 61 h 492"/>
                      <a:gd name="T8" fmla="*/ 129 w 499"/>
                      <a:gd name="T9" fmla="*/ 254 h 492"/>
                      <a:gd name="T10" fmla="*/ 115 w 499"/>
                      <a:gd name="T11" fmla="*/ 366 h 492"/>
                      <a:gd name="T12" fmla="*/ 227 w 499"/>
                      <a:gd name="T13" fmla="*/ 363 h 492"/>
                      <a:gd name="T14" fmla="*/ 444 w 499"/>
                      <a:gd name="T15" fmla="*/ 169 h 492"/>
                      <a:gd name="T16" fmla="*/ 499 w 499"/>
                      <a:gd name="T17" fmla="*/ 231 h 492"/>
                      <a:gd name="T18" fmla="*/ 278 w 499"/>
                      <a:gd name="T19" fmla="*/ 427 h 492"/>
                      <a:gd name="T20" fmla="*/ 57 w 499"/>
                      <a:gd name="T21" fmla="*/ 417 h 492"/>
                      <a:gd name="T22" fmla="*/ 57 w 499"/>
                      <a:gd name="T23" fmla="*/ 417 h 4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499" h="492">
                        <a:moveTo>
                          <a:pt x="57" y="417"/>
                        </a:moveTo>
                        <a:cubicBezTo>
                          <a:pt x="0" y="353"/>
                          <a:pt x="0" y="261"/>
                          <a:pt x="71" y="197"/>
                        </a:cubicBezTo>
                        <a:lnTo>
                          <a:pt x="292" y="0"/>
                        </a:lnTo>
                        <a:lnTo>
                          <a:pt x="346" y="61"/>
                        </a:lnTo>
                        <a:lnTo>
                          <a:pt x="129" y="254"/>
                        </a:lnTo>
                        <a:cubicBezTo>
                          <a:pt x="91" y="288"/>
                          <a:pt x="85" y="332"/>
                          <a:pt x="115" y="366"/>
                        </a:cubicBezTo>
                        <a:cubicBezTo>
                          <a:pt x="146" y="397"/>
                          <a:pt x="186" y="400"/>
                          <a:pt x="227" y="363"/>
                        </a:cubicBezTo>
                        <a:lnTo>
                          <a:pt x="444" y="169"/>
                        </a:lnTo>
                        <a:lnTo>
                          <a:pt x="499" y="231"/>
                        </a:lnTo>
                        <a:lnTo>
                          <a:pt x="278" y="427"/>
                        </a:lnTo>
                        <a:cubicBezTo>
                          <a:pt x="207" y="492"/>
                          <a:pt x="115" y="482"/>
                          <a:pt x="57" y="417"/>
                        </a:cubicBezTo>
                        <a:lnTo>
                          <a:pt x="57" y="41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68" name="Freeform 25"/>
                  <p:cNvSpPr>
                    <a:spLocks/>
                  </p:cNvSpPr>
                  <p:nvPr/>
                </p:nvSpPr>
                <p:spPr bwMode="auto">
                  <a:xfrm>
                    <a:off x="10790238" y="6086475"/>
                    <a:ext cx="150812" cy="138113"/>
                  </a:xfrm>
                  <a:custGeom>
                    <a:avLst/>
                    <a:gdLst>
                      <a:gd name="T0" fmla="*/ 22 w 95"/>
                      <a:gd name="T1" fmla="*/ 76 h 87"/>
                      <a:gd name="T2" fmla="*/ 48 w 95"/>
                      <a:gd name="T3" fmla="*/ 27 h 87"/>
                      <a:gd name="T4" fmla="*/ 7 w 95"/>
                      <a:gd name="T5" fmla="*/ 51 h 87"/>
                      <a:gd name="T6" fmla="*/ 0 w 95"/>
                      <a:gd name="T7" fmla="*/ 39 h 87"/>
                      <a:gd name="T8" fmla="*/ 67 w 95"/>
                      <a:gd name="T9" fmla="*/ 0 h 87"/>
                      <a:gd name="T10" fmla="*/ 73 w 95"/>
                      <a:gd name="T11" fmla="*/ 11 h 87"/>
                      <a:gd name="T12" fmla="*/ 47 w 95"/>
                      <a:gd name="T13" fmla="*/ 59 h 87"/>
                      <a:gd name="T14" fmla="*/ 88 w 95"/>
                      <a:gd name="T15" fmla="*/ 35 h 87"/>
                      <a:gd name="T16" fmla="*/ 95 w 95"/>
                      <a:gd name="T17" fmla="*/ 48 h 87"/>
                      <a:gd name="T18" fmla="*/ 28 w 95"/>
                      <a:gd name="T19" fmla="*/ 87 h 87"/>
                      <a:gd name="T20" fmla="*/ 22 w 95"/>
                      <a:gd name="T21" fmla="*/ 76 h 87"/>
                      <a:gd name="T22" fmla="*/ 22 w 95"/>
                      <a:gd name="T23" fmla="*/ 76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5" h="87">
                        <a:moveTo>
                          <a:pt x="22" y="76"/>
                        </a:moveTo>
                        <a:lnTo>
                          <a:pt x="48" y="27"/>
                        </a:lnTo>
                        <a:lnTo>
                          <a:pt x="7" y="51"/>
                        </a:lnTo>
                        <a:lnTo>
                          <a:pt x="0" y="39"/>
                        </a:lnTo>
                        <a:lnTo>
                          <a:pt x="67" y="0"/>
                        </a:lnTo>
                        <a:lnTo>
                          <a:pt x="73" y="11"/>
                        </a:lnTo>
                        <a:lnTo>
                          <a:pt x="47" y="59"/>
                        </a:lnTo>
                        <a:lnTo>
                          <a:pt x="88" y="35"/>
                        </a:lnTo>
                        <a:lnTo>
                          <a:pt x="95" y="48"/>
                        </a:lnTo>
                        <a:lnTo>
                          <a:pt x="28" y="87"/>
                        </a:lnTo>
                        <a:lnTo>
                          <a:pt x="22" y="76"/>
                        </a:lnTo>
                        <a:lnTo>
                          <a:pt x="22" y="7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69" name="Freeform 26"/>
                  <p:cNvSpPr>
                    <a:spLocks/>
                  </p:cNvSpPr>
                  <p:nvPr/>
                </p:nvSpPr>
                <p:spPr bwMode="auto">
                  <a:xfrm>
                    <a:off x="10841038" y="6197600"/>
                    <a:ext cx="122237" cy="66675"/>
                  </a:xfrm>
                  <a:custGeom>
                    <a:avLst/>
                    <a:gdLst>
                      <a:gd name="T0" fmla="*/ 0 w 77"/>
                      <a:gd name="T1" fmla="*/ 29 h 42"/>
                      <a:gd name="T2" fmla="*/ 72 w 77"/>
                      <a:gd name="T3" fmla="*/ 0 h 42"/>
                      <a:gd name="T4" fmla="*/ 77 w 77"/>
                      <a:gd name="T5" fmla="*/ 13 h 42"/>
                      <a:gd name="T6" fmla="*/ 6 w 77"/>
                      <a:gd name="T7" fmla="*/ 42 h 42"/>
                      <a:gd name="T8" fmla="*/ 0 w 77"/>
                      <a:gd name="T9" fmla="*/ 29 h 42"/>
                      <a:gd name="T10" fmla="*/ 0 w 77"/>
                      <a:gd name="T11" fmla="*/ 29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7" h="42">
                        <a:moveTo>
                          <a:pt x="0" y="29"/>
                        </a:moveTo>
                        <a:lnTo>
                          <a:pt x="72" y="0"/>
                        </a:lnTo>
                        <a:lnTo>
                          <a:pt x="77" y="13"/>
                        </a:lnTo>
                        <a:lnTo>
                          <a:pt x="6" y="42"/>
                        </a:lnTo>
                        <a:lnTo>
                          <a:pt x="0" y="29"/>
                        </a:lnTo>
                        <a:lnTo>
                          <a:pt x="0" y="2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70" name="Freeform 27"/>
                  <p:cNvSpPr>
                    <a:spLocks/>
                  </p:cNvSpPr>
                  <p:nvPr/>
                </p:nvSpPr>
                <p:spPr bwMode="auto">
                  <a:xfrm>
                    <a:off x="10864850" y="6238875"/>
                    <a:ext cx="133350" cy="88900"/>
                  </a:xfrm>
                  <a:custGeom>
                    <a:avLst/>
                    <a:gdLst>
                      <a:gd name="T0" fmla="*/ 3 w 84"/>
                      <a:gd name="T1" fmla="*/ 53 h 56"/>
                      <a:gd name="T2" fmla="*/ 0 w 84"/>
                      <a:gd name="T3" fmla="*/ 43 h 56"/>
                      <a:gd name="T4" fmla="*/ 68 w 84"/>
                      <a:gd name="T5" fmla="*/ 0 h 56"/>
                      <a:gd name="T6" fmla="*/ 72 w 84"/>
                      <a:gd name="T7" fmla="*/ 13 h 56"/>
                      <a:gd name="T8" fmla="*/ 27 w 84"/>
                      <a:gd name="T9" fmla="*/ 41 h 56"/>
                      <a:gd name="T10" fmla="*/ 80 w 84"/>
                      <a:gd name="T11" fmla="*/ 41 h 56"/>
                      <a:gd name="T12" fmla="*/ 84 w 84"/>
                      <a:gd name="T13" fmla="*/ 56 h 56"/>
                      <a:gd name="T14" fmla="*/ 3 w 84"/>
                      <a:gd name="T15" fmla="*/ 53 h 56"/>
                      <a:gd name="T16" fmla="*/ 3 w 84"/>
                      <a:gd name="T17" fmla="*/ 53 h 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4" h="56">
                        <a:moveTo>
                          <a:pt x="3" y="53"/>
                        </a:moveTo>
                        <a:lnTo>
                          <a:pt x="0" y="43"/>
                        </a:lnTo>
                        <a:lnTo>
                          <a:pt x="68" y="0"/>
                        </a:lnTo>
                        <a:lnTo>
                          <a:pt x="72" y="13"/>
                        </a:lnTo>
                        <a:lnTo>
                          <a:pt x="27" y="41"/>
                        </a:lnTo>
                        <a:lnTo>
                          <a:pt x="80" y="41"/>
                        </a:lnTo>
                        <a:lnTo>
                          <a:pt x="84" y="56"/>
                        </a:lnTo>
                        <a:lnTo>
                          <a:pt x="3" y="53"/>
                        </a:lnTo>
                        <a:lnTo>
                          <a:pt x="3" y="5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71" name="Freeform 28"/>
                  <p:cNvSpPr>
                    <a:spLocks/>
                  </p:cNvSpPr>
                  <p:nvPr/>
                </p:nvSpPr>
                <p:spPr bwMode="auto">
                  <a:xfrm>
                    <a:off x="10880725" y="6354763"/>
                    <a:ext cx="128587" cy="87313"/>
                  </a:xfrm>
                  <a:custGeom>
                    <a:avLst/>
                    <a:gdLst>
                      <a:gd name="T0" fmla="*/ 0 w 81"/>
                      <a:gd name="T1" fmla="*/ 8 h 55"/>
                      <a:gd name="T2" fmla="*/ 77 w 81"/>
                      <a:gd name="T3" fmla="*/ 0 h 55"/>
                      <a:gd name="T4" fmla="*/ 81 w 81"/>
                      <a:gd name="T5" fmla="*/ 47 h 55"/>
                      <a:gd name="T6" fmla="*/ 68 w 81"/>
                      <a:gd name="T7" fmla="*/ 49 h 55"/>
                      <a:gd name="T8" fmla="*/ 64 w 81"/>
                      <a:gd name="T9" fmla="*/ 16 h 55"/>
                      <a:gd name="T10" fmla="*/ 46 w 81"/>
                      <a:gd name="T11" fmla="*/ 18 h 55"/>
                      <a:gd name="T12" fmla="*/ 49 w 81"/>
                      <a:gd name="T13" fmla="*/ 46 h 55"/>
                      <a:gd name="T14" fmla="*/ 36 w 81"/>
                      <a:gd name="T15" fmla="*/ 47 h 55"/>
                      <a:gd name="T16" fmla="*/ 33 w 81"/>
                      <a:gd name="T17" fmla="*/ 19 h 55"/>
                      <a:gd name="T18" fmla="*/ 14 w 81"/>
                      <a:gd name="T19" fmla="*/ 21 h 55"/>
                      <a:gd name="T20" fmla="*/ 18 w 81"/>
                      <a:gd name="T21" fmla="*/ 54 h 55"/>
                      <a:gd name="T22" fmla="*/ 5 w 81"/>
                      <a:gd name="T23" fmla="*/ 55 h 55"/>
                      <a:gd name="T24" fmla="*/ 0 w 81"/>
                      <a:gd name="T25" fmla="*/ 8 h 55"/>
                      <a:gd name="T26" fmla="*/ 0 w 81"/>
                      <a:gd name="T27" fmla="*/ 8 h 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81" h="55">
                        <a:moveTo>
                          <a:pt x="0" y="8"/>
                        </a:moveTo>
                        <a:lnTo>
                          <a:pt x="77" y="0"/>
                        </a:lnTo>
                        <a:lnTo>
                          <a:pt x="81" y="47"/>
                        </a:lnTo>
                        <a:lnTo>
                          <a:pt x="68" y="49"/>
                        </a:lnTo>
                        <a:lnTo>
                          <a:pt x="64" y="16"/>
                        </a:lnTo>
                        <a:lnTo>
                          <a:pt x="46" y="18"/>
                        </a:lnTo>
                        <a:lnTo>
                          <a:pt x="49" y="46"/>
                        </a:lnTo>
                        <a:lnTo>
                          <a:pt x="36" y="47"/>
                        </a:lnTo>
                        <a:lnTo>
                          <a:pt x="33" y="19"/>
                        </a:lnTo>
                        <a:lnTo>
                          <a:pt x="14" y="21"/>
                        </a:lnTo>
                        <a:lnTo>
                          <a:pt x="18" y="54"/>
                        </a:lnTo>
                        <a:lnTo>
                          <a:pt x="5" y="55"/>
                        </a:lnTo>
                        <a:lnTo>
                          <a:pt x="0" y="8"/>
                        </a:lnTo>
                        <a:lnTo>
                          <a:pt x="0" y="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72" name="Freeform 29"/>
                  <p:cNvSpPr>
                    <a:spLocks noEditPoints="1"/>
                  </p:cNvSpPr>
                  <p:nvPr/>
                </p:nvSpPr>
                <p:spPr bwMode="auto">
                  <a:xfrm>
                    <a:off x="10880725" y="6457950"/>
                    <a:ext cx="130175" cy="90488"/>
                  </a:xfrm>
                  <a:custGeom>
                    <a:avLst/>
                    <a:gdLst>
                      <a:gd name="T0" fmla="*/ 7 w 475"/>
                      <a:gd name="T1" fmla="*/ 221 h 329"/>
                      <a:gd name="T2" fmla="*/ 193 w 475"/>
                      <a:gd name="T3" fmla="*/ 153 h 329"/>
                      <a:gd name="T4" fmla="*/ 197 w 475"/>
                      <a:gd name="T5" fmla="*/ 95 h 329"/>
                      <a:gd name="T6" fmla="*/ 17 w 475"/>
                      <a:gd name="T7" fmla="*/ 81 h 329"/>
                      <a:gd name="T8" fmla="*/ 24 w 475"/>
                      <a:gd name="T9" fmla="*/ 0 h 329"/>
                      <a:gd name="T10" fmla="*/ 475 w 475"/>
                      <a:gd name="T11" fmla="*/ 34 h 329"/>
                      <a:gd name="T12" fmla="*/ 461 w 475"/>
                      <a:gd name="T13" fmla="*/ 197 h 329"/>
                      <a:gd name="T14" fmla="*/ 315 w 475"/>
                      <a:gd name="T15" fmla="*/ 323 h 329"/>
                      <a:gd name="T16" fmla="*/ 200 w 475"/>
                      <a:gd name="T17" fmla="*/ 238 h 329"/>
                      <a:gd name="T18" fmla="*/ 0 w 475"/>
                      <a:gd name="T19" fmla="*/ 316 h 329"/>
                      <a:gd name="T20" fmla="*/ 7 w 475"/>
                      <a:gd name="T21" fmla="*/ 221 h 329"/>
                      <a:gd name="T22" fmla="*/ 383 w 475"/>
                      <a:gd name="T23" fmla="*/ 187 h 329"/>
                      <a:gd name="T24" fmla="*/ 390 w 475"/>
                      <a:gd name="T25" fmla="*/ 109 h 329"/>
                      <a:gd name="T26" fmla="*/ 271 w 475"/>
                      <a:gd name="T27" fmla="*/ 98 h 329"/>
                      <a:gd name="T28" fmla="*/ 265 w 475"/>
                      <a:gd name="T29" fmla="*/ 177 h 329"/>
                      <a:gd name="T30" fmla="*/ 319 w 475"/>
                      <a:gd name="T31" fmla="*/ 241 h 329"/>
                      <a:gd name="T32" fmla="*/ 383 w 475"/>
                      <a:gd name="T33" fmla="*/ 187 h 329"/>
                      <a:gd name="T34" fmla="*/ 383 w 475"/>
                      <a:gd name="T35" fmla="*/ 187 h 3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475" h="329">
                        <a:moveTo>
                          <a:pt x="7" y="221"/>
                        </a:moveTo>
                        <a:lnTo>
                          <a:pt x="193" y="153"/>
                        </a:lnTo>
                        <a:lnTo>
                          <a:pt x="197" y="95"/>
                        </a:lnTo>
                        <a:lnTo>
                          <a:pt x="17" y="81"/>
                        </a:lnTo>
                        <a:lnTo>
                          <a:pt x="24" y="0"/>
                        </a:lnTo>
                        <a:lnTo>
                          <a:pt x="475" y="34"/>
                        </a:lnTo>
                        <a:lnTo>
                          <a:pt x="461" y="197"/>
                        </a:lnTo>
                        <a:cubicBezTo>
                          <a:pt x="455" y="282"/>
                          <a:pt x="390" y="329"/>
                          <a:pt x="315" y="323"/>
                        </a:cubicBezTo>
                        <a:cubicBezTo>
                          <a:pt x="251" y="319"/>
                          <a:pt x="214" y="278"/>
                          <a:pt x="200" y="238"/>
                        </a:cubicBezTo>
                        <a:lnTo>
                          <a:pt x="0" y="316"/>
                        </a:lnTo>
                        <a:lnTo>
                          <a:pt x="7" y="221"/>
                        </a:lnTo>
                        <a:close/>
                        <a:moveTo>
                          <a:pt x="383" y="187"/>
                        </a:moveTo>
                        <a:lnTo>
                          <a:pt x="390" y="109"/>
                        </a:lnTo>
                        <a:lnTo>
                          <a:pt x="271" y="98"/>
                        </a:lnTo>
                        <a:lnTo>
                          <a:pt x="265" y="177"/>
                        </a:lnTo>
                        <a:cubicBezTo>
                          <a:pt x="261" y="214"/>
                          <a:pt x="285" y="238"/>
                          <a:pt x="319" y="241"/>
                        </a:cubicBezTo>
                        <a:cubicBezTo>
                          <a:pt x="356" y="244"/>
                          <a:pt x="380" y="221"/>
                          <a:pt x="383" y="187"/>
                        </a:cubicBezTo>
                        <a:lnTo>
                          <a:pt x="383" y="187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73" name="Freeform 30"/>
                  <p:cNvSpPr>
                    <a:spLocks/>
                  </p:cNvSpPr>
                  <p:nvPr/>
                </p:nvSpPr>
                <p:spPr bwMode="auto">
                  <a:xfrm>
                    <a:off x="10863263" y="6551613"/>
                    <a:ext cx="133350" cy="101600"/>
                  </a:xfrm>
                  <a:custGeom>
                    <a:avLst/>
                    <a:gdLst>
                      <a:gd name="T0" fmla="*/ 21 w 486"/>
                      <a:gd name="T1" fmla="*/ 133 h 374"/>
                      <a:gd name="T2" fmla="*/ 119 w 486"/>
                      <a:gd name="T3" fmla="*/ 0 h 374"/>
                      <a:gd name="T4" fmla="*/ 160 w 486"/>
                      <a:gd name="T5" fmla="*/ 65 h 374"/>
                      <a:gd name="T6" fmla="*/ 99 w 486"/>
                      <a:gd name="T7" fmla="*/ 153 h 374"/>
                      <a:gd name="T8" fmla="*/ 133 w 486"/>
                      <a:gd name="T9" fmla="*/ 238 h 374"/>
                      <a:gd name="T10" fmla="*/ 173 w 486"/>
                      <a:gd name="T11" fmla="*/ 235 h 374"/>
                      <a:gd name="T12" fmla="*/ 197 w 486"/>
                      <a:gd name="T13" fmla="*/ 204 h 374"/>
                      <a:gd name="T14" fmla="*/ 218 w 486"/>
                      <a:gd name="T15" fmla="*/ 157 h 374"/>
                      <a:gd name="T16" fmla="*/ 275 w 486"/>
                      <a:gd name="T17" fmla="*/ 85 h 374"/>
                      <a:gd name="T18" fmla="*/ 367 w 486"/>
                      <a:gd name="T19" fmla="*/ 79 h 374"/>
                      <a:gd name="T20" fmla="*/ 465 w 486"/>
                      <a:gd name="T21" fmla="*/ 255 h 374"/>
                      <a:gd name="T22" fmla="*/ 380 w 486"/>
                      <a:gd name="T23" fmla="*/ 374 h 374"/>
                      <a:gd name="T24" fmla="*/ 340 w 486"/>
                      <a:gd name="T25" fmla="*/ 309 h 374"/>
                      <a:gd name="T26" fmla="*/ 391 w 486"/>
                      <a:gd name="T27" fmla="*/ 235 h 374"/>
                      <a:gd name="T28" fmla="*/ 350 w 486"/>
                      <a:gd name="T29" fmla="*/ 157 h 374"/>
                      <a:gd name="T30" fmla="*/ 316 w 486"/>
                      <a:gd name="T31" fmla="*/ 160 h 374"/>
                      <a:gd name="T32" fmla="*/ 289 w 486"/>
                      <a:gd name="T33" fmla="*/ 194 h 374"/>
                      <a:gd name="T34" fmla="*/ 272 w 486"/>
                      <a:gd name="T35" fmla="*/ 242 h 374"/>
                      <a:gd name="T36" fmla="*/ 218 w 486"/>
                      <a:gd name="T37" fmla="*/ 309 h 374"/>
                      <a:gd name="T38" fmla="*/ 116 w 486"/>
                      <a:gd name="T39" fmla="*/ 316 h 374"/>
                      <a:gd name="T40" fmla="*/ 21 w 486"/>
                      <a:gd name="T41" fmla="*/ 133 h 374"/>
                      <a:gd name="T42" fmla="*/ 21 w 486"/>
                      <a:gd name="T43" fmla="*/ 133 h 3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486" h="374">
                        <a:moveTo>
                          <a:pt x="21" y="133"/>
                        </a:moveTo>
                        <a:cubicBezTo>
                          <a:pt x="38" y="72"/>
                          <a:pt x="65" y="28"/>
                          <a:pt x="119" y="0"/>
                        </a:cubicBezTo>
                        <a:lnTo>
                          <a:pt x="160" y="65"/>
                        </a:lnTo>
                        <a:cubicBezTo>
                          <a:pt x="126" y="82"/>
                          <a:pt x="109" y="116"/>
                          <a:pt x="99" y="153"/>
                        </a:cubicBezTo>
                        <a:cubicBezTo>
                          <a:pt x="85" y="201"/>
                          <a:pt x="99" y="231"/>
                          <a:pt x="133" y="238"/>
                        </a:cubicBezTo>
                        <a:cubicBezTo>
                          <a:pt x="150" y="245"/>
                          <a:pt x="163" y="242"/>
                          <a:pt x="173" y="235"/>
                        </a:cubicBezTo>
                        <a:cubicBezTo>
                          <a:pt x="184" y="231"/>
                          <a:pt x="190" y="221"/>
                          <a:pt x="197" y="204"/>
                        </a:cubicBezTo>
                        <a:lnTo>
                          <a:pt x="218" y="157"/>
                        </a:lnTo>
                        <a:cubicBezTo>
                          <a:pt x="231" y="123"/>
                          <a:pt x="251" y="99"/>
                          <a:pt x="275" y="85"/>
                        </a:cubicBezTo>
                        <a:cubicBezTo>
                          <a:pt x="299" y="72"/>
                          <a:pt x="330" y="72"/>
                          <a:pt x="367" y="79"/>
                        </a:cubicBezTo>
                        <a:cubicBezTo>
                          <a:pt x="445" y="99"/>
                          <a:pt x="486" y="167"/>
                          <a:pt x="465" y="255"/>
                        </a:cubicBezTo>
                        <a:cubicBezTo>
                          <a:pt x="448" y="313"/>
                          <a:pt x="425" y="347"/>
                          <a:pt x="380" y="374"/>
                        </a:cubicBezTo>
                        <a:lnTo>
                          <a:pt x="340" y="309"/>
                        </a:lnTo>
                        <a:cubicBezTo>
                          <a:pt x="370" y="292"/>
                          <a:pt x="384" y="262"/>
                          <a:pt x="391" y="235"/>
                        </a:cubicBezTo>
                        <a:cubicBezTo>
                          <a:pt x="401" y="191"/>
                          <a:pt x="380" y="163"/>
                          <a:pt x="350" y="157"/>
                        </a:cubicBezTo>
                        <a:cubicBezTo>
                          <a:pt x="340" y="153"/>
                          <a:pt x="326" y="153"/>
                          <a:pt x="316" y="160"/>
                        </a:cubicBezTo>
                        <a:cubicBezTo>
                          <a:pt x="306" y="167"/>
                          <a:pt x="296" y="177"/>
                          <a:pt x="289" y="194"/>
                        </a:cubicBezTo>
                        <a:lnTo>
                          <a:pt x="272" y="242"/>
                        </a:lnTo>
                        <a:cubicBezTo>
                          <a:pt x="255" y="276"/>
                          <a:pt x="238" y="296"/>
                          <a:pt x="218" y="309"/>
                        </a:cubicBezTo>
                        <a:cubicBezTo>
                          <a:pt x="190" y="326"/>
                          <a:pt x="156" y="326"/>
                          <a:pt x="116" y="316"/>
                        </a:cubicBezTo>
                        <a:cubicBezTo>
                          <a:pt x="31" y="296"/>
                          <a:pt x="0" y="218"/>
                          <a:pt x="21" y="133"/>
                        </a:cubicBezTo>
                        <a:lnTo>
                          <a:pt x="21" y="133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74" name="Freeform 31"/>
                  <p:cNvSpPr>
                    <a:spLocks/>
                  </p:cNvSpPr>
                  <p:nvPr/>
                </p:nvSpPr>
                <p:spPr bwMode="auto">
                  <a:xfrm>
                    <a:off x="10845800" y="6642100"/>
                    <a:ext cx="122237" cy="65088"/>
                  </a:xfrm>
                  <a:custGeom>
                    <a:avLst/>
                    <a:gdLst>
                      <a:gd name="T0" fmla="*/ 5 w 77"/>
                      <a:gd name="T1" fmla="*/ 0 h 41"/>
                      <a:gd name="T2" fmla="*/ 77 w 77"/>
                      <a:gd name="T3" fmla="*/ 29 h 41"/>
                      <a:gd name="T4" fmla="*/ 72 w 77"/>
                      <a:gd name="T5" fmla="*/ 41 h 41"/>
                      <a:gd name="T6" fmla="*/ 0 w 77"/>
                      <a:gd name="T7" fmla="*/ 13 h 41"/>
                      <a:gd name="T8" fmla="*/ 5 w 77"/>
                      <a:gd name="T9" fmla="*/ 0 h 41"/>
                      <a:gd name="T10" fmla="*/ 5 w 77"/>
                      <a:gd name="T11" fmla="*/ 0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7" h="41">
                        <a:moveTo>
                          <a:pt x="5" y="0"/>
                        </a:moveTo>
                        <a:lnTo>
                          <a:pt x="77" y="29"/>
                        </a:lnTo>
                        <a:lnTo>
                          <a:pt x="72" y="41"/>
                        </a:lnTo>
                        <a:lnTo>
                          <a:pt x="0" y="13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75" name="Freeform 32"/>
                  <p:cNvSpPr>
                    <a:spLocks/>
                  </p:cNvSpPr>
                  <p:nvPr/>
                </p:nvSpPr>
                <p:spPr bwMode="auto">
                  <a:xfrm>
                    <a:off x="10817225" y="6700838"/>
                    <a:ext cx="133350" cy="104775"/>
                  </a:xfrm>
                  <a:custGeom>
                    <a:avLst/>
                    <a:gdLst>
                      <a:gd name="T0" fmla="*/ 57 w 84"/>
                      <a:gd name="T1" fmla="*/ 43 h 66"/>
                      <a:gd name="T2" fmla="*/ 0 w 84"/>
                      <a:gd name="T3" fmla="*/ 13 h 66"/>
                      <a:gd name="T4" fmla="*/ 7 w 84"/>
                      <a:gd name="T5" fmla="*/ 0 h 66"/>
                      <a:gd name="T6" fmla="*/ 63 w 84"/>
                      <a:gd name="T7" fmla="*/ 31 h 66"/>
                      <a:gd name="T8" fmla="*/ 72 w 84"/>
                      <a:gd name="T9" fmla="*/ 14 h 66"/>
                      <a:gd name="T10" fmla="*/ 84 w 84"/>
                      <a:gd name="T11" fmla="*/ 20 h 66"/>
                      <a:gd name="T12" fmla="*/ 60 w 84"/>
                      <a:gd name="T13" fmla="*/ 66 h 66"/>
                      <a:gd name="T14" fmla="*/ 48 w 84"/>
                      <a:gd name="T15" fmla="*/ 59 h 66"/>
                      <a:gd name="T16" fmla="*/ 57 w 84"/>
                      <a:gd name="T17" fmla="*/ 43 h 66"/>
                      <a:gd name="T18" fmla="*/ 57 w 84"/>
                      <a:gd name="T19" fmla="*/ 43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84" h="66">
                        <a:moveTo>
                          <a:pt x="57" y="43"/>
                        </a:moveTo>
                        <a:lnTo>
                          <a:pt x="0" y="13"/>
                        </a:lnTo>
                        <a:lnTo>
                          <a:pt x="7" y="0"/>
                        </a:lnTo>
                        <a:lnTo>
                          <a:pt x="63" y="31"/>
                        </a:lnTo>
                        <a:lnTo>
                          <a:pt x="72" y="14"/>
                        </a:lnTo>
                        <a:lnTo>
                          <a:pt x="84" y="20"/>
                        </a:lnTo>
                        <a:lnTo>
                          <a:pt x="60" y="66"/>
                        </a:lnTo>
                        <a:lnTo>
                          <a:pt x="48" y="59"/>
                        </a:lnTo>
                        <a:lnTo>
                          <a:pt x="57" y="43"/>
                        </a:lnTo>
                        <a:lnTo>
                          <a:pt x="57" y="4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76" name="Freeform 33"/>
                  <p:cNvSpPr>
                    <a:spLocks/>
                  </p:cNvSpPr>
                  <p:nvPr/>
                </p:nvSpPr>
                <p:spPr bwMode="auto">
                  <a:xfrm>
                    <a:off x="10769600" y="6773863"/>
                    <a:ext cx="133350" cy="120650"/>
                  </a:xfrm>
                  <a:custGeom>
                    <a:avLst/>
                    <a:gdLst>
                      <a:gd name="T0" fmla="*/ 26 w 84"/>
                      <a:gd name="T1" fmla="*/ 31 h 76"/>
                      <a:gd name="T2" fmla="*/ 0 w 84"/>
                      <a:gd name="T3" fmla="*/ 11 h 76"/>
                      <a:gd name="T4" fmla="*/ 9 w 84"/>
                      <a:gd name="T5" fmla="*/ 0 h 76"/>
                      <a:gd name="T6" fmla="*/ 34 w 84"/>
                      <a:gd name="T7" fmla="*/ 19 h 76"/>
                      <a:gd name="T8" fmla="*/ 84 w 84"/>
                      <a:gd name="T9" fmla="*/ 29 h 76"/>
                      <a:gd name="T10" fmla="*/ 75 w 84"/>
                      <a:gd name="T11" fmla="*/ 42 h 76"/>
                      <a:gd name="T12" fmla="*/ 41 w 84"/>
                      <a:gd name="T13" fmla="*/ 34 h 76"/>
                      <a:gd name="T14" fmla="*/ 58 w 84"/>
                      <a:gd name="T15" fmla="*/ 63 h 76"/>
                      <a:gd name="T16" fmla="*/ 49 w 84"/>
                      <a:gd name="T17" fmla="*/ 76 h 76"/>
                      <a:gd name="T18" fmla="*/ 26 w 84"/>
                      <a:gd name="T19" fmla="*/ 31 h 76"/>
                      <a:gd name="T20" fmla="*/ 26 w 84"/>
                      <a:gd name="T21" fmla="*/ 31 h 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4" h="76">
                        <a:moveTo>
                          <a:pt x="26" y="31"/>
                        </a:moveTo>
                        <a:lnTo>
                          <a:pt x="0" y="11"/>
                        </a:lnTo>
                        <a:lnTo>
                          <a:pt x="9" y="0"/>
                        </a:lnTo>
                        <a:lnTo>
                          <a:pt x="34" y="19"/>
                        </a:lnTo>
                        <a:lnTo>
                          <a:pt x="84" y="29"/>
                        </a:lnTo>
                        <a:lnTo>
                          <a:pt x="75" y="42"/>
                        </a:lnTo>
                        <a:lnTo>
                          <a:pt x="41" y="34"/>
                        </a:lnTo>
                        <a:lnTo>
                          <a:pt x="58" y="63"/>
                        </a:lnTo>
                        <a:lnTo>
                          <a:pt x="49" y="76"/>
                        </a:lnTo>
                        <a:lnTo>
                          <a:pt x="26" y="31"/>
                        </a:lnTo>
                        <a:lnTo>
                          <a:pt x="26" y="31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77" name="Freeform 34"/>
                  <p:cNvSpPr>
                    <a:spLocks/>
                  </p:cNvSpPr>
                  <p:nvPr/>
                </p:nvSpPr>
                <p:spPr bwMode="auto">
                  <a:xfrm>
                    <a:off x="10144125" y="7004050"/>
                    <a:ext cx="123825" cy="107950"/>
                  </a:xfrm>
                  <a:custGeom>
                    <a:avLst/>
                    <a:gdLst>
                      <a:gd name="T0" fmla="*/ 393 w 454"/>
                      <a:gd name="T1" fmla="*/ 241 h 397"/>
                      <a:gd name="T2" fmla="*/ 352 w 454"/>
                      <a:gd name="T3" fmla="*/ 397 h 397"/>
                      <a:gd name="T4" fmla="*/ 285 w 454"/>
                      <a:gd name="T5" fmla="*/ 380 h 397"/>
                      <a:gd name="T6" fmla="*/ 318 w 454"/>
                      <a:gd name="T7" fmla="*/ 248 h 397"/>
                      <a:gd name="T8" fmla="*/ 0 w 454"/>
                      <a:gd name="T9" fmla="*/ 163 h 397"/>
                      <a:gd name="T10" fmla="*/ 16 w 454"/>
                      <a:gd name="T11" fmla="*/ 105 h 397"/>
                      <a:gd name="T12" fmla="*/ 173 w 454"/>
                      <a:gd name="T13" fmla="*/ 149 h 397"/>
                      <a:gd name="T14" fmla="*/ 186 w 454"/>
                      <a:gd name="T15" fmla="*/ 102 h 397"/>
                      <a:gd name="T16" fmla="*/ 3 w 454"/>
                      <a:gd name="T17" fmla="*/ 54 h 397"/>
                      <a:gd name="T18" fmla="*/ 16 w 454"/>
                      <a:gd name="T19" fmla="*/ 0 h 397"/>
                      <a:gd name="T20" fmla="*/ 454 w 454"/>
                      <a:gd name="T21" fmla="*/ 115 h 397"/>
                      <a:gd name="T22" fmla="*/ 441 w 454"/>
                      <a:gd name="T23" fmla="*/ 166 h 397"/>
                      <a:gd name="T24" fmla="*/ 254 w 454"/>
                      <a:gd name="T25" fmla="*/ 119 h 397"/>
                      <a:gd name="T26" fmla="*/ 240 w 454"/>
                      <a:gd name="T27" fmla="*/ 166 h 397"/>
                      <a:gd name="T28" fmla="*/ 373 w 454"/>
                      <a:gd name="T29" fmla="*/ 200 h 397"/>
                      <a:gd name="T30" fmla="*/ 393 w 454"/>
                      <a:gd name="T31" fmla="*/ 241 h 397"/>
                      <a:gd name="T32" fmla="*/ 393 w 454"/>
                      <a:gd name="T33" fmla="*/ 241 h 3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454" h="397">
                        <a:moveTo>
                          <a:pt x="393" y="241"/>
                        </a:moveTo>
                        <a:lnTo>
                          <a:pt x="352" y="397"/>
                        </a:lnTo>
                        <a:lnTo>
                          <a:pt x="285" y="380"/>
                        </a:lnTo>
                        <a:lnTo>
                          <a:pt x="318" y="248"/>
                        </a:lnTo>
                        <a:lnTo>
                          <a:pt x="0" y="163"/>
                        </a:lnTo>
                        <a:lnTo>
                          <a:pt x="16" y="105"/>
                        </a:lnTo>
                        <a:lnTo>
                          <a:pt x="173" y="149"/>
                        </a:lnTo>
                        <a:lnTo>
                          <a:pt x="186" y="102"/>
                        </a:lnTo>
                        <a:lnTo>
                          <a:pt x="3" y="54"/>
                        </a:lnTo>
                        <a:lnTo>
                          <a:pt x="16" y="0"/>
                        </a:lnTo>
                        <a:lnTo>
                          <a:pt x="454" y="115"/>
                        </a:lnTo>
                        <a:lnTo>
                          <a:pt x="441" y="166"/>
                        </a:lnTo>
                        <a:lnTo>
                          <a:pt x="254" y="119"/>
                        </a:lnTo>
                        <a:lnTo>
                          <a:pt x="240" y="166"/>
                        </a:lnTo>
                        <a:lnTo>
                          <a:pt x="373" y="200"/>
                        </a:lnTo>
                        <a:cubicBezTo>
                          <a:pt x="373" y="200"/>
                          <a:pt x="400" y="207"/>
                          <a:pt x="393" y="241"/>
                        </a:cubicBezTo>
                        <a:lnTo>
                          <a:pt x="393" y="241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78" name="Freeform 35"/>
                  <p:cNvSpPr>
                    <a:spLocks noEditPoints="1"/>
                  </p:cNvSpPr>
                  <p:nvPr/>
                </p:nvSpPr>
                <p:spPr bwMode="auto">
                  <a:xfrm>
                    <a:off x="10156825" y="6946900"/>
                    <a:ext cx="119062" cy="76200"/>
                  </a:xfrm>
                  <a:custGeom>
                    <a:avLst/>
                    <a:gdLst>
                      <a:gd name="T0" fmla="*/ 28 w 435"/>
                      <a:gd name="T1" fmla="*/ 187 h 282"/>
                      <a:gd name="T2" fmla="*/ 387 w 435"/>
                      <a:gd name="T3" fmla="*/ 282 h 282"/>
                      <a:gd name="T4" fmla="*/ 435 w 435"/>
                      <a:gd name="T5" fmla="*/ 99 h 282"/>
                      <a:gd name="T6" fmla="*/ 367 w 435"/>
                      <a:gd name="T7" fmla="*/ 82 h 282"/>
                      <a:gd name="T8" fmla="*/ 357 w 435"/>
                      <a:gd name="T9" fmla="*/ 119 h 282"/>
                      <a:gd name="T10" fmla="*/ 106 w 435"/>
                      <a:gd name="T11" fmla="*/ 55 h 282"/>
                      <a:gd name="T12" fmla="*/ 116 w 435"/>
                      <a:gd name="T13" fmla="*/ 17 h 282"/>
                      <a:gd name="T14" fmla="*/ 48 w 435"/>
                      <a:gd name="T15" fmla="*/ 0 h 282"/>
                      <a:gd name="T16" fmla="*/ 11 w 435"/>
                      <a:gd name="T17" fmla="*/ 153 h 282"/>
                      <a:gd name="T18" fmla="*/ 28 w 435"/>
                      <a:gd name="T19" fmla="*/ 187 h 282"/>
                      <a:gd name="T20" fmla="*/ 343 w 435"/>
                      <a:gd name="T21" fmla="*/ 173 h 282"/>
                      <a:gd name="T22" fmla="*/ 336 w 435"/>
                      <a:gd name="T23" fmla="*/ 207 h 282"/>
                      <a:gd name="T24" fmla="*/ 82 w 435"/>
                      <a:gd name="T25" fmla="*/ 143 h 282"/>
                      <a:gd name="T26" fmla="*/ 92 w 435"/>
                      <a:gd name="T27" fmla="*/ 105 h 282"/>
                      <a:gd name="T28" fmla="*/ 343 w 435"/>
                      <a:gd name="T29" fmla="*/ 173 h 282"/>
                      <a:gd name="T30" fmla="*/ 343 w 435"/>
                      <a:gd name="T31" fmla="*/ 173 h 2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35" h="282">
                        <a:moveTo>
                          <a:pt x="28" y="187"/>
                        </a:moveTo>
                        <a:lnTo>
                          <a:pt x="387" y="282"/>
                        </a:lnTo>
                        <a:lnTo>
                          <a:pt x="435" y="99"/>
                        </a:lnTo>
                        <a:lnTo>
                          <a:pt x="367" y="82"/>
                        </a:lnTo>
                        <a:lnTo>
                          <a:pt x="357" y="119"/>
                        </a:lnTo>
                        <a:lnTo>
                          <a:pt x="106" y="55"/>
                        </a:lnTo>
                        <a:lnTo>
                          <a:pt x="116" y="17"/>
                        </a:lnTo>
                        <a:lnTo>
                          <a:pt x="48" y="0"/>
                        </a:lnTo>
                        <a:lnTo>
                          <a:pt x="11" y="153"/>
                        </a:lnTo>
                        <a:cubicBezTo>
                          <a:pt x="11" y="153"/>
                          <a:pt x="0" y="180"/>
                          <a:pt x="28" y="187"/>
                        </a:cubicBezTo>
                        <a:close/>
                        <a:moveTo>
                          <a:pt x="343" y="173"/>
                        </a:moveTo>
                        <a:lnTo>
                          <a:pt x="336" y="207"/>
                        </a:lnTo>
                        <a:lnTo>
                          <a:pt x="82" y="143"/>
                        </a:lnTo>
                        <a:lnTo>
                          <a:pt x="92" y="105"/>
                        </a:lnTo>
                        <a:lnTo>
                          <a:pt x="343" y="173"/>
                        </a:lnTo>
                        <a:lnTo>
                          <a:pt x="343" y="17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79" name="Freeform 36"/>
                  <p:cNvSpPr>
                    <a:spLocks/>
                  </p:cNvSpPr>
                  <p:nvPr/>
                </p:nvSpPr>
                <p:spPr bwMode="auto">
                  <a:xfrm>
                    <a:off x="10296525" y="6981825"/>
                    <a:ext cx="55562" cy="106363"/>
                  </a:xfrm>
                  <a:custGeom>
                    <a:avLst/>
                    <a:gdLst>
                      <a:gd name="T0" fmla="*/ 48 w 207"/>
                      <a:gd name="T1" fmla="*/ 387 h 387"/>
                      <a:gd name="T2" fmla="*/ 207 w 207"/>
                      <a:gd name="T3" fmla="*/ 387 h 387"/>
                      <a:gd name="T4" fmla="*/ 207 w 207"/>
                      <a:gd name="T5" fmla="*/ 330 h 387"/>
                      <a:gd name="T6" fmla="*/ 72 w 207"/>
                      <a:gd name="T7" fmla="*/ 330 h 387"/>
                      <a:gd name="T8" fmla="*/ 72 w 207"/>
                      <a:gd name="T9" fmla="*/ 61 h 387"/>
                      <a:gd name="T10" fmla="*/ 197 w 207"/>
                      <a:gd name="T11" fmla="*/ 61 h 387"/>
                      <a:gd name="T12" fmla="*/ 197 w 207"/>
                      <a:gd name="T13" fmla="*/ 0 h 387"/>
                      <a:gd name="T14" fmla="*/ 4 w 207"/>
                      <a:gd name="T15" fmla="*/ 0 h 387"/>
                      <a:gd name="T16" fmla="*/ 4 w 207"/>
                      <a:gd name="T17" fmla="*/ 343 h 387"/>
                      <a:gd name="T18" fmla="*/ 48 w 207"/>
                      <a:gd name="T19" fmla="*/ 387 h 387"/>
                      <a:gd name="T20" fmla="*/ 48 w 207"/>
                      <a:gd name="T21" fmla="*/ 387 h 3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207" h="387">
                        <a:moveTo>
                          <a:pt x="48" y="387"/>
                        </a:moveTo>
                        <a:lnTo>
                          <a:pt x="207" y="387"/>
                        </a:lnTo>
                        <a:lnTo>
                          <a:pt x="207" y="330"/>
                        </a:lnTo>
                        <a:lnTo>
                          <a:pt x="72" y="330"/>
                        </a:lnTo>
                        <a:lnTo>
                          <a:pt x="72" y="61"/>
                        </a:lnTo>
                        <a:lnTo>
                          <a:pt x="197" y="61"/>
                        </a:lnTo>
                        <a:lnTo>
                          <a:pt x="197" y="0"/>
                        </a:lnTo>
                        <a:lnTo>
                          <a:pt x="4" y="0"/>
                        </a:lnTo>
                        <a:lnTo>
                          <a:pt x="4" y="343"/>
                        </a:lnTo>
                        <a:cubicBezTo>
                          <a:pt x="4" y="343"/>
                          <a:pt x="0" y="387"/>
                          <a:pt x="48" y="387"/>
                        </a:cubicBezTo>
                        <a:lnTo>
                          <a:pt x="48" y="38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80" name="Freeform 37"/>
                  <p:cNvSpPr>
                    <a:spLocks/>
                  </p:cNvSpPr>
                  <p:nvPr/>
                </p:nvSpPr>
                <p:spPr bwMode="auto">
                  <a:xfrm>
                    <a:off x="10361613" y="6981825"/>
                    <a:ext cx="53975" cy="109538"/>
                  </a:xfrm>
                  <a:custGeom>
                    <a:avLst/>
                    <a:gdLst>
                      <a:gd name="T0" fmla="*/ 22 w 34"/>
                      <a:gd name="T1" fmla="*/ 23 h 69"/>
                      <a:gd name="T2" fmla="*/ 11 w 34"/>
                      <a:gd name="T3" fmla="*/ 23 h 69"/>
                      <a:gd name="T4" fmla="*/ 11 w 34"/>
                      <a:gd name="T5" fmla="*/ 0 h 69"/>
                      <a:gd name="T6" fmla="*/ 0 w 34"/>
                      <a:gd name="T7" fmla="*/ 0 h 69"/>
                      <a:gd name="T8" fmla="*/ 0 w 34"/>
                      <a:gd name="T9" fmla="*/ 69 h 69"/>
                      <a:gd name="T10" fmla="*/ 11 w 34"/>
                      <a:gd name="T11" fmla="*/ 69 h 69"/>
                      <a:gd name="T12" fmla="*/ 11 w 34"/>
                      <a:gd name="T13" fmla="*/ 34 h 69"/>
                      <a:gd name="T14" fmla="*/ 22 w 34"/>
                      <a:gd name="T15" fmla="*/ 34 h 69"/>
                      <a:gd name="T16" fmla="*/ 22 w 34"/>
                      <a:gd name="T17" fmla="*/ 69 h 69"/>
                      <a:gd name="T18" fmla="*/ 34 w 34"/>
                      <a:gd name="T19" fmla="*/ 69 h 69"/>
                      <a:gd name="T20" fmla="*/ 34 w 34"/>
                      <a:gd name="T21" fmla="*/ 0 h 69"/>
                      <a:gd name="T22" fmla="*/ 22 w 34"/>
                      <a:gd name="T23" fmla="*/ 0 h 69"/>
                      <a:gd name="T24" fmla="*/ 22 w 34"/>
                      <a:gd name="T25" fmla="*/ 23 h 69"/>
                      <a:gd name="T26" fmla="*/ 22 w 34"/>
                      <a:gd name="T27" fmla="*/ 23 h 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4" h="69">
                        <a:moveTo>
                          <a:pt x="22" y="23"/>
                        </a:moveTo>
                        <a:lnTo>
                          <a:pt x="11" y="23"/>
                        </a:lnTo>
                        <a:lnTo>
                          <a:pt x="11" y="0"/>
                        </a:lnTo>
                        <a:lnTo>
                          <a:pt x="0" y="0"/>
                        </a:lnTo>
                        <a:lnTo>
                          <a:pt x="0" y="69"/>
                        </a:lnTo>
                        <a:lnTo>
                          <a:pt x="11" y="69"/>
                        </a:lnTo>
                        <a:lnTo>
                          <a:pt x="11" y="34"/>
                        </a:lnTo>
                        <a:lnTo>
                          <a:pt x="22" y="34"/>
                        </a:lnTo>
                        <a:lnTo>
                          <a:pt x="22" y="69"/>
                        </a:lnTo>
                        <a:lnTo>
                          <a:pt x="34" y="69"/>
                        </a:lnTo>
                        <a:lnTo>
                          <a:pt x="34" y="0"/>
                        </a:lnTo>
                        <a:lnTo>
                          <a:pt x="22" y="0"/>
                        </a:lnTo>
                        <a:lnTo>
                          <a:pt x="22" y="23"/>
                        </a:lnTo>
                        <a:lnTo>
                          <a:pt x="22" y="2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81" name="Freeform 38"/>
                  <p:cNvSpPr>
                    <a:spLocks/>
                  </p:cNvSpPr>
                  <p:nvPr/>
                </p:nvSpPr>
                <p:spPr bwMode="auto">
                  <a:xfrm>
                    <a:off x="10614025" y="6938963"/>
                    <a:ext cx="122237" cy="96838"/>
                  </a:xfrm>
                  <a:custGeom>
                    <a:avLst/>
                    <a:gdLst>
                      <a:gd name="T0" fmla="*/ 47 w 77"/>
                      <a:gd name="T1" fmla="*/ 26 h 61"/>
                      <a:gd name="T2" fmla="*/ 32 w 77"/>
                      <a:gd name="T3" fmla="*/ 0 h 61"/>
                      <a:gd name="T4" fmla="*/ 21 w 77"/>
                      <a:gd name="T5" fmla="*/ 6 h 61"/>
                      <a:gd name="T6" fmla="*/ 37 w 77"/>
                      <a:gd name="T7" fmla="*/ 32 h 61"/>
                      <a:gd name="T8" fmla="*/ 25 w 77"/>
                      <a:gd name="T9" fmla="*/ 39 h 61"/>
                      <a:gd name="T10" fmla="*/ 10 w 77"/>
                      <a:gd name="T11" fmla="*/ 12 h 61"/>
                      <a:gd name="T12" fmla="*/ 0 w 77"/>
                      <a:gd name="T13" fmla="*/ 18 h 61"/>
                      <a:gd name="T14" fmla="*/ 14 w 77"/>
                      <a:gd name="T15" fmla="*/ 45 h 61"/>
                      <a:gd name="T16" fmla="*/ 1 w 77"/>
                      <a:gd name="T17" fmla="*/ 52 h 61"/>
                      <a:gd name="T18" fmla="*/ 6 w 77"/>
                      <a:gd name="T19" fmla="*/ 61 h 61"/>
                      <a:gd name="T20" fmla="*/ 77 w 77"/>
                      <a:gd name="T21" fmla="*/ 21 h 61"/>
                      <a:gd name="T22" fmla="*/ 72 w 77"/>
                      <a:gd name="T23" fmla="*/ 12 h 61"/>
                      <a:gd name="T24" fmla="*/ 47 w 77"/>
                      <a:gd name="T25" fmla="*/ 26 h 61"/>
                      <a:gd name="T26" fmla="*/ 47 w 77"/>
                      <a:gd name="T27" fmla="*/ 26 h 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77" h="61">
                        <a:moveTo>
                          <a:pt x="47" y="26"/>
                        </a:moveTo>
                        <a:lnTo>
                          <a:pt x="32" y="0"/>
                        </a:lnTo>
                        <a:lnTo>
                          <a:pt x="21" y="6"/>
                        </a:lnTo>
                        <a:lnTo>
                          <a:pt x="37" y="32"/>
                        </a:lnTo>
                        <a:lnTo>
                          <a:pt x="25" y="39"/>
                        </a:lnTo>
                        <a:lnTo>
                          <a:pt x="10" y="12"/>
                        </a:lnTo>
                        <a:lnTo>
                          <a:pt x="0" y="18"/>
                        </a:lnTo>
                        <a:lnTo>
                          <a:pt x="14" y="45"/>
                        </a:lnTo>
                        <a:lnTo>
                          <a:pt x="1" y="52"/>
                        </a:lnTo>
                        <a:lnTo>
                          <a:pt x="6" y="61"/>
                        </a:lnTo>
                        <a:lnTo>
                          <a:pt x="77" y="21"/>
                        </a:lnTo>
                        <a:lnTo>
                          <a:pt x="72" y="12"/>
                        </a:lnTo>
                        <a:lnTo>
                          <a:pt x="47" y="26"/>
                        </a:lnTo>
                        <a:lnTo>
                          <a:pt x="47" y="2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82" name="Freeform 39"/>
                  <p:cNvSpPr>
                    <a:spLocks/>
                  </p:cNvSpPr>
                  <p:nvPr/>
                </p:nvSpPr>
                <p:spPr bwMode="auto">
                  <a:xfrm>
                    <a:off x="10575925" y="6883400"/>
                    <a:ext cx="131762" cy="69850"/>
                  </a:xfrm>
                  <a:custGeom>
                    <a:avLst/>
                    <a:gdLst>
                      <a:gd name="T0" fmla="*/ 377 w 482"/>
                      <a:gd name="T1" fmla="*/ 38 h 255"/>
                      <a:gd name="T2" fmla="*/ 482 w 482"/>
                      <a:gd name="T3" fmla="*/ 221 h 255"/>
                      <a:gd name="T4" fmla="*/ 421 w 482"/>
                      <a:gd name="T5" fmla="*/ 255 h 255"/>
                      <a:gd name="T6" fmla="*/ 326 w 482"/>
                      <a:gd name="T7" fmla="*/ 89 h 255"/>
                      <a:gd name="T8" fmla="*/ 31 w 482"/>
                      <a:gd name="T9" fmla="*/ 255 h 255"/>
                      <a:gd name="T10" fmla="*/ 0 w 482"/>
                      <a:gd name="T11" fmla="*/ 204 h 255"/>
                      <a:gd name="T12" fmla="*/ 323 w 482"/>
                      <a:gd name="T13" fmla="*/ 21 h 255"/>
                      <a:gd name="T14" fmla="*/ 377 w 482"/>
                      <a:gd name="T15" fmla="*/ 38 h 255"/>
                      <a:gd name="T16" fmla="*/ 377 w 482"/>
                      <a:gd name="T17" fmla="*/ 38 h 2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82" h="255">
                        <a:moveTo>
                          <a:pt x="377" y="38"/>
                        </a:moveTo>
                        <a:lnTo>
                          <a:pt x="482" y="221"/>
                        </a:lnTo>
                        <a:lnTo>
                          <a:pt x="421" y="255"/>
                        </a:lnTo>
                        <a:lnTo>
                          <a:pt x="326" y="89"/>
                        </a:lnTo>
                        <a:lnTo>
                          <a:pt x="31" y="255"/>
                        </a:lnTo>
                        <a:lnTo>
                          <a:pt x="0" y="204"/>
                        </a:lnTo>
                        <a:lnTo>
                          <a:pt x="323" y="21"/>
                        </a:lnTo>
                        <a:cubicBezTo>
                          <a:pt x="323" y="21"/>
                          <a:pt x="357" y="0"/>
                          <a:pt x="377" y="38"/>
                        </a:cubicBezTo>
                        <a:lnTo>
                          <a:pt x="377" y="38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83" name="Freeform 40"/>
                  <p:cNvSpPr>
                    <a:spLocks noEditPoints="1"/>
                  </p:cNvSpPr>
                  <p:nvPr/>
                </p:nvSpPr>
                <p:spPr bwMode="auto">
                  <a:xfrm>
                    <a:off x="10437813" y="6943725"/>
                    <a:ext cx="142875" cy="144463"/>
                  </a:xfrm>
                  <a:custGeom>
                    <a:avLst/>
                    <a:gdLst>
                      <a:gd name="T0" fmla="*/ 451 w 525"/>
                      <a:gd name="T1" fmla="*/ 333 h 526"/>
                      <a:gd name="T2" fmla="*/ 101 w 525"/>
                      <a:gd name="T3" fmla="*/ 424 h 526"/>
                      <a:gd name="T4" fmla="*/ 118 w 525"/>
                      <a:gd name="T5" fmla="*/ 479 h 526"/>
                      <a:gd name="T6" fmla="*/ 427 w 525"/>
                      <a:gd name="T7" fmla="*/ 401 h 526"/>
                      <a:gd name="T8" fmla="*/ 461 w 525"/>
                      <a:gd name="T9" fmla="*/ 526 h 526"/>
                      <a:gd name="T10" fmla="*/ 525 w 525"/>
                      <a:gd name="T11" fmla="*/ 506 h 526"/>
                      <a:gd name="T12" fmla="*/ 488 w 525"/>
                      <a:gd name="T13" fmla="*/ 350 h 526"/>
                      <a:gd name="T14" fmla="*/ 451 w 525"/>
                      <a:gd name="T15" fmla="*/ 333 h 526"/>
                      <a:gd name="T16" fmla="*/ 424 w 525"/>
                      <a:gd name="T17" fmla="*/ 115 h 526"/>
                      <a:gd name="T18" fmla="*/ 393 w 525"/>
                      <a:gd name="T19" fmla="*/ 0 h 526"/>
                      <a:gd name="T20" fmla="*/ 329 w 525"/>
                      <a:gd name="T21" fmla="*/ 17 h 526"/>
                      <a:gd name="T22" fmla="*/ 403 w 525"/>
                      <a:gd name="T23" fmla="*/ 309 h 526"/>
                      <a:gd name="T24" fmla="*/ 471 w 525"/>
                      <a:gd name="T25" fmla="*/ 292 h 526"/>
                      <a:gd name="T26" fmla="*/ 441 w 525"/>
                      <a:gd name="T27" fmla="*/ 173 h 526"/>
                      <a:gd name="T28" fmla="*/ 498 w 525"/>
                      <a:gd name="T29" fmla="*/ 156 h 526"/>
                      <a:gd name="T30" fmla="*/ 485 w 525"/>
                      <a:gd name="T31" fmla="*/ 102 h 526"/>
                      <a:gd name="T32" fmla="*/ 424 w 525"/>
                      <a:gd name="T33" fmla="*/ 115 h 526"/>
                      <a:gd name="T34" fmla="*/ 112 w 525"/>
                      <a:gd name="T35" fmla="*/ 163 h 526"/>
                      <a:gd name="T36" fmla="*/ 50 w 525"/>
                      <a:gd name="T37" fmla="*/ 292 h 526"/>
                      <a:gd name="T38" fmla="*/ 203 w 525"/>
                      <a:gd name="T39" fmla="*/ 370 h 526"/>
                      <a:gd name="T40" fmla="*/ 298 w 525"/>
                      <a:gd name="T41" fmla="*/ 227 h 526"/>
                      <a:gd name="T42" fmla="*/ 176 w 525"/>
                      <a:gd name="T43" fmla="*/ 146 h 526"/>
                      <a:gd name="T44" fmla="*/ 173 w 525"/>
                      <a:gd name="T45" fmla="*/ 132 h 526"/>
                      <a:gd name="T46" fmla="*/ 274 w 525"/>
                      <a:gd name="T47" fmla="*/ 105 h 526"/>
                      <a:gd name="T48" fmla="*/ 261 w 525"/>
                      <a:gd name="T49" fmla="*/ 48 h 526"/>
                      <a:gd name="T50" fmla="*/ 159 w 525"/>
                      <a:gd name="T51" fmla="*/ 75 h 526"/>
                      <a:gd name="T52" fmla="*/ 149 w 525"/>
                      <a:gd name="T53" fmla="*/ 41 h 526"/>
                      <a:gd name="T54" fmla="*/ 84 w 525"/>
                      <a:gd name="T55" fmla="*/ 58 h 526"/>
                      <a:gd name="T56" fmla="*/ 95 w 525"/>
                      <a:gd name="T57" fmla="*/ 92 h 526"/>
                      <a:gd name="T58" fmla="*/ 0 w 525"/>
                      <a:gd name="T59" fmla="*/ 115 h 526"/>
                      <a:gd name="T60" fmla="*/ 13 w 525"/>
                      <a:gd name="T61" fmla="*/ 173 h 526"/>
                      <a:gd name="T62" fmla="*/ 112 w 525"/>
                      <a:gd name="T63" fmla="*/ 146 h 526"/>
                      <a:gd name="T64" fmla="*/ 115 w 525"/>
                      <a:gd name="T65" fmla="*/ 163 h 526"/>
                      <a:gd name="T66" fmla="*/ 112 w 525"/>
                      <a:gd name="T67" fmla="*/ 163 h 526"/>
                      <a:gd name="T68" fmla="*/ 159 w 525"/>
                      <a:gd name="T69" fmla="*/ 207 h 526"/>
                      <a:gd name="T70" fmla="*/ 234 w 525"/>
                      <a:gd name="T71" fmla="*/ 244 h 526"/>
                      <a:gd name="T72" fmla="*/ 190 w 525"/>
                      <a:gd name="T73" fmla="*/ 312 h 526"/>
                      <a:gd name="T74" fmla="*/ 115 w 525"/>
                      <a:gd name="T75" fmla="*/ 275 h 526"/>
                      <a:gd name="T76" fmla="*/ 159 w 525"/>
                      <a:gd name="T77" fmla="*/ 207 h 526"/>
                      <a:gd name="T78" fmla="*/ 159 w 525"/>
                      <a:gd name="T79" fmla="*/ 207 h 5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525" h="526">
                        <a:moveTo>
                          <a:pt x="451" y="333"/>
                        </a:moveTo>
                        <a:lnTo>
                          <a:pt x="101" y="424"/>
                        </a:lnTo>
                        <a:lnTo>
                          <a:pt x="118" y="479"/>
                        </a:lnTo>
                        <a:lnTo>
                          <a:pt x="427" y="401"/>
                        </a:lnTo>
                        <a:lnTo>
                          <a:pt x="461" y="526"/>
                        </a:lnTo>
                        <a:lnTo>
                          <a:pt x="525" y="506"/>
                        </a:lnTo>
                        <a:lnTo>
                          <a:pt x="488" y="350"/>
                        </a:lnTo>
                        <a:cubicBezTo>
                          <a:pt x="478" y="323"/>
                          <a:pt x="451" y="333"/>
                          <a:pt x="451" y="333"/>
                        </a:cubicBezTo>
                        <a:close/>
                        <a:moveTo>
                          <a:pt x="424" y="115"/>
                        </a:moveTo>
                        <a:lnTo>
                          <a:pt x="393" y="0"/>
                        </a:lnTo>
                        <a:lnTo>
                          <a:pt x="329" y="17"/>
                        </a:lnTo>
                        <a:lnTo>
                          <a:pt x="403" y="309"/>
                        </a:lnTo>
                        <a:lnTo>
                          <a:pt x="471" y="292"/>
                        </a:lnTo>
                        <a:lnTo>
                          <a:pt x="441" y="173"/>
                        </a:lnTo>
                        <a:lnTo>
                          <a:pt x="498" y="156"/>
                        </a:lnTo>
                        <a:lnTo>
                          <a:pt x="485" y="102"/>
                        </a:lnTo>
                        <a:lnTo>
                          <a:pt x="424" y="115"/>
                        </a:lnTo>
                        <a:close/>
                        <a:moveTo>
                          <a:pt x="112" y="163"/>
                        </a:moveTo>
                        <a:cubicBezTo>
                          <a:pt x="64" y="194"/>
                          <a:pt x="37" y="244"/>
                          <a:pt x="50" y="292"/>
                        </a:cubicBezTo>
                        <a:cubicBezTo>
                          <a:pt x="67" y="353"/>
                          <a:pt x="135" y="387"/>
                          <a:pt x="203" y="370"/>
                        </a:cubicBezTo>
                        <a:cubicBezTo>
                          <a:pt x="271" y="353"/>
                          <a:pt x="315" y="289"/>
                          <a:pt x="298" y="227"/>
                        </a:cubicBezTo>
                        <a:cubicBezTo>
                          <a:pt x="285" y="180"/>
                          <a:pt x="234" y="146"/>
                          <a:pt x="176" y="146"/>
                        </a:cubicBezTo>
                        <a:lnTo>
                          <a:pt x="173" y="132"/>
                        </a:lnTo>
                        <a:lnTo>
                          <a:pt x="274" y="105"/>
                        </a:lnTo>
                        <a:lnTo>
                          <a:pt x="261" y="48"/>
                        </a:lnTo>
                        <a:lnTo>
                          <a:pt x="159" y="75"/>
                        </a:lnTo>
                        <a:lnTo>
                          <a:pt x="149" y="41"/>
                        </a:lnTo>
                        <a:lnTo>
                          <a:pt x="84" y="58"/>
                        </a:lnTo>
                        <a:lnTo>
                          <a:pt x="95" y="92"/>
                        </a:lnTo>
                        <a:lnTo>
                          <a:pt x="0" y="115"/>
                        </a:lnTo>
                        <a:lnTo>
                          <a:pt x="13" y="173"/>
                        </a:lnTo>
                        <a:lnTo>
                          <a:pt x="112" y="146"/>
                        </a:lnTo>
                        <a:lnTo>
                          <a:pt x="115" y="163"/>
                        </a:lnTo>
                        <a:lnTo>
                          <a:pt x="112" y="163"/>
                        </a:lnTo>
                        <a:close/>
                        <a:moveTo>
                          <a:pt x="159" y="207"/>
                        </a:moveTo>
                        <a:cubicBezTo>
                          <a:pt x="193" y="197"/>
                          <a:pt x="227" y="214"/>
                          <a:pt x="234" y="244"/>
                        </a:cubicBezTo>
                        <a:cubicBezTo>
                          <a:pt x="240" y="275"/>
                          <a:pt x="220" y="306"/>
                          <a:pt x="190" y="312"/>
                        </a:cubicBezTo>
                        <a:cubicBezTo>
                          <a:pt x="156" y="323"/>
                          <a:pt x="122" y="306"/>
                          <a:pt x="115" y="275"/>
                        </a:cubicBezTo>
                        <a:cubicBezTo>
                          <a:pt x="108" y="244"/>
                          <a:pt x="128" y="214"/>
                          <a:pt x="159" y="207"/>
                        </a:cubicBezTo>
                        <a:lnTo>
                          <a:pt x="159" y="20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84" name="Freeform 41"/>
                  <p:cNvSpPr>
                    <a:spLocks noEditPoints="1"/>
                  </p:cNvSpPr>
                  <p:nvPr/>
                </p:nvSpPr>
                <p:spPr bwMode="auto">
                  <a:xfrm>
                    <a:off x="10010775" y="6975475"/>
                    <a:ext cx="101600" cy="84138"/>
                  </a:xfrm>
                  <a:custGeom>
                    <a:avLst/>
                    <a:gdLst>
                      <a:gd name="T0" fmla="*/ 343 w 374"/>
                      <a:gd name="T1" fmla="*/ 231 h 309"/>
                      <a:gd name="T2" fmla="*/ 343 w 374"/>
                      <a:gd name="T3" fmla="*/ 231 h 309"/>
                      <a:gd name="T4" fmla="*/ 241 w 374"/>
                      <a:gd name="T5" fmla="*/ 41 h 309"/>
                      <a:gd name="T6" fmla="*/ 31 w 374"/>
                      <a:gd name="T7" fmla="*/ 82 h 309"/>
                      <a:gd name="T8" fmla="*/ 133 w 374"/>
                      <a:gd name="T9" fmla="*/ 269 h 309"/>
                      <a:gd name="T10" fmla="*/ 343 w 374"/>
                      <a:gd name="T11" fmla="*/ 231 h 309"/>
                      <a:gd name="T12" fmla="*/ 156 w 374"/>
                      <a:gd name="T13" fmla="*/ 221 h 309"/>
                      <a:gd name="T14" fmla="*/ 92 w 374"/>
                      <a:gd name="T15" fmla="*/ 112 h 309"/>
                      <a:gd name="T16" fmla="*/ 217 w 374"/>
                      <a:gd name="T17" fmla="*/ 92 h 309"/>
                      <a:gd name="T18" fmla="*/ 282 w 374"/>
                      <a:gd name="T19" fmla="*/ 201 h 309"/>
                      <a:gd name="T20" fmla="*/ 156 w 374"/>
                      <a:gd name="T21" fmla="*/ 221 h 309"/>
                      <a:gd name="T22" fmla="*/ 156 w 374"/>
                      <a:gd name="T23" fmla="*/ 221 h 3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74" h="309">
                        <a:moveTo>
                          <a:pt x="343" y="231"/>
                        </a:moveTo>
                        <a:lnTo>
                          <a:pt x="343" y="231"/>
                        </a:lnTo>
                        <a:cubicBezTo>
                          <a:pt x="374" y="167"/>
                          <a:pt x="329" y="82"/>
                          <a:pt x="241" y="41"/>
                        </a:cubicBezTo>
                        <a:cubicBezTo>
                          <a:pt x="153" y="0"/>
                          <a:pt x="58" y="21"/>
                          <a:pt x="31" y="82"/>
                        </a:cubicBezTo>
                        <a:cubicBezTo>
                          <a:pt x="0" y="143"/>
                          <a:pt x="48" y="228"/>
                          <a:pt x="133" y="269"/>
                        </a:cubicBezTo>
                        <a:cubicBezTo>
                          <a:pt x="221" y="309"/>
                          <a:pt x="316" y="292"/>
                          <a:pt x="343" y="231"/>
                        </a:cubicBezTo>
                        <a:close/>
                        <a:moveTo>
                          <a:pt x="156" y="221"/>
                        </a:moveTo>
                        <a:cubicBezTo>
                          <a:pt x="105" y="197"/>
                          <a:pt x="75" y="146"/>
                          <a:pt x="92" y="112"/>
                        </a:cubicBezTo>
                        <a:cubicBezTo>
                          <a:pt x="109" y="79"/>
                          <a:pt x="167" y="68"/>
                          <a:pt x="217" y="92"/>
                        </a:cubicBezTo>
                        <a:cubicBezTo>
                          <a:pt x="262" y="112"/>
                          <a:pt x="302" y="160"/>
                          <a:pt x="282" y="201"/>
                        </a:cubicBezTo>
                        <a:cubicBezTo>
                          <a:pt x="262" y="241"/>
                          <a:pt x="200" y="241"/>
                          <a:pt x="156" y="221"/>
                        </a:cubicBezTo>
                        <a:lnTo>
                          <a:pt x="156" y="221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85" name="Freeform 42"/>
                  <p:cNvSpPr>
                    <a:spLocks noEditPoints="1"/>
                  </p:cNvSpPr>
                  <p:nvPr/>
                </p:nvSpPr>
                <p:spPr bwMode="auto">
                  <a:xfrm>
                    <a:off x="10010775" y="6891338"/>
                    <a:ext cx="139700" cy="115888"/>
                  </a:xfrm>
                  <a:custGeom>
                    <a:avLst/>
                    <a:gdLst>
                      <a:gd name="T0" fmla="*/ 316 w 513"/>
                      <a:gd name="T1" fmla="*/ 88 h 424"/>
                      <a:gd name="T2" fmla="*/ 126 w 513"/>
                      <a:gd name="T3" fmla="*/ 0 h 424"/>
                      <a:gd name="T4" fmla="*/ 102 w 513"/>
                      <a:gd name="T5" fmla="*/ 47 h 424"/>
                      <a:gd name="T6" fmla="*/ 245 w 513"/>
                      <a:gd name="T7" fmla="*/ 115 h 424"/>
                      <a:gd name="T8" fmla="*/ 217 w 513"/>
                      <a:gd name="T9" fmla="*/ 149 h 424"/>
                      <a:gd name="T10" fmla="*/ 24 w 513"/>
                      <a:gd name="T11" fmla="*/ 197 h 424"/>
                      <a:gd name="T12" fmla="*/ 0 w 513"/>
                      <a:gd name="T13" fmla="*/ 244 h 424"/>
                      <a:gd name="T14" fmla="*/ 323 w 513"/>
                      <a:gd name="T15" fmla="*/ 112 h 424"/>
                      <a:gd name="T16" fmla="*/ 316 w 513"/>
                      <a:gd name="T17" fmla="*/ 88 h 424"/>
                      <a:gd name="T18" fmla="*/ 448 w 513"/>
                      <a:gd name="T19" fmla="*/ 142 h 424"/>
                      <a:gd name="T20" fmla="*/ 424 w 513"/>
                      <a:gd name="T21" fmla="*/ 190 h 424"/>
                      <a:gd name="T22" fmla="*/ 329 w 513"/>
                      <a:gd name="T23" fmla="*/ 146 h 424"/>
                      <a:gd name="T24" fmla="*/ 302 w 513"/>
                      <a:gd name="T25" fmla="*/ 197 h 424"/>
                      <a:gd name="T26" fmla="*/ 401 w 513"/>
                      <a:gd name="T27" fmla="*/ 244 h 424"/>
                      <a:gd name="T28" fmla="*/ 384 w 513"/>
                      <a:gd name="T29" fmla="*/ 282 h 424"/>
                      <a:gd name="T30" fmla="*/ 282 w 513"/>
                      <a:gd name="T31" fmla="*/ 234 h 424"/>
                      <a:gd name="T32" fmla="*/ 258 w 513"/>
                      <a:gd name="T33" fmla="*/ 288 h 424"/>
                      <a:gd name="T34" fmla="*/ 357 w 513"/>
                      <a:gd name="T35" fmla="*/ 333 h 424"/>
                      <a:gd name="T36" fmla="*/ 329 w 513"/>
                      <a:gd name="T37" fmla="*/ 397 h 424"/>
                      <a:gd name="T38" fmla="*/ 394 w 513"/>
                      <a:gd name="T39" fmla="*/ 424 h 424"/>
                      <a:gd name="T40" fmla="*/ 513 w 513"/>
                      <a:gd name="T41" fmla="*/ 173 h 424"/>
                      <a:gd name="T42" fmla="*/ 448 w 513"/>
                      <a:gd name="T43" fmla="*/ 142 h 424"/>
                      <a:gd name="T44" fmla="*/ 448 w 513"/>
                      <a:gd name="T45" fmla="*/ 142 h 4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513" h="424">
                        <a:moveTo>
                          <a:pt x="316" y="88"/>
                        </a:moveTo>
                        <a:lnTo>
                          <a:pt x="126" y="0"/>
                        </a:lnTo>
                        <a:lnTo>
                          <a:pt x="102" y="47"/>
                        </a:lnTo>
                        <a:lnTo>
                          <a:pt x="245" y="115"/>
                        </a:lnTo>
                        <a:cubicBezTo>
                          <a:pt x="241" y="122"/>
                          <a:pt x="231" y="132"/>
                          <a:pt x="217" y="149"/>
                        </a:cubicBezTo>
                        <a:cubicBezTo>
                          <a:pt x="139" y="231"/>
                          <a:pt x="24" y="197"/>
                          <a:pt x="24" y="197"/>
                        </a:cubicBezTo>
                        <a:lnTo>
                          <a:pt x="0" y="244"/>
                        </a:lnTo>
                        <a:cubicBezTo>
                          <a:pt x="241" y="319"/>
                          <a:pt x="323" y="112"/>
                          <a:pt x="323" y="112"/>
                        </a:cubicBezTo>
                        <a:cubicBezTo>
                          <a:pt x="333" y="95"/>
                          <a:pt x="316" y="88"/>
                          <a:pt x="316" y="88"/>
                        </a:cubicBezTo>
                        <a:close/>
                        <a:moveTo>
                          <a:pt x="448" y="142"/>
                        </a:moveTo>
                        <a:lnTo>
                          <a:pt x="424" y="190"/>
                        </a:lnTo>
                        <a:lnTo>
                          <a:pt x="329" y="146"/>
                        </a:lnTo>
                        <a:lnTo>
                          <a:pt x="302" y="197"/>
                        </a:lnTo>
                        <a:lnTo>
                          <a:pt x="401" y="244"/>
                        </a:lnTo>
                        <a:lnTo>
                          <a:pt x="384" y="282"/>
                        </a:lnTo>
                        <a:lnTo>
                          <a:pt x="282" y="234"/>
                        </a:lnTo>
                        <a:lnTo>
                          <a:pt x="258" y="288"/>
                        </a:lnTo>
                        <a:lnTo>
                          <a:pt x="357" y="333"/>
                        </a:lnTo>
                        <a:lnTo>
                          <a:pt x="329" y="397"/>
                        </a:lnTo>
                        <a:lnTo>
                          <a:pt x="394" y="424"/>
                        </a:lnTo>
                        <a:lnTo>
                          <a:pt x="513" y="173"/>
                        </a:lnTo>
                        <a:lnTo>
                          <a:pt x="448" y="142"/>
                        </a:lnTo>
                        <a:lnTo>
                          <a:pt x="448" y="14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1038" name="그룹 1037"/>
            <p:cNvGrpSpPr/>
            <p:nvPr/>
          </p:nvGrpSpPr>
          <p:grpSpPr>
            <a:xfrm rot="522788">
              <a:off x="8139251" y="3401245"/>
              <a:ext cx="265696" cy="132848"/>
              <a:chOff x="6231133" y="-674864"/>
              <a:chExt cx="425394" cy="212697"/>
            </a:xfrm>
          </p:grpSpPr>
          <p:cxnSp>
            <p:nvCxnSpPr>
              <p:cNvPr id="1036" name="직선 연결선 1035"/>
              <p:cNvCxnSpPr/>
              <p:nvPr/>
            </p:nvCxnSpPr>
            <p:spPr>
              <a:xfrm>
                <a:off x="6231133" y="-674864"/>
                <a:ext cx="212697" cy="212697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직선 연결선 193"/>
              <p:cNvCxnSpPr/>
              <p:nvPr/>
            </p:nvCxnSpPr>
            <p:spPr>
              <a:xfrm flipH="1">
                <a:off x="6443830" y="-674864"/>
                <a:ext cx="212697" cy="212697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7" name="그룹 196"/>
            <p:cNvGrpSpPr/>
            <p:nvPr/>
          </p:nvGrpSpPr>
          <p:grpSpPr>
            <a:xfrm rot="3118698">
              <a:off x="7471232" y="4693993"/>
              <a:ext cx="265696" cy="132848"/>
              <a:chOff x="6231133" y="-674864"/>
              <a:chExt cx="425394" cy="212697"/>
            </a:xfrm>
          </p:grpSpPr>
          <p:cxnSp>
            <p:nvCxnSpPr>
              <p:cNvPr id="198" name="직선 연결선 197"/>
              <p:cNvCxnSpPr/>
              <p:nvPr/>
            </p:nvCxnSpPr>
            <p:spPr>
              <a:xfrm>
                <a:off x="6231133" y="-674864"/>
                <a:ext cx="212697" cy="212697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198"/>
              <p:cNvCxnSpPr/>
              <p:nvPr/>
            </p:nvCxnSpPr>
            <p:spPr>
              <a:xfrm flipH="1">
                <a:off x="6443830" y="-674864"/>
                <a:ext cx="212697" cy="212697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0" name="그룹 199"/>
            <p:cNvGrpSpPr/>
            <p:nvPr/>
          </p:nvGrpSpPr>
          <p:grpSpPr>
            <a:xfrm rot="4500000">
              <a:off x="6006431" y="5308318"/>
              <a:ext cx="265696" cy="132848"/>
              <a:chOff x="6231133" y="-674864"/>
              <a:chExt cx="425394" cy="212697"/>
            </a:xfrm>
          </p:grpSpPr>
          <p:cxnSp>
            <p:nvCxnSpPr>
              <p:cNvPr id="201" name="직선 연결선 200"/>
              <p:cNvCxnSpPr/>
              <p:nvPr/>
            </p:nvCxnSpPr>
            <p:spPr>
              <a:xfrm>
                <a:off x="6231133" y="-674864"/>
                <a:ext cx="212697" cy="212697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직선 연결선 201"/>
              <p:cNvCxnSpPr/>
              <p:nvPr/>
            </p:nvCxnSpPr>
            <p:spPr>
              <a:xfrm flipH="1">
                <a:off x="6443830" y="-674864"/>
                <a:ext cx="212697" cy="212697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3" name="그룹 202"/>
            <p:cNvGrpSpPr/>
            <p:nvPr/>
          </p:nvGrpSpPr>
          <p:grpSpPr>
            <a:xfrm rot="8100000">
              <a:off x="4477049" y="4847897"/>
              <a:ext cx="265696" cy="132848"/>
              <a:chOff x="6231133" y="-674864"/>
              <a:chExt cx="425394" cy="212697"/>
            </a:xfrm>
          </p:grpSpPr>
          <p:cxnSp>
            <p:nvCxnSpPr>
              <p:cNvPr id="204" name="직선 연결선 203"/>
              <p:cNvCxnSpPr/>
              <p:nvPr/>
            </p:nvCxnSpPr>
            <p:spPr>
              <a:xfrm>
                <a:off x="6231133" y="-674864"/>
                <a:ext cx="212697" cy="212697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 204"/>
              <p:cNvCxnSpPr/>
              <p:nvPr/>
            </p:nvCxnSpPr>
            <p:spPr>
              <a:xfrm flipH="1">
                <a:off x="6443830" y="-674864"/>
                <a:ext cx="212697" cy="212697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6" name="그룹 205"/>
            <p:cNvGrpSpPr/>
            <p:nvPr/>
          </p:nvGrpSpPr>
          <p:grpSpPr>
            <a:xfrm rot="10048752">
              <a:off x="3652199" y="3511403"/>
              <a:ext cx="265696" cy="132848"/>
              <a:chOff x="6231133" y="-674864"/>
              <a:chExt cx="425394" cy="212697"/>
            </a:xfrm>
          </p:grpSpPr>
          <p:cxnSp>
            <p:nvCxnSpPr>
              <p:cNvPr id="207" name="직선 연결선 206"/>
              <p:cNvCxnSpPr/>
              <p:nvPr/>
            </p:nvCxnSpPr>
            <p:spPr>
              <a:xfrm>
                <a:off x="6231133" y="-674864"/>
                <a:ext cx="212697" cy="212697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직선 연결선 207"/>
              <p:cNvCxnSpPr/>
              <p:nvPr/>
            </p:nvCxnSpPr>
            <p:spPr>
              <a:xfrm flipH="1">
                <a:off x="6443830" y="-674864"/>
                <a:ext cx="212697" cy="212697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9" name="그룹 208"/>
            <p:cNvGrpSpPr/>
            <p:nvPr/>
          </p:nvGrpSpPr>
          <p:grpSpPr>
            <a:xfrm rot="12690854">
              <a:off x="3824643" y="2064107"/>
              <a:ext cx="263531" cy="134176"/>
              <a:chOff x="6234600" y="-676990"/>
              <a:chExt cx="421927" cy="214823"/>
            </a:xfrm>
          </p:grpSpPr>
          <p:cxnSp>
            <p:nvCxnSpPr>
              <p:cNvPr id="210" name="직선 연결선 209"/>
              <p:cNvCxnSpPr/>
              <p:nvPr/>
            </p:nvCxnSpPr>
            <p:spPr>
              <a:xfrm>
                <a:off x="6234600" y="-676990"/>
                <a:ext cx="212697" cy="212697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직선 연결선 210"/>
              <p:cNvCxnSpPr/>
              <p:nvPr/>
            </p:nvCxnSpPr>
            <p:spPr>
              <a:xfrm flipH="1">
                <a:off x="6443830" y="-674864"/>
                <a:ext cx="212697" cy="212697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2" name="그룹 211"/>
            <p:cNvGrpSpPr/>
            <p:nvPr/>
          </p:nvGrpSpPr>
          <p:grpSpPr>
            <a:xfrm rot="14341057">
              <a:off x="4720032" y="1087641"/>
              <a:ext cx="265696" cy="132848"/>
              <a:chOff x="6231133" y="-674864"/>
              <a:chExt cx="425394" cy="212697"/>
            </a:xfrm>
          </p:grpSpPr>
          <p:cxnSp>
            <p:nvCxnSpPr>
              <p:cNvPr id="213" name="직선 연결선 212"/>
              <p:cNvCxnSpPr/>
              <p:nvPr/>
            </p:nvCxnSpPr>
            <p:spPr>
              <a:xfrm>
                <a:off x="6231133" y="-674864"/>
                <a:ext cx="212697" cy="212697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직선 연결선 213"/>
              <p:cNvCxnSpPr/>
              <p:nvPr/>
            </p:nvCxnSpPr>
            <p:spPr>
              <a:xfrm flipH="1">
                <a:off x="6443830" y="-674864"/>
                <a:ext cx="212697" cy="212697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5" name="그룹 214"/>
            <p:cNvGrpSpPr/>
            <p:nvPr/>
          </p:nvGrpSpPr>
          <p:grpSpPr>
            <a:xfrm rot="16200000">
              <a:off x="5879356" y="762519"/>
              <a:ext cx="265696" cy="132848"/>
              <a:chOff x="6231133" y="-674864"/>
              <a:chExt cx="425394" cy="212697"/>
            </a:xfrm>
          </p:grpSpPr>
          <p:cxnSp>
            <p:nvCxnSpPr>
              <p:cNvPr id="216" name="직선 연결선 215"/>
              <p:cNvCxnSpPr/>
              <p:nvPr/>
            </p:nvCxnSpPr>
            <p:spPr>
              <a:xfrm>
                <a:off x="6231133" y="-674864"/>
                <a:ext cx="212697" cy="212697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직선 연결선 216"/>
              <p:cNvCxnSpPr/>
              <p:nvPr/>
            </p:nvCxnSpPr>
            <p:spPr>
              <a:xfrm flipH="1">
                <a:off x="6443830" y="-674864"/>
                <a:ext cx="212697" cy="212697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8" name="그룹 217"/>
            <p:cNvGrpSpPr/>
            <p:nvPr/>
          </p:nvGrpSpPr>
          <p:grpSpPr>
            <a:xfrm rot="17872484">
              <a:off x="6983980" y="1050330"/>
              <a:ext cx="265696" cy="132848"/>
              <a:chOff x="6231133" y="-674864"/>
              <a:chExt cx="425394" cy="212697"/>
            </a:xfrm>
          </p:grpSpPr>
          <p:cxnSp>
            <p:nvCxnSpPr>
              <p:cNvPr id="219" name="직선 연결선 218"/>
              <p:cNvCxnSpPr/>
              <p:nvPr/>
            </p:nvCxnSpPr>
            <p:spPr>
              <a:xfrm>
                <a:off x="6231133" y="-674864"/>
                <a:ext cx="212697" cy="212697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직선 연결선 219"/>
              <p:cNvCxnSpPr/>
              <p:nvPr/>
            </p:nvCxnSpPr>
            <p:spPr>
              <a:xfrm flipH="1">
                <a:off x="6443830" y="-674864"/>
                <a:ext cx="212697" cy="212697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1" name="그룹 220"/>
            <p:cNvGrpSpPr/>
            <p:nvPr/>
          </p:nvGrpSpPr>
          <p:grpSpPr>
            <a:xfrm rot="19371448">
              <a:off x="7889133" y="1970942"/>
              <a:ext cx="265696" cy="132848"/>
              <a:chOff x="6231133" y="-674864"/>
              <a:chExt cx="425394" cy="212697"/>
            </a:xfrm>
          </p:grpSpPr>
          <p:cxnSp>
            <p:nvCxnSpPr>
              <p:cNvPr id="222" name="직선 연결선 221"/>
              <p:cNvCxnSpPr/>
              <p:nvPr/>
            </p:nvCxnSpPr>
            <p:spPr>
              <a:xfrm>
                <a:off x="6231133" y="-674864"/>
                <a:ext cx="212697" cy="212697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직선 연결선 222"/>
              <p:cNvCxnSpPr/>
              <p:nvPr/>
            </p:nvCxnSpPr>
            <p:spPr>
              <a:xfrm flipH="1">
                <a:off x="6443830" y="-674864"/>
                <a:ext cx="212697" cy="212697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3" name="TextBox 262"/>
          <p:cNvSpPr txBox="1"/>
          <p:nvPr/>
        </p:nvSpPr>
        <p:spPr>
          <a:xfrm>
            <a:off x="289065" y="1042553"/>
            <a:ext cx="2941042" cy="4616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팀원 별 </a:t>
            </a:r>
            <a:r>
              <a:rPr lang="ko-KR" altLang="en-US" sz="2400" spc="-150" dirty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역할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202456" y="1941879"/>
            <a:ext cx="3857838" cy="550920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황재성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(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조장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) </a:t>
            </a:r>
          </a:p>
          <a:p>
            <a:r>
              <a:rPr lang="en-US" altLang="ko-KR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Y강M" panose="02030600000101010101" pitchFamily="18" charset="-127"/>
                <a:ea typeface="나눔스퀘어" panose="020B0600000101010101"/>
              </a:rPr>
              <a:t>    </a:t>
            </a:r>
            <a:r>
              <a:rPr lang="ko-KR" altLang="en-US" sz="1600" spc="-150" dirty="0">
                <a:solidFill>
                  <a:schemeClr val="accent1">
                    <a:lumMod val="50000"/>
                  </a:schemeClr>
                </a:solidFill>
                <a:latin typeface="HY강M" panose="02030600000101010101" pitchFamily="18" charset="-127"/>
                <a:ea typeface="나눔스퀘어" panose="020B0600000101010101"/>
              </a:rPr>
              <a:t>회원가입</a:t>
            </a:r>
            <a:r>
              <a:rPr lang="en-US" altLang="ko-KR" sz="1600" spc="-150" dirty="0">
                <a:solidFill>
                  <a:schemeClr val="accent1">
                    <a:lumMod val="50000"/>
                  </a:schemeClr>
                </a:solidFill>
                <a:latin typeface="HY강M" panose="02030600000101010101" pitchFamily="18" charset="-127"/>
                <a:ea typeface="나눔스퀘어" panose="020B0600000101010101"/>
              </a:rPr>
              <a:t>, </a:t>
            </a:r>
            <a:r>
              <a:rPr lang="ko-KR" altLang="en-US" sz="1600" spc="-150" dirty="0">
                <a:solidFill>
                  <a:schemeClr val="accent1">
                    <a:lumMod val="50000"/>
                  </a:schemeClr>
                </a:solidFill>
                <a:latin typeface="HY강M" panose="02030600000101010101" pitchFamily="18" charset="-127"/>
                <a:ea typeface="나눔스퀘어" panose="020B0600000101010101"/>
              </a:rPr>
              <a:t>로그인</a:t>
            </a:r>
            <a:endParaRPr lang="en-US" altLang="ko-KR" sz="1600" spc="-150" dirty="0">
              <a:solidFill>
                <a:schemeClr val="accent1">
                  <a:lumMod val="50000"/>
                </a:schemeClr>
              </a:solidFill>
              <a:latin typeface="HY강M" panose="02030600000101010101" pitchFamily="18" charset="-127"/>
              <a:ea typeface="나눔스퀘어" panose="020B0600000101010101"/>
            </a:endParaRPr>
          </a:p>
          <a:p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HY강M" panose="02030600000101010101" pitchFamily="18" charset="-127"/>
              <a:ea typeface="나눔스퀘어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황은지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Y강M" panose="02030600000101010101" pitchFamily="18" charset="-127"/>
                <a:ea typeface="나눔스퀘어" panose="020B0600000101010101"/>
              </a:rPr>
              <a:t>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HY강M" panose="02030600000101010101" pitchFamily="18" charset="-127"/>
              <a:ea typeface="나눔스퀘어" panose="020B0600000101010101"/>
            </a:endParaRPr>
          </a:p>
          <a:p>
            <a:r>
              <a:rPr lang="ko-KR" altLang="en-US" spc="-150" dirty="0">
                <a:solidFill>
                  <a:schemeClr val="accent1">
                    <a:lumMod val="50000"/>
                  </a:schemeClr>
                </a:solidFill>
                <a:latin typeface="HY강M" panose="02030600000101010101" pitchFamily="18" charset="-127"/>
                <a:ea typeface="나눔스퀘어" panose="020B0600000101010101"/>
              </a:rPr>
              <a:t>    </a:t>
            </a:r>
            <a:r>
              <a:rPr lang="ko-KR" altLang="en-US" sz="1600" spc="-150" dirty="0">
                <a:solidFill>
                  <a:schemeClr val="accent1">
                    <a:lumMod val="50000"/>
                  </a:schemeClr>
                </a:solidFill>
                <a:latin typeface="HY강M" panose="02030600000101010101" pitchFamily="18" charset="-127"/>
                <a:ea typeface="나눔스퀘어" panose="020B0600000101010101"/>
              </a:rPr>
              <a:t>식당 검색</a:t>
            </a:r>
            <a:r>
              <a:rPr lang="en-US" altLang="ko-KR" sz="1600" spc="-150" dirty="0">
                <a:solidFill>
                  <a:schemeClr val="accent1">
                    <a:lumMod val="50000"/>
                  </a:schemeClr>
                </a:solidFill>
                <a:latin typeface="HY강M" panose="02030600000101010101" pitchFamily="18" charset="-127"/>
                <a:ea typeface="나눔스퀘어" panose="020B0600000101010101"/>
              </a:rPr>
              <a:t>, </a:t>
            </a:r>
            <a:r>
              <a:rPr lang="ko-KR" altLang="en-US" sz="1600" spc="-150" dirty="0">
                <a:solidFill>
                  <a:schemeClr val="accent1">
                    <a:lumMod val="50000"/>
                  </a:schemeClr>
                </a:solidFill>
                <a:latin typeface="HY강M" panose="02030600000101010101" pitchFamily="18" charset="-127"/>
                <a:ea typeface="나눔스퀘어" panose="020B0600000101010101"/>
              </a:rPr>
              <a:t>식당정보 출력</a:t>
            </a:r>
            <a:endParaRPr lang="en-US" altLang="ko-KR" spc="-150" dirty="0">
              <a:solidFill>
                <a:schemeClr val="accent1">
                  <a:lumMod val="50000"/>
                </a:schemeClr>
              </a:solidFill>
              <a:latin typeface="HY강M" panose="02030600000101010101" pitchFamily="18" charset="-127"/>
              <a:ea typeface="나눔스퀘어" panose="020B0600000101010101"/>
            </a:endParaRPr>
          </a:p>
          <a:p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HY강M" panose="02030600000101010101" pitchFamily="18" charset="-127"/>
              <a:ea typeface="나눔스퀘어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이광현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Y강M" panose="02030600000101010101" pitchFamily="18" charset="-127"/>
                <a:ea typeface="나눔스퀘어" panose="020B0600000101010101"/>
              </a:rPr>
              <a:t>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HY강M" panose="02030600000101010101" pitchFamily="18" charset="-127"/>
              <a:ea typeface="나눔스퀘어" panose="020B0600000101010101"/>
            </a:endParaRPr>
          </a:p>
          <a:p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Y강M" panose="02030600000101010101" pitchFamily="18" charset="-127"/>
                <a:ea typeface="나눔스퀘어" panose="020B0600000101010101"/>
              </a:rPr>
              <a:t>    </a:t>
            </a:r>
            <a:r>
              <a:rPr lang="ko-KR" altLang="en-US" sz="1600" spc="-150" dirty="0">
                <a:solidFill>
                  <a:schemeClr val="accent1">
                    <a:lumMod val="50000"/>
                  </a:schemeClr>
                </a:solidFill>
                <a:latin typeface="HY강M" panose="02030600000101010101" pitchFamily="18" charset="-127"/>
                <a:ea typeface="나눔스퀘어" panose="020B0600000101010101"/>
              </a:rPr>
              <a:t>미니게임 </a:t>
            </a:r>
            <a:r>
              <a:rPr lang="en-US" altLang="ko-KR" sz="1600" spc="-150" dirty="0">
                <a:solidFill>
                  <a:schemeClr val="accent1">
                    <a:lumMod val="50000"/>
                  </a:schemeClr>
                </a:solidFill>
                <a:latin typeface="HY강M" panose="02030600000101010101" pitchFamily="18" charset="-127"/>
                <a:ea typeface="나눔스퀘어" panose="020B0600000101010101"/>
              </a:rPr>
              <a:t>(</a:t>
            </a:r>
            <a:r>
              <a:rPr lang="ko-KR" altLang="en-US" sz="1600" spc="-150" dirty="0" err="1">
                <a:solidFill>
                  <a:schemeClr val="accent1">
                    <a:lumMod val="50000"/>
                  </a:schemeClr>
                </a:solidFill>
                <a:latin typeface="HY강M" panose="02030600000101010101" pitchFamily="18" charset="-127"/>
                <a:ea typeface="나눔스퀘어" panose="020B0600000101010101"/>
              </a:rPr>
              <a:t>사다리타기</a:t>
            </a:r>
            <a:r>
              <a:rPr lang="en-US" altLang="ko-KR" sz="1600" spc="-150" dirty="0">
                <a:solidFill>
                  <a:schemeClr val="accent1">
                    <a:lumMod val="50000"/>
                  </a:schemeClr>
                </a:solidFill>
                <a:latin typeface="HY강M" panose="02030600000101010101" pitchFamily="18" charset="-127"/>
                <a:ea typeface="나눔스퀘어" panose="020B0600000101010101"/>
              </a:rPr>
              <a:t>)</a:t>
            </a:r>
          </a:p>
          <a:p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HY강M" panose="02030600000101010101" pitchFamily="18" charset="-127"/>
              <a:ea typeface="나눔스퀘어" panose="020B0600000101010101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pc="-150" dirty="0" err="1">
                <a:solidFill>
                  <a:prstClr val="black">
                    <a:lumMod val="75000"/>
                    <a:lumOff val="2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왕지강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Y강M" panose="02030600000101010101" pitchFamily="18" charset="-127"/>
                <a:ea typeface="나눔스퀘어" panose="020B0600000101010101"/>
              </a:rPr>
              <a:t>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HY강M" panose="02030600000101010101" pitchFamily="18" charset="-127"/>
              <a:ea typeface="나눔스퀘어" panose="020B0600000101010101"/>
            </a:endParaRPr>
          </a:p>
          <a:p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Y강M" panose="02030600000101010101" pitchFamily="18" charset="-127"/>
                <a:ea typeface="나눔스퀘어" panose="020B0600000101010101"/>
              </a:rPr>
              <a:t>    </a:t>
            </a:r>
            <a:r>
              <a:rPr lang="ko-KR" altLang="en-US" sz="1600" spc="-150" dirty="0" err="1">
                <a:solidFill>
                  <a:schemeClr val="accent1">
                    <a:lumMod val="50000"/>
                  </a:schemeClr>
                </a:solidFill>
                <a:latin typeface="HY강M" panose="02030600000101010101" pitchFamily="18" charset="-127"/>
                <a:ea typeface="나눔스퀘어" panose="020B0600000101010101"/>
              </a:rPr>
              <a:t>별점</a:t>
            </a:r>
            <a:r>
              <a:rPr lang="ko-KR" altLang="en-US" sz="1600" spc="-150" dirty="0">
                <a:solidFill>
                  <a:schemeClr val="accent1">
                    <a:lumMod val="50000"/>
                  </a:schemeClr>
                </a:solidFill>
                <a:latin typeface="HY강M" panose="02030600000101010101" pitchFamily="18" charset="-127"/>
                <a:ea typeface="나눔스퀘어" panose="020B0600000101010101"/>
              </a:rPr>
              <a:t> 매기기</a:t>
            </a:r>
            <a:endParaRPr lang="en-US" altLang="ko-KR" sz="1600" spc="-150" dirty="0">
              <a:solidFill>
                <a:schemeClr val="accent1">
                  <a:lumMod val="50000"/>
                </a:schemeClr>
              </a:solidFill>
              <a:latin typeface="HY강M" panose="02030600000101010101" pitchFamily="18" charset="-127"/>
              <a:ea typeface="나눔스퀘어" panose="020B0600000101010101"/>
            </a:endParaRPr>
          </a:p>
          <a:p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HY강M" panose="02030600000101010101" pitchFamily="18" charset="-127"/>
              <a:ea typeface="나눔스퀘어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압두버싯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Y강M" panose="02030600000101010101" pitchFamily="18" charset="-127"/>
                <a:ea typeface="나눔스퀘어" panose="020B0600000101010101"/>
              </a:rPr>
              <a:t>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HY강M" panose="02030600000101010101" pitchFamily="18" charset="-127"/>
              <a:ea typeface="나눔스퀘어" panose="020B0600000101010101"/>
            </a:endParaRPr>
          </a:p>
          <a:p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HY강M" panose="02030600000101010101" pitchFamily="18" charset="-127"/>
                <a:ea typeface="나눔스퀘어" panose="020B0600000101010101"/>
              </a:rPr>
              <a:t>    </a:t>
            </a:r>
            <a:r>
              <a:rPr lang="ko-KR" altLang="en-US" sz="1600" spc="-150" dirty="0">
                <a:solidFill>
                  <a:schemeClr val="accent1">
                    <a:lumMod val="50000"/>
                  </a:schemeClr>
                </a:solidFill>
                <a:latin typeface="HY강M" panose="02030600000101010101" pitchFamily="18" charset="-127"/>
                <a:ea typeface="나눔스퀘어" panose="020B0600000101010101"/>
              </a:rPr>
              <a:t>언어 변경</a:t>
            </a:r>
            <a:r>
              <a:rPr lang="en-US" altLang="ko-KR" sz="1600" spc="-150" dirty="0">
                <a:solidFill>
                  <a:schemeClr val="accent1">
                    <a:lumMod val="50000"/>
                  </a:schemeClr>
                </a:solidFill>
                <a:latin typeface="HY강M" panose="02030600000101010101" pitchFamily="18" charset="-127"/>
                <a:ea typeface="나눔스퀘어" panose="020B0600000101010101"/>
              </a:rPr>
              <a:t> (</a:t>
            </a:r>
            <a:r>
              <a:rPr lang="ko-KR" altLang="en-US" sz="1600" spc="-150" dirty="0">
                <a:solidFill>
                  <a:schemeClr val="accent1">
                    <a:lumMod val="50000"/>
                  </a:schemeClr>
                </a:solidFill>
                <a:latin typeface="HY강M" panose="02030600000101010101" pitchFamily="18" charset="-127"/>
                <a:ea typeface="나눔스퀘어" panose="020B0600000101010101"/>
              </a:rPr>
              <a:t>한글 </a:t>
            </a:r>
            <a:r>
              <a:rPr lang="en-US" altLang="ko-KR" sz="1600" spc="-150" dirty="0">
                <a:solidFill>
                  <a:schemeClr val="accent1">
                    <a:lumMod val="50000"/>
                  </a:schemeClr>
                </a:solidFill>
                <a:latin typeface="HY강M" panose="02030600000101010101" pitchFamily="18" charset="-127"/>
                <a:ea typeface="나눔스퀘어" panose="020B0600000101010101"/>
                <a:sym typeface="Wingdings" panose="05000000000000000000" pitchFamily="2" charset="2"/>
              </a:rPr>
              <a:t></a:t>
            </a:r>
            <a:r>
              <a:rPr lang="en-US" altLang="ko-KR" sz="1600" spc="-150" dirty="0">
                <a:solidFill>
                  <a:schemeClr val="accent1">
                    <a:lumMod val="50000"/>
                  </a:schemeClr>
                </a:solidFill>
                <a:latin typeface="HY강M" panose="02030600000101010101" pitchFamily="18" charset="-127"/>
                <a:ea typeface="나눔스퀘어" panose="020B0600000101010101"/>
              </a:rPr>
              <a:t> </a:t>
            </a:r>
            <a:r>
              <a:rPr lang="ko-KR" altLang="en-US" sz="1600" spc="-150" dirty="0">
                <a:solidFill>
                  <a:schemeClr val="accent1">
                    <a:lumMod val="50000"/>
                  </a:schemeClr>
                </a:solidFill>
                <a:latin typeface="HY강M" panose="02030600000101010101" pitchFamily="18" charset="-127"/>
                <a:ea typeface="나눔스퀘어" panose="020B0600000101010101"/>
              </a:rPr>
              <a:t>영어</a:t>
            </a:r>
            <a:r>
              <a:rPr lang="en-US" altLang="ko-KR" sz="1600" spc="-150" dirty="0">
                <a:solidFill>
                  <a:schemeClr val="accent1">
                    <a:lumMod val="50000"/>
                  </a:schemeClr>
                </a:solidFill>
                <a:latin typeface="HY강M" panose="02030600000101010101" pitchFamily="18" charset="-127"/>
                <a:ea typeface="나눔스퀘어" panose="020B0600000101010101"/>
              </a:rPr>
              <a:t>)</a:t>
            </a:r>
          </a:p>
          <a:p>
            <a:endParaRPr lang="en-US" altLang="ko-KR" sz="2000" spc="-15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71" name="직선 연결선 270"/>
          <p:cNvCxnSpPr/>
          <p:nvPr/>
        </p:nvCxnSpPr>
        <p:spPr>
          <a:xfrm>
            <a:off x="259080" y="1934512"/>
            <a:ext cx="2895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8" name="그룹 327"/>
          <p:cNvGrpSpPr/>
          <p:nvPr/>
        </p:nvGrpSpPr>
        <p:grpSpPr>
          <a:xfrm>
            <a:off x="3420546" y="2468445"/>
            <a:ext cx="679950" cy="679950"/>
            <a:chOff x="1469928" y="5408227"/>
            <a:chExt cx="679950" cy="679950"/>
          </a:xfrm>
        </p:grpSpPr>
        <p:sp>
          <p:nvSpPr>
            <p:cNvPr id="329" name="타원 328"/>
            <p:cNvSpPr/>
            <p:nvPr/>
          </p:nvSpPr>
          <p:spPr>
            <a:xfrm>
              <a:off x="1469928" y="5408227"/>
              <a:ext cx="679950" cy="679950"/>
            </a:xfrm>
            <a:prstGeom prst="ellipse">
              <a:avLst/>
            </a:prstGeom>
            <a:solidFill>
              <a:srgbClr val="6E73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Freeform 96"/>
            <p:cNvSpPr>
              <a:spLocks noEditPoints="1"/>
            </p:cNvSpPr>
            <p:nvPr/>
          </p:nvSpPr>
          <p:spPr bwMode="auto">
            <a:xfrm>
              <a:off x="1565686" y="5687096"/>
              <a:ext cx="476937" cy="151465"/>
            </a:xfrm>
            <a:custGeom>
              <a:avLst/>
              <a:gdLst>
                <a:gd name="T0" fmla="*/ 395 w 3923"/>
                <a:gd name="T1" fmla="*/ 22 h 1247"/>
                <a:gd name="T2" fmla="*/ 0 w 3923"/>
                <a:gd name="T3" fmla="*/ 22 h 1247"/>
                <a:gd name="T4" fmla="*/ 79 w 3923"/>
                <a:gd name="T5" fmla="*/ 158 h 1247"/>
                <a:gd name="T6" fmla="*/ 79 w 3923"/>
                <a:gd name="T7" fmla="*/ 1222 h 1247"/>
                <a:gd name="T8" fmla="*/ 395 w 3923"/>
                <a:gd name="T9" fmla="*/ 1222 h 1247"/>
                <a:gd name="T10" fmla="*/ 395 w 3923"/>
                <a:gd name="T11" fmla="*/ 22 h 1247"/>
                <a:gd name="T12" fmla="*/ 405 w 3923"/>
                <a:gd name="T13" fmla="*/ 516 h 1247"/>
                <a:gd name="T14" fmla="*/ 943 w 3923"/>
                <a:gd name="T15" fmla="*/ 1231 h 1247"/>
                <a:gd name="T16" fmla="*/ 1310 w 3923"/>
                <a:gd name="T17" fmla="*/ 1231 h 1247"/>
                <a:gd name="T18" fmla="*/ 743 w 3923"/>
                <a:gd name="T19" fmla="*/ 516 h 1247"/>
                <a:gd name="T20" fmla="*/ 1284 w 3923"/>
                <a:gd name="T21" fmla="*/ 19 h 1247"/>
                <a:gd name="T22" fmla="*/ 965 w 3923"/>
                <a:gd name="T23" fmla="*/ 19 h 1247"/>
                <a:gd name="T24" fmla="*/ 408 w 3923"/>
                <a:gd name="T25" fmla="*/ 513 h 1247"/>
                <a:gd name="T26" fmla="*/ 405 w 3923"/>
                <a:gd name="T27" fmla="*/ 516 h 1247"/>
                <a:gd name="T28" fmla="*/ 3923 w 3923"/>
                <a:gd name="T29" fmla="*/ 1225 h 1247"/>
                <a:gd name="T30" fmla="*/ 3923 w 3923"/>
                <a:gd name="T31" fmla="*/ 19 h 1247"/>
                <a:gd name="T32" fmla="*/ 3609 w 3923"/>
                <a:gd name="T33" fmla="*/ 19 h 1247"/>
                <a:gd name="T34" fmla="*/ 3609 w 3923"/>
                <a:gd name="T35" fmla="*/ 1029 h 1247"/>
                <a:gd name="T36" fmla="*/ 3242 w 3923"/>
                <a:gd name="T37" fmla="*/ 1029 h 1247"/>
                <a:gd name="T38" fmla="*/ 3141 w 3923"/>
                <a:gd name="T39" fmla="*/ 902 h 1247"/>
                <a:gd name="T40" fmla="*/ 3141 w 3923"/>
                <a:gd name="T41" fmla="*/ 22 h 1247"/>
                <a:gd name="T42" fmla="*/ 2752 w 3923"/>
                <a:gd name="T43" fmla="*/ 22 h 1247"/>
                <a:gd name="T44" fmla="*/ 2834 w 3923"/>
                <a:gd name="T45" fmla="*/ 155 h 1247"/>
                <a:gd name="T46" fmla="*/ 2834 w 3923"/>
                <a:gd name="T47" fmla="*/ 855 h 1247"/>
                <a:gd name="T48" fmla="*/ 3163 w 3923"/>
                <a:gd name="T49" fmla="*/ 1225 h 1247"/>
                <a:gd name="T50" fmla="*/ 3923 w 3923"/>
                <a:gd name="T51" fmla="*/ 1225 h 1247"/>
                <a:gd name="T52" fmla="*/ 2227 w 3923"/>
                <a:gd name="T53" fmla="*/ 1225 h 1247"/>
                <a:gd name="T54" fmla="*/ 2540 w 3923"/>
                <a:gd name="T55" fmla="*/ 1225 h 1247"/>
                <a:gd name="T56" fmla="*/ 2540 w 3923"/>
                <a:gd name="T57" fmla="*/ 389 h 1247"/>
                <a:gd name="T58" fmla="*/ 2208 w 3923"/>
                <a:gd name="T59" fmla="*/ 19 h 1247"/>
                <a:gd name="T60" fmla="*/ 1367 w 3923"/>
                <a:gd name="T61" fmla="*/ 19 h 1247"/>
                <a:gd name="T62" fmla="*/ 1442 w 3923"/>
                <a:gd name="T63" fmla="*/ 152 h 1247"/>
                <a:gd name="T64" fmla="*/ 1442 w 3923"/>
                <a:gd name="T65" fmla="*/ 1225 h 1247"/>
                <a:gd name="T66" fmla="*/ 1756 w 3923"/>
                <a:gd name="T67" fmla="*/ 1225 h 1247"/>
                <a:gd name="T68" fmla="*/ 1756 w 3923"/>
                <a:gd name="T69" fmla="*/ 215 h 1247"/>
                <a:gd name="T70" fmla="*/ 2123 w 3923"/>
                <a:gd name="T71" fmla="*/ 215 h 1247"/>
                <a:gd name="T72" fmla="*/ 2227 w 3923"/>
                <a:gd name="T73" fmla="*/ 342 h 1247"/>
                <a:gd name="T74" fmla="*/ 2227 w 3923"/>
                <a:gd name="T75" fmla="*/ 1225 h 1247"/>
                <a:gd name="T76" fmla="*/ 2227 w 3923"/>
                <a:gd name="T77" fmla="*/ 1225 h 1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23" h="1247">
                  <a:moveTo>
                    <a:pt x="395" y="22"/>
                  </a:moveTo>
                  <a:lnTo>
                    <a:pt x="0" y="22"/>
                  </a:lnTo>
                  <a:cubicBezTo>
                    <a:pt x="0" y="22"/>
                    <a:pt x="79" y="38"/>
                    <a:pt x="79" y="158"/>
                  </a:cubicBezTo>
                  <a:lnTo>
                    <a:pt x="79" y="1222"/>
                  </a:lnTo>
                  <a:lnTo>
                    <a:pt x="395" y="1222"/>
                  </a:lnTo>
                  <a:lnTo>
                    <a:pt x="395" y="22"/>
                  </a:lnTo>
                  <a:close/>
                  <a:moveTo>
                    <a:pt x="405" y="516"/>
                  </a:moveTo>
                  <a:lnTo>
                    <a:pt x="943" y="1231"/>
                  </a:lnTo>
                  <a:lnTo>
                    <a:pt x="1310" y="1231"/>
                  </a:lnTo>
                  <a:lnTo>
                    <a:pt x="743" y="516"/>
                  </a:lnTo>
                  <a:lnTo>
                    <a:pt x="1284" y="19"/>
                  </a:lnTo>
                  <a:lnTo>
                    <a:pt x="965" y="19"/>
                  </a:lnTo>
                  <a:lnTo>
                    <a:pt x="408" y="513"/>
                  </a:lnTo>
                  <a:lnTo>
                    <a:pt x="405" y="516"/>
                  </a:lnTo>
                  <a:close/>
                  <a:moveTo>
                    <a:pt x="3923" y="1225"/>
                  </a:moveTo>
                  <a:lnTo>
                    <a:pt x="3923" y="19"/>
                  </a:lnTo>
                  <a:lnTo>
                    <a:pt x="3609" y="19"/>
                  </a:lnTo>
                  <a:lnTo>
                    <a:pt x="3609" y="1029"/>
                  </a:lnTo>
                  <a:lnTo>
                    <a:pt x="3242" y="1029"/>
                  </a:lnTo>
                  <a:cubicBezTo>
                    <a:pt x="3208" y="1029"/>
                    <a:pt x="3141" y="1000"/>
                    <a:pt x="3141" y="902"/>
                  </a:cubicBezTo>
                  <a:lnTo>
                    <a:pt x="3141" y="22"/>
                  </a:lnTo>
                  <a:lnTo>
                    <a:pt x="2752" y="22"/>
                  </a:lnTo>
                  <a:cubicBezTo>
                    <a:pt x="2752" y="22"/>
                    <a:pt x="2834" y="38"/>
                    <a:pt x="2834" y="155"/>
                  </a:cubicBezTo>
                  <a:lnTo>
                    <a:pt x="2834" y="855"/>
                  </a:lnTo>
                  <a:cubicBezTo>
                    <a:pt x="2834" y="1247"/>
                    <a:pt x="3163" y="1225"/>
                    <a:pt x="3163" y="1225"/>
                  </a:cubicBezTo>
                  <a:lnTo>
                    <a:pt x="3923" y="1225"/>
                  </a:lnTo>
                  <a:close/>
                  <a:moveTo>
                    <a:pt x="2227" y="1225"/>
                  </a:moveTo>
                  <a:lnTo>
                    <a:pt x="2540" y="1225"/>
                  </a:lnTo>
                  <a:lnTo>
                    <a:pt x="2540" y="389"/>
                  </a:lnTo>
                  <a:cubicBezTo>
                    <a:pt x="2540" y="0"/>
                    <a:pt x="2243" y="19"/>
                    <a:pt x="2208" y="19"/>
                  </a:cubicBezTo>
                  <a:lnTo>
                    <a:pt x="1367" y="19"/>
                  </a:lnTo>
                  <a:cubicBezTo>
                    <a:pt x="1367" y="19"/>
                    <a:pt x="1442" y="48"/>
                    <a:pt x="1442" y="152"/>
                  </a:cubicBezTo>
                  <a:lnTo>
                    <a:pt x="1442" y="1225"/>
                  </a:lnTo>
                  <a:lnTo>
                    <a:pt x="1756" y="1225"/>
                  </a:lnTo>
                  <a:lnTo>
                    <a:pt x="1756" y="215"/>
                  </a:lnTo>
                  <a:lnTo>
                    <a:pt x="2123" y="215"/>
                  </a:lnTo>
                  <a:cubicBezTo>
                    <a:pt x="2157" y="215"/>
                    <a:pt x="2227" y="244"/>
                    <a:pt x="2227" y="342"/>
                  </a:cubicBezTo>
                  <a:lnTo>
                    <a:pt x="2227" y="1225"/>
                  </a:lnTo>
                  <a:lnTo>
                    <a:pt x="2227" y="1225"/>
                  </a:lnTo>
                </a:path>
              </a:pathLst>
            </a:custGeom>
            <a:solidFill>
              <a:srgbClr val="DC1F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31" name="그룹 330"/>
          <p:cNvGrpSpPr/>
          <p:nvPr/>
        </p:nvGrpSpPr>
        <p:grpSpPr>
          <a:xfrm>
            <a:off x="6331914" y="420866"/>
            <a:ext cx="679950" cy="679950"/>
            <a:chOff x="5135643" y="2161494"/>
            <a:chExt cx="679950" cy="679950"/>
          </a:xfrm>
        </p:grpSpPr>
        <p:sp>
          <p:nvSpPr>
            <p:cNvPr id="332" name="타원 331"/>
            <p:cNvSpPr/>
            <p:nvPr/>
          </p:nvSpPr>
          <p:spPr>
            <a:xfrm>
              <a:off x="5135643" y="2161494"/>
              <a:ext cx="679950" cy="679950"/>
            </a:xfrm>
            <a:prstGeom prst="ellipse">
              <a:avLst/>
            </a:prstGeom>
            <a:solidFill>
              <a:srgbClr val="F0B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3" name="그룹 332"/>
            <p:cNvGrpSpPr/>
            <p:nvPr/>
          </p:nvGrpSpPr>
          <p:grpSpPr>
            <a:xfrm>
              <a:off x="5318699" y="2295476"/>
              <a:ext cx="313833" cy="407942"/>
              <a:chOff x="-4990059" y="-1460507"/>
              <a:chExt cx="1169988" cy="1520833"/>
            </a:xfrm>
          </p:grpSpPr>
          <p:sp>
            <p:nvSpPr>
              <p:cNvPr id="334" name="Freeform 17"/>
              <p:cNvSpPr>
                <a:spLocks/>
              </p:cNvSpPr>
              <p:nvPr/>
            </p:nvSpPr>
            <p:spPr bwMode="auto">
              <a:xfrm>
                <a:off x="-4807496" y="-1235080"/>
                <a:ext cx="793750" cy="985842"/>
              </a:xfrm>
              <a:custGeom>
                <a:avLst/>
                <a:gdLst>
                  <a:gd name="T0" fmla="*/ 1040 w 1040"/>
                  <a:gd name="T1" fmla="*/ 544 h 1294"/>
                  <a:gd name="T2" fmla="*/ 469 w 1040"/>
                  <a:gd name="T3" fmla="*/ 35 h 1294"/>
                  <a:gd name="T4" fmla="*/ 19 w 1040"/>
                  <a:gd name="T5" fmla="*/ 478 h 1294"/>
                  <a:gd name="T6" fmla="*/ 123 w 1040"/>
                  <a:gd name="T7" fmla="*/ 858 h 1294"/>
                  <a:gd name="T8" fmla="*/ 260 w 1040"/>
                  <a:gd name="T9" fmla="*/ 1273 h 1294"/>
                  <a:gd name="T10" fmla="*/ 260 w 1040"/>
                  <a:gd name="T11" fmla="*/ 1294 h 1294"/>
                  <a:gd name="T12" fmla="*/ 795 w 1040"/>
                  <a:gd name="T13" fmla="*/ 1294 h 1294"/>
                  <a:gd name="T14" fmla="*/ 795 w 1040"/>
                  <a:gd name="T15" fmla="*/ 1273 h 1294"/>
                  <a:gd name="T16" fmla="*/ 941 w 1040"/>
                  <a:gd name="T17" fmla="*/ 846 h 1294"/>
                  <a:gd name="T18" fmla="*/ 1040 w 1040"/>
                  <a:gd name="T19" fmla="*/ 544 h 1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40" h="1294">
                    <a:moveTo>
                      <a:pt x="1040" y="544"/>
                    </a:moveTo>
                    <a:cubicBezTo>
                      <a:pt x="1040" y="241"/>
                      <a:pt x="779" y="0"/>
                      <a:pt x="469" y="35"/>
                    </a:cubicBezTo>
                    <a:cubicBezTo>
                      <a:pt x="238" y="61"/>
                      <a:pt x="49" y="246"/>
                      <a:pt x="19" y="478"/>
                    </a:cubicBezTo>
                    <a:cubicBezTo>
                      <a:pt x="0" y="621"/>
                      <a:pt x="43" y="755"/>
                      <a:pt x="123" y="858"/>
                    </a:cubicBezTo>
                    <a:cubicBezTo>
                      <a:pt x="214" y="975"/>
                      <a:pt x="260" y="1122"/>
                      <a:pt x="260" y="1273"/>
                    </a:cubicBezTo>
                    <a:lnTo>
                      <a:pt x="260" y="1294"/>
                    </a:lnTo>
                    <a:lnTo>
                      <a:pt x="795" y="1294"/>
                    </a:lnTo>
                    <a:lnTo>
                      <a:pt x="795" y="1273"/>
                    </a:lnTo>
                    <a:cubicBezTo>
                      <a:pt x="795" y="1117"/>
                      <a:pt x="850" y="970"/>
                      <a:pt x="941" y="846"/>
                    </a:cubicBezTo>
                    <a:cubicBezTo>
                      <a:pt x="1004" y="761"/>
                      <a:pt x="1040" y="656"/>
                      <a:pt x="1040" y="544"/>
                    </a:cubicBezTo>
                    <a:close/>
                  </a:path>
                </a:pathLst>
              </a:custGeom>
              <a:noFill/>
              <a:ln w="1524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5" name="Freeform 18"/>
              <p:cNvSpPr>
                <a:spLocks/>
              </p:cNvSpPr>
              <p:nvPr/>
            </p:nvSpPr>
            <p:spPr bwMode="auto">
              <a:xfrm>
                <a:off x="-4618584" y="-142875"/>
                <a:ext cx="423863" cy="100013"/>
              </a:xfrm>
              <a:custGeom>
                <a:avLst/>
                <a:gdLst>
                  <a:gd name="T0" fmla="*/ 493 w 556"/>
                  <a:gd name="T1" fmla="*/ 132 h 132"/>
                  <a:gd name="T2" fmla="*/ 62 w 556"/>
                  <a:gd name="T3" fmla="*/ 132 h 132"/>
                  <a:gd name="T4" fmla="*/ 0 w 556"/>
                  <a:gd name="T5" fmla="*/ 70 h 132"/>
                  <a:gd name="T6" fmla="*/ 0 w 556"/>
                  <a:gd name="T7" fmla="*/ 62 h 132"/>
                  <a:gd name="T8" fmla="*/ 62 w 556"/>
                  <a:gd name="T9" fmla="*/ 0 h 132"/>
                  <a:gd name="T10" fmla="*/ 493 w 556"/>
                  <a:gd name="T11" fmla="*/ 0 h 132"/>
                  <a:gd name="T12" fmla="*/ 556 w 556"/>
                  <a:gd name="T13" fmla="*/ 62 h 132"/>
                  <a:gd name="T14" fmla="*/ 556 w 556"/>
                  <a:gd name="T15" fmla="*/ 70 h 132"/>
                  <a:gd name="T16" fmla="*/ 493 w 556"/>
                  <a:gd name="T17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6" h="132">
                    <a:moveTo>
                      <a:pt x="493" y="132"/>
                    </a:moveTo>
                    <a:lnTo>
                      <a:pt x="62" y="132"/>
                    </a:lnTo>
                    <a:cubicBezTo>
                      <a:pt x="27" y="132"/>
                      <a:pt x="0" y="103"/>
                      <a:pt x="0" y="70"/>
                    </a:cubicBezTo>
                    <a:lnTo>
                      <a:pt x="0" y="62"/>
                    </a:lnTo>
                    <a:cubicBezTo>
                      <a:pt x="0" y="27"/>
                      <a:pt x="28" y="0"/>
                      <a:pt x="62" y="0"/>
                    </a:cubicBezTo>
                    <a:lnTo>
                      <a:pt x="493" y="0"/>
                    </a:lnTo>
                    <a:cubicBezTo>
                      <a:pt x="528" y="0"/>
                      <a:pt x="556" y="28"/>
                      <a:pt x="556" y="62"/>
                    </a:cubicBezTo>
                    <a:lnTo>
                      <a:pt x="556" y="70"/>
                    </a:lnTo>
                    <a:cubicBezTo>
                      <a:pt x="556" y="105"/>
                      <a:pt x="528" y="132"/>
                      <a:pt x="493" y="132"/>
                    </a:cubicBezTo>
                    <a:close/>
                  </a:path>
                </a:pathLst>
              </a:custGeom>
              <a:noFill/>
              <a:ln w="1524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6" name="Freeform 19"/>
              <p:cNvSpPr>
                <a:spLocks/>
              </p:cNvSpPr>
              <p:nvPr/>
            </p:nvSpPr>
            <p:spPr bwMode="auto">
              <a:xfrm>
                <a:off x="-4542384" y="-42862"/>
                <a:ext cx="269875" cy="103188"/>
              </a:xfrm>
              <a:custGeom>
                <a:avLst/>
                <a:gdLst>
                  <a:gd name="T0" fmla="*/ 0 w 354"/>
                  <a:gd name="T1" fmla="*/ 33 h 135"/>
                  <a:gd name="T2" fmla="*/ 0 w 354"/>
                  <a:gd name="T3" fmla="*/ 34 h 135"/>
                  <a:gd name="T4" fmla="*/ 101 w 354"/>
                  <a:gd name="T5" fmla="*/ 135 h 135"/>
                  <a:gd name="T6" fmla="*/ 253 w 354"/>
                  <a:gd name="T7" fmla="*/ 135 h 135"/>
                  <a:gd name="T8" fmla="*/ 354 w 354"/>
                  <a:gd name="T9" fmla="*/ 34 h 135"/>
                  <a:gd name="T10" fmla="*/ 354 w 354"/>
                  <a:gd name="T11" fmla="*/ 33 h 135"/>
                  <a:gd name="T12" fmla="*/ 322 w 354"/>
                  <a:gd name="T13" fmla="*/ 0 h 135"/>
                  <a:gd name="T14" fmla="*/ 32 w 354"/>
                  <a:gd name="T15" fmla="*/ 0 h 135"/>
                  <a:gd name="T16" fmla="*/ 0 w 354"/>
                  <a:gd name="T17" fmla="*/ 33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4" h="135">
                    <a:moveTo>
                      <a:pt x="0" y="33"/>
                    </a:moveTo>
                    <a:lnTo>
                      <a:pt x="0" y="34"/>
                    </a:lnTo>
                    <a:cubicBezTo>
                      <a:pt x="0" y="90"/>
                      <a:pt x="44" y="135"/>
                      <a:pt x="101" y="135"/>
                    </a:cubicBezTo>
                    <a:lnTo>
                      <a:pt x="253" y="135"/>
                    </a:lnTo>
                    <a:cubicBezTo>
                      <a:pt x="309" y="135"/>
                      <a:pt x="354" y="90"/>
                      <a:pt x="354" y="34"/>
                    </a:cubicBezTo>
                    <a:lnTo>
                      <a:pt x="354" y="33"/>
                    </a:lnTo>
                    <a:cubicBezTo>
                      <a:pt x="354" y="15"/>
                      <a:pt x="339" y="0"/>
                      <a:pt x="322" y="0"/>
                    </a:cubicBezTo>
                    <a:lnTo>
                      <a:pt x="32" y="0"/>
                    </a:lnTo>
                    <a:cubicBezTo>
                      <a:pt x="15" y="0"/>
                      <a:pt x="0" y="15"/>
                      <a:pt x="0" y="33"/>
                    </a:cubicBezTo>
                    <a:close/>
                  </a:path>
                </a:pathLst>
              </a:custGeom>
              <a:noFill/>
              <a:ln w="1524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7" name="Line 23"/>
              <p:cNvSpPr>
                <a:spLocks noChangeShapeType="1"/>
              </p:cNvSpPr>
              <p:nvPr/>
            </p:nvSpPr>
            <p:spPr bwMode="auto">
              <a:xfrm flipV="1">
                <a:off x="-4404271" y="-1460507"/>
                <a:ext cx="0" cy="149226"/>
              </a:xfrm>
              <a:prstGeom prst="line">
                <a:avLst/>
              </a:prstGeom>
              <a:noFill/>
              <a:ln w="1524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8" name="Line 24"/>
              <p:cNvSpPr>
                <a:spLocks noChangeShapeType="1"/>
              </p:cNvSpPr>
              <p:nvPr/>
            </p:nvSpPr>
            <p:spPr bwMode="auto">
              <a:xfrm flipV="1">
                <a:off x="-4139158" y="-1408119"/>
                <a:ext cx="68263" cy="133351"/>
              </a:xfrm>
              <a:prstGeom prst="line">
                <a:avLst/>
              </a:prstGeom>
              <a:noFill/>
              <a:ln w="1524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9" name="Line 25"/>
              <p:cNvSpPr>
                <a:spLocks noChangeShapeType="1"/>
              </p:cNvSpPr>
              <p:nvPr/>
            </p:nvSpPr>
            <p:spPr bwMode="auto">
              <a:xfrm flipV="1">
                <a:off x="-3958183" y="-1185868"/>
                <a:ext cx="88900" cy="60325"/>
              </a:xfrm>
              <a:prstGeom prst="line">
                <a:avLst/>
              </a:prstGeom>
              <a:noFill/>
              <a:ln w="1524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0" name="Line 26"/>
              <p:cNvSpPr>
                <a:spLocks noChangeShapeType="1"/>
              </p:cNvSpPr>
              <p:nvPr/>
            </p:nvSpPr>
            <p:spPr bwMode="auto">
              <a:xfrm flipV="1">
                <a:off x="-3893096" y="-928691"/>
                <a:ext cx="73025" cy="11113"/>
              </a:xfrm>
              <a:prstGeom prst="line">
                <a:avLst/>
              </a:prstGeom>
              <a:noFill/>
              <a:ln w="1524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1" name="Line 27"/>
              <p:cNvSpPr>
                <a:spLocks noChangeShapeType="1"/>
              </p:cNvSpPr>
              <p:nvPr/>
            </p:nvSpPr>
            <p:spPr bwMode="auto">
              <a:xfrm flipH="1" flipV="1">
                <a:off x="-4739234" y="-1408119"/>
                <a:ext cx="68263" cy="133351"/>
              </a:xfrm>
              <a:prstGeom prst="line">
                <a:avLst/>
              </a:prstGeom>
              <a:noFill/>
              <a:ln w="1524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2" name="Line 28"/>
              <p:cNvSpPr>
                <a:spLocks noChangeShapeType="1"/>
              </p:cNvSpPr>
              <p:nvPr/>
            </p:nvSpPr>
            <p:spPr bwMode="auto">
              <a:xfrm flipH="1" flipV="1">
                <a:off x="-4940846" y="-1185868"/>
                <a:ext cx="88900" cy="60325"/>
              </a:xfrm>
              <a:prstGeom prst="line">
                <a:avLst/>
              </a:prstGeom>
              <a:noFill/>
              <a:ln w="1524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3" name="Line 29"/>
              <p:cNvSpPr>
                <a:spLocks noChangeShapeType="1"/>
              </p:cNvSpPr>
              <p:nvPr/>
            </p:nvSpPr>
            <p:spPr bwMode="auto">
              <a:xfrm flipH="1" flipV="1">
                <a:off x="-4990059" y="-928691"/>
                <a:ext cx="73025" cy="11113"/>
              </a:xfrm>
              <a:prstGeom prst="line">
                <a:avLst/>
              </a:prstGeom>
              <a:noFill/>
              <a:ln w="1524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4" name="Freeform 30"/>
              <p:cNvSpPr>
                <a:spLocks/>
              </p:cNvSpPr>
              <p:nvPr/>
            </p:nvSpPr>
            <p:spPr bwMode="auto">
              <a:xfrm>
                <a:off x="-4651921" y="-249238"/>
                <a:ext cx="488950" cy="103188"/>
              </a:xfrm>
              <a:custGeom>
                <a:avLst/>
                <a:gdLst>
                  <a:gd name="T0" fmla="*/ 574 w 642"/>
                  <a:gd name="T1" fmla="*/ 137 h 137"/>
                  <a:gd name="T2" fmla="*/ 69 w 642"/>
                  <a:gd name="T3" fmla="*/ 137 h 137"/>
                  <a:gd name="T4" fmla="*/ 0 w 642"/>
                  <a:gd name="T5" fmla="*/ 68 h 137"/>
                  <a:gd name="T6" fmla="*/ 0 w 642"/>
                  <a:gd name="T7" fmla="*/ 68 h 137"/>
                  <a:gd name="T8" fmla="*/ 69 w 642"/>
                  <a:gd name="T9" fmla="*/ 0 h 137"/>
                  <a:gd name="T10" fmla="*/ 574 w 642"/>
                  <a:gd name="T11" fmla="*/ 0 h 137"/>
                  <a:gd name="T12" fmla="*/ 642 w 642"/>
                  <a:gd name="T13" fmla="*/ 68 h 137"/>
                  <a:gd name="T14" fmla="*/ 642 w 642"/>
                  <a:gd name="T15" fmla="*/ 68 h 137"/>
                  <a:gd name="T16" fmla="*/ 574 w 642"/>
                  <a:gd name="T1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2" h="137">
                    <a:moveTo>
                      <a:pt x="574" y="137"/>
                    </a:moveTo>
                    <a:lnTo>
                      <a:pt x="69" y="137"/>
                    </a:lnTo>
                    <a:cubicBezTo>
                      <a:pt x="31" y="137"/>
                      <a:pt x="0" y="107"/>
                      <a:pt x="0" y="68"/>
                    </a:cubicBezTo>
                    <a:lnTo>
                      <a:pt x="0" y="68"/>
                    </a:lnTo>
                    <a:cubicBezTo>
                      <a:pt x="0" y="31"/>
                      <a:pt x="30" y="0"/>
                      <a:pt x="69" y="0"/>
                    </a:cubicBezTo>
                    <a:lnTo>
                      <a:pt x="574" y="0"/>
                    </a:lnTo>
                    <a:cubicBezTo>
                      <a:pt x="611" y="0"/>
                      <a:pt x="642" y="30"/>
                      <a:pt x="642" y="68"/>
                    </a:cubicBezTo>
                    <a:lnTo>
                      <a:pt x="642" y="68"/>
                    </a:lnTo>
                    <a:cubicBezTo>
                      <a:pt x="642" y="107"/>
                      <a:pt x="611" y="137"/>
                      <a:pt x="574" y="137"/>
                    </a:cubicBezTo>
                    <a:close/>
                  </a:path>
                </a:pathLst>
              </a:custGeom>
              <a:noFill/>
              <a:ln w="1524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345" name="그룹 344"/>
          <p:cNvGrpSpPr/>
          <p:nvPr/>
        </p:nvGrpSpPr>
        <p:grpSpPr>
          <a:xfrm>
            <a:off x="5092908" y="421812"/>
            <a:ext cx="679950" cy="679950"/>
            <a:chOff x="7884928" y="4325982"/>
            <a:chExt cx="679950" cy="679950"/>
          </a:xfrm>
        </p:grpSpPr>
        <p:sp>
          <p:nvSpPr>
            <p:cNvPr id="346" name="타원 345"/>
            <p:cNvSpPr/>
            <p:nvPr/>
          </p:nvSpPr>
          <p:spPr>
            <a:xfrm>
              <a:off x="7884928" y="4325982"/>
              <a:ext cx="679950" cy="679950"/>
            </a:xfrm>
            <a:prstGeom prst="ellipse">
              <a:avLst/>
            </a:prstGeom>
            <a:solidFill>
              <a:srgbClr val="66C2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7" name="그룹 346"/>
            <p:cNvGrpSpPr/>
            <p:nvPr/>
          </p:nvGrpSpPr>
          <p:grpSpPr>
            <a:xfrm>
              <a:off x="8017579" y="4515977"/>
              <a:ext cx="414647" cy="303838"/>
              <a:chOff x="6177373" y="3799794"/>
              <a:chExt cx="2543283" cy="1863624"/>
            </a:xfrm>
          </p:grpSpPr>
          <p:grpSp>
            <p:nvGrpSpPr>
              <p:cNvPr id="348" name="그룹 347"/>
              <p:cNvGrpSpPr/>
              <p:nvPr/>
            </p:nvGrpSpPr>
            <p:grpSpPr>
              <a:xfrm>
                <a:off x="6177373" y="4118929"/>
                <a:ext cx="2543283" cy="1544489"/>
                <a:chOff x="5912349" y="5159840"/>
                <a:chExt cx="2543283" cy="1544489"/>
              </a:xfrm>
            </p:grpSpPr>
            <p:grpSp>
              <p:nvGrpSpPr>
                <p:cNvPr id="387" name="그룹 386"/>
                <p:cNvGrpSpPr/>
                <p:nvPr/>
              </p:nvGrpSpPr>
              <p:grpSpPr>
                <a:xfrm rot="21239488">
                  <a:off x="5957451" y="5169871"/>
                  <a:ext cx="2431218" cy="1534458"/>
                  <a:chOff x="-7177922" y="5163608"/>
                  <a:chExt cx="2431218" cy="1534458"/>
                </a:xfrm>
                <a:solidFill>
                  <a:srgbClr val="DE9E10"/>
                </a:solidFill>
              </p:grpSpPr>
              <p:sp>
                <p:nvSpPr>
                  <p:cNvPr id="414" name="타원 413"/>
                  <p:cNvSpPr/>
                  <p:nvPr/>
                </p:nvSpPr>
                <p:spPr>
                  <a:xfrm rot="2701234">
                    <a:off x="-7211570" y="5833815"/>
                    <a:ext cx="318693" cy="251398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5" name="타원 414"/>
                  <p:cNvSpPr/>
                  <p:nvPr/>
                </p:nvSpPr>
                <p:spPr>
                  <a:xfrm>
                    <a:off x="-6385560" y="6431929"/>
                    <a:ext cx="426721" cy="266137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6" name="타원 415"/>
                  <p:cNvSpPr/>
                  <p:nvPr/>
                </p:nvSpPr>
                <p:spPr>
                  <a:xfrm>
                    <a:off x="-5012841" y="5680710"/>
                    <a:ext cx="266137" cy="29438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7" name="타원 416"/>
                  <p:cNvSpPr/>
                  <p:nvPr/>
                </p:nvSpPr>
                <p:spPr>
                  <a:xfrm rot="21175019">
                    <a:off x="-4998670" y="5913431"/>
                    <a:ext cx="219721" cy="25686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8" name="직사각형 417"/>
                  <p:cNvSpPr/>
                  <p:nvPr/>
                </p:nvSpPr>
                <p:spPr>
                  <a:xfrm rot="4013755">
                    <a:off x="-5637029" y="5646856"/>
                    <a:ext cx="251460" cy="132259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9" name="직사각형 418"/>
                  <p:cNvSpPr/>
                  <p:nvPr/>
                </p:nvSpPr>
                <p:spPr>
                  <a:xfrm rot="18396754" flipH="1">
                    <a:off x="-6776260" y="5779203"/>
                    <a:ext cx="251460" cy="959461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0" name="타원 419"/>
                  <p:cNvSpPr/>
                  <p:nvPr/>
                </p:nvSpPr>
                <p:spPr>
                  <a:xfrm>
                    <a:off x="-5711506" y="5163608"/>
                    <a:ext cx="275593" cy="29438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1" name="직사각형 420"/>
                  <p:cNvSpPr/>
                  <p:nvPr/>
                </p:nvSpPr>
                <p:spPr>
                  <a:xfrm rot="18396754" flipH="1">
                    <a:off x="-5347811" y="5156921"/>
                    <a:ext cx="251460" cy="79832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2" name="직사각형 421"/>
                  <p:cNvSpPr/>
                  <p:nvPr/>
                </p:nvSpPr>
                <p:spPr>
                  <a:xfrm rot="4013755">
                    <a:off x="-6464654" y="4815903"/>
                    <a:ext cx="251460" cy="1607378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3" name="평행 사변형 422"/>
                  <p:cNvSpPr/>
                  <p:nvPr/>
                </p:nvSpPr>
                <p:spPr>
                  <a:xfrm rot="20077971" flipH="1">
                    <a:off x="-6963532" y="5465442"/>
                    <a:ext cx="2004076" cy="957100"/>
                  </a:xfrm>
                  <a:prstGeom prst="parallelogram">
                    <a:avLst>
                      <a:gd name="adj" fmla="val 53027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88" name="그룹 387"/>
                <p:cNvGrpSpPr/>
                <p:nvPr/>
              </p:nvGrpSpPr>
              <p:grpSpPr>
                <a:xfrm rot="21239488">
                  <a:off x="6013941" y="5159840"/>
                  <a:ext cx="2349423" cy="1277030"/>
                  <a:chOff x="-7096168" y="5138640"/>
                  <a:chExt cx="2349423" cy="1277030"/>
                </a:xfrm>
                <a:solidFill>
                  <a:srgbClr val="F0B636"/>
                </a:solidFill>
              </p:grpSpPr>
              <p:sp>
                <p:nvSpPr>
                  <p:cNvPr id="405" name="타원 404"/>
                  <p:cNvSpPr/>
                  <p:nvPr/>
                </p:nvSpPr>
                <p:spPr>
                  <a:xfrm rot="401391">
                    <a:off x="-6353965" y="6164303"/>
                    <a:ext cx="412218" cy="251367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06" name="타원 405"/>
                  <p:cNvSpPr/>
                  <p:nvPr/>
                </p:nvSpPr>
                <p:spPr>
                  <a:xfrm>
                    <a:off x="-5819255" y="5478959"/>
                    <a:ext cx="266137" cy="29438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07" name="타원 406"/>
                  <p:cNvSpPr/>
                  <p:nvPr/>
                </p:nvSpPr>
                <p:spPr>
                  <a:xfrm rot="1572918">
                    <a:off x="-4961509" y="5659553"/>
                    <a:ext cx="214764" cy="227578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08" name="직사각형 407"/>
                  <p:cNvSpPr/>
                  <p:nvPr/>
                </p:nvSpPr>
                <p:spPr>
                  <a:xfrm rot="4013755">
                    <a:off x="-5606930" y="5355913"/>
                    <a:ext cx="251460" cy="133945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09" name="타원 408"/>
                  <p:cNvSpPr/>
                  <p:nvPr/>
                </p:nvSpPr>
                <p:spPr>
                  <a:xfrm>
                    <a:off x="-5692233" y="5138640"/>
                    <a:ext cx="275593" cy="29438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0" name="직사각형 409"/>
                  <p:cNvSpPr/>
                  <p:nvPr/>
                </p:nvSpPr>
                <p:spPr>
                  <a:xfrm rot="18396754" flipH="1">
                    <a:off x="-5328538" y="5131953"/>
                    <a:ext cx="251460" cy="79832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1" name="자유형 410"/>
                  <p:cNvSpPr/>
                  <p:nvPr/>
                </p:nvSpPr>
                <p:spPr>
                  <a:xfrm rot="4013755">
                    <a:off x="-6432363" y="4799536"/>
                    <a:ext cx="251460" cy="1579069"/>
                  </a:xfrm>
                  <a:custGeom>
                    <a:avLst/>
                    <a:gdLst>
                      <a:gd name="connsiteX0" fmla="*/ 0 w 251460"/>
                      <a:gd name="connsiteY0" fmla="*/ 0 h 1579069"/>
                      <a:gd name="connsiteX1" fmla="*/ 251460 w 251460"/>
                      <a:gd name="connsiteY1" fmla="*/ 0 h 1579069"/>
                      <a:gd name="connsiteX2" fmla="*/ 251460 w 251460"/>
                      <a:gd name="connsiteY2" fmla="*/ 1432226 h 1579069"/>
                      <a:gd name="connsiteX3" fmla="*/ 0 w 251460"/>
                      <a:gd name="connsiteY3" fmla="*/ 1579069 h 15790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51460" h="1579069">
                        <a:moveTo>
                          <a:pt x="0" y="0"/>
                        </a:moveTo>
                        <a:lnTo>
                          <a:pt x="251460" y="0"/>
                        </a:lnTo>
                        <a:lnTo>
                          <a:pt x="251460" y="1432226"/>
                        </a:lnTo>
                        <a:lnTo>
                          <a:pt x="0" y="157906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2" name="직사각형 411"/>
                  <p:cNvSpPr/>
                  <p:nvPr/>
                </p:nvSpPr>
                <p:spPr>
                  <a:xfrm rot="18396754" flipH="1">
                    <a:off x="-6654042" y="5636983"/>
                    <a:ext cx="251460" cy="79832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3" name="평행 사변형 412"/>
                  <p:cNvSpPr/>
                  <p:nvPr/>
                </p:nvSpPr>
                <p:spPr>
                  <a:xfrm rot="20077971" flipH="1">
                    <a:off x="-6654885" y="5423132"/>
                    <a:ext cx="1628785" cy="777870"/>
                  </a:xfrm>
                  <a:prstGeom prst="parallelogram">
                    <a:avLst>
                      <a:gd name="adj" fmla="val 53027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89" name="그룹 388"/>
                <p:cNvGrpSpPr/>
                <p:nvPr/>
              </p:nvGrpSpPr>
              <p:grpSpPr>
                <a:xfrm rot="21239488">
                  <a:off x="5912349" y="6076883"/>
                  <a:ext cx="2543283" cy="596643"/>
                  <a:chOff x="2538531" y="4642624"/>
                  <a:chExt cx="2543283" cy="596643"/>
                </a:xfrm>
                <a:solidFill>
                  <a:srgbClr val="F0B636"/>
                </a:solidFill>
              </p:grpSpPr>
              <p:sp>
                <p:nvSpPr>
                  <p:cNvPr id="398" name="한쪽 모서리가 둥근 사각형 397"/>
                  <p:cNvSpPr/>
                  <p:nvPr/>
                </p:nvSpPr>
                <p:spPr>
                  <a:xfrm rot="9300000" flipH="1">
                    <a:off x="3745715" y="5075616"/>
                    <a:ext cx="76933" cy="122388"/>
                  </a:xfrm>
                  <a:prstGeom prst="round1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9" name="양쪽 모서리가 둥근 사각형 398"/>
                  <p:cNvSpPr/>
                  <p:nvPr/>
                </p:nvSpPr>
                <p:spPr>
                  <a:xfrm rot="18439979">
                    <a:off x="3011617" y="4253865"/>
                    <a:ext cx="133676" cy="1079847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00" name="막힌 원호 399"/>
                  <p:cNvSpPr/>
                  <p:nvPr/>
                </p:nvSpPr>
                <p:spPr>
                  <a:xfrm rot="10800000">
                    <a:off x="3359164" y="4642624"/>
                    <a:ext cx="575718" cy="596643"/>
                  </a:xfrm>
                  <a:prstGeom prst="blockArc">
                    <a:avLst>
                      <a:gd name="adj1" fmla="val 14578245"/>
                      <a:gd name="adj2" fmla="val 18502063"/>
                      <a:gd name="adj3" fmla="val 19998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1" name="달 400"/>
                  <p:cNvSpPr/>
                  <p:nvPr/>
                </p:nvSpPr>
                <p:spPr>
                  <a:xfrm rot="16495468">
                    <a:off x="3569769" y="5031850"/>
                    <a:ext cx="105403" cy="210806"/>
                  </a:xfrm>
                  <a:prstGeom prst="moon">
                    <a:avLst>
                      <a:gd name="adj" fmla="val 71577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02" name="달 401"/>
                  <p:cNvSpPr/>
                  <p:nvPr/>
                </p:nvSpPr>
                <p:spPr>
                  <a:xfrm rot="15117467">
                    <a:off x="3642946" y="4987543"/>
                    <a:ext cx="105403" cy="338181"/>
                  </a:xfrm>
                  <a:prstGeom prst="moon">
                    <a:avLst>
                      <a:gd name="adj" fmla="val 19296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03" name="달 402"/>
                  <p:cNvSpPr/>
                  <p:nvPr/>
                </p:nvSpPr>
                <p:spPr>
                  <a:xfrm rot="18000000">
                    <a:off x="3491179" y="4974341"/>
                    <a:ext cx="105403" cy="338181"/>
                  </a:xfrm>
                  <a:prstGeom prst="moon">
                    <a:avLst>
                      <a:gd name="adj" fmla="val 19296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04" name="한쪽 모서리가 둥근 사각형 403"/>
                  <p:cNvSpPr/>
                  <p:nvPr/>
                </p:nvSpPr>
                <p:spPr>
                  <a:xfrm rot="9400269" flipH="1">
                    <a:off x="3736325" y="4783987"/>
                    <a:ext cx="1345489" cy="142109"/>
                  </a:xfrm>
                  <a:prstGeom prst="round1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90" name="그룹 389"/>
                <p:cNvGrpSpPr/>
                <p:nvPr/>
              </p:nvGrpSpPr>
              <p:grpSpPr>
                <a:xfrm rot="21239488">
                  <a:off x="5930702" y="6057105"/>
                  <a:ext cx="2454408" cy="596643"/>
                  <a:chOff x="2559097" y="4642624"/>
                  <a:chExt cx="2454408" cy="596643"/>
                </a:xfrm>
              </p:grpSpPr>
              <p:sp>
                <p:nvSpPr>
                  <p:cNvPr id="391" name="한쪽 모서리가 둥근 사각형 390"/>
                  <p:cNvSpPr/>
                  <p:nvPr/>
                </p:nvSpPr>
                <p:spPr>
                  <a:xfrm rot="9300000" flipH="1">
                    <a:off x="3745715" y="5075616"/>
                    <a:ext cx="76933" cy="122388"/>
                  </a:xfrm>
                  <a:prstGeom prst="round1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2" name="양쪽 모서리가 둥근 사각형 391"/>
                  <p:cNvSpPr/>
                  <p:nvPr/>
                </p:nvSpPr>
                <p:spPr>
                  <a:xfrm rot="18439979">
                    <a:off x="3031652" y="4283906"/>
                    <a:ext cx="116601" cy="106171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3" name="막힌 원호 392"/>
                  <p:cNvSpPr/>
                  <p:nvPr/>
                </p:nvSpPr>
                <p:spPr>
                  <a:xfrm rot="10800000">
                    <a:off x="3359164" y="4642624"/>
                    <a:ext cx="575718" cy="596643"/>
                  </a:xfrm>
                  <a:prstGeom prst="blockArc">
                    <a:avLst>
                      <a:gd name="adj1" fmla="val 14578245"/>
                      <a:gd name="adj2" fmla="val 18502063"/>
                      <a:gd name="adj3" fmla="val 19998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4" name="달 393"/>
                  <p:cNvSpPr/>
                  <p:nvPr/>
                </p:nvSpPr>
                <p:spPr>
                  <a:xfrm rot="16495468">
                    <a:off x="3569769" y="5031850"/>
                    <a:ext cx="105403" cy="210806"/>
                  </a:xfrm>
                  <a:prstGeom prst="moon">
                    <a:avLst>
                      <a:gd name="adj" fmla="val 71577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5" name="달 394"/>
                  <p:cNvSpPr/>
                  <p:nvPr/>
                </p:nvSpPr>
                <p:spPr>
                  <a:xfrm rot="15117467">
                    <a:off x="3642946" y="4987543"/>
                    <a:ext cx="105403" cy="338181"/>
                  </a:xfrm>
                  <a:prstGeom prst="moon">
                    <a:avLst>
                      <a:gd name="adj" fmla="val 19296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6" name="달 395"/>
                  <p:cNvSpPr/>
                  <p:nvPr/>
                </p:nvSpPr>
                <p:spPr>
                  <a:xfrm rot="18000000">
                    <a:off x="3491179" y="4974341"/>
                    <a:ext cx="105403" cy="338181"/>
                  </a:xfrm>
                  <a:prstGeom prst="moon">
                    <a:avLst>
                      <a:gd name="adj" fmla="val 19296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7" name="한쪽 모서리가 둥근 사각형 396"/>
                  <p:cNvSpPr/>
                  <p:nvPr/>
                </p:nvSpPr>
                <p:spPr>
                  <a:xfrm rot="9400269" flipH="1">
                    <a:off x="3743309" y="4817812"/>
                    <a:ext cx="1270196" cy="122388"/>
                  </a:xfrm>
                  <a:prstGeom prst="round1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349" name="그룹 348"/>
              <p:cNvGrpSpPr/>
              <p:nvPr/>
            </p:nvGrpSpPr>
            <p:grpSpPr>
              <a:xfrm rot="21179909">
                <a:off x="6369300" y="3799794"/>
                <a:ext cx="2204660" cy="1321799"/>
                <a:chOff x="6130963" y="3412386"/>
                <a:chExt cx="2204660" cy="1321799"/>
              </a:xfrm>
            </p:grpSpPr>
            <p:grpSp>
              <p:nvGrpSpPr>
                <p:cNvPr id="350" name="그룹 349"/>
                <p:cNvGrpSpPr/>
                <p:nvPr/>
              </p:nvGrpSpPr>
              <p:grpSpPr>
                <a:xfrm rot="293476">
                  <a:off x="6241345" y="3412386"/>
                  <a:ext cx="2094278" cy="1321799"/>
                  <a:chOff x="-7177922" y="5163608"/>
                  <a:chExt cx="2431218" cy="1534458"/>
                </a:xfrm>
                <a:solidFill>
                  <a:srgbClr val="E2492A"/>
                </a:solidFill>
              </p:grpSpPr>
              <p:sp>
                <p:nvSpPr>
                  <p:cNvPr id="377" name="타원 376"/>
                  <p:cNvSpPr/>
                  <p:nvPr/>
                </p:nvSpPr>
                <p:spPr>
                  <a:xfrm rot="2701234">
                    <a:off x="-7211570" y="5833815"/>
                    <a:ext cx="318693" cy="251398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8" name="타원 377"/>
                  <p:cNvSpPr/>
                  <p:nvPr/>
                </p:nvSpPr>
                <p:spPr>
                  <a:xfrm>
                    <a:off x="-6385560" y="6431929"/>
                    <a:ext cx="426721" cy="266137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9" name="타원 378"/>
                  <p:cNvSpPr/>
                  <p:nvPr/>
                </p:nvSpPr>
                <p:spPr>
                  <a:xfrm>
                    <a:off x="-5012841" y="5680710"/>
                    <a:ext cx="266137" cy="29438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0" name="타원 379"/>
                  <p:cNvSpPr/>
                  <p:nvPr/>
                </p:nvSpPr>
                <p:spPr>
                  <a:xfrm rot="21175019">
                    <a:off x="-4998670" y="5913431"/>
                    <a:ext cx="219721" cy="25686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1" name="직사각형 380"/>
                  <p:cNvSpPr/>
                  <p:nvPr/>
                </p:nvSpPr>
                <p:spPr>
                  <a:xfrm rot="4013755">
                    <a:off x="-5637029" y="5646856"/>
                    <a:ext cx="251460" cy="132259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2" name="직사각형 381"/>
                  <p:cNvSpPr/>
                  <p:nvPr/>
                </p:nvSpPr>
                <p:spPr>
                  <a:xfrm rot="18396754" flipH="1">
                    <a:off x="-6776260" y="5779203"/>
                    <a:ext cx="251460" cy="959461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3" name="타원 382"/>
                  <p:cNvSpPr/>
                  <p:nvPr/>
                </p:nvSpPr>
                <p:spPr>
                  <a:xfrm>
                    <a:off x="-5711506" y="5163608"/>
                    <a:ext cx="275593" cy="29438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4" name="직사각형 383"/>
                  <p:cNvSpPr/>
                  <p:nvPr/>
                </p:nvSpPr>
                <p:spPr>
                  <a:xfrm rot="18396754" flipH="1">
                    <a:off x="-5347811" y="5156921"/>
                    <a:ext cx="251460" cy="79832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5" name="직사각형 384"/>
                  <p:cNvSpPr/>
                  <p:nvPr/>
                </p:nvSpPr>
                <p:spPr>
                  <a:xfrm rot="4013755">
                    <a:off x="-6464654" y="4815903"/>
                    <a:ext cx="251460" cy="1607378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6" name="평행 사변형 385"/>
                  <p:cNvSpPr/>
                  <p:nvPr/>
                </p:nvSpPr>
                <p:spPr>
                  <a:xfrm rot="20077971" flipH="1">
                    <a:off x="-6963532" y="5465442"/>
                    <a:ext cx="2004076" cy="957100"/>
                  </a:xfrm>
                  <a:prstGeom prst="parallelogram">
                    <a:avLst>
                      <a:gd name="adj" fmla="val 53027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51" name="그룹 350"/>
                <p:cNvGrpSpPr/>
                <p:nvPr/>
              </p:nvGrpSpPr>
              <p:grpSpPr>
                <a:xfrm rot="293476">
                  <a:off x="6304021" y="3412988"/>
                  <a:ext cx="2023819" cy="1100045"/>
                  <a:chOff x="-7096166" y="5138638"/>
                  <a:chExt cx="2349423" cy="1277026"/>
                </a:xfrm>
                <a:solidFill>
                  <a:srgbClr val="E8725A"/>
                </a:solidFill>
              </p:grpSpPr>
              <p:sp>
                <p:nvSpPr>
                  <p:cNvPr id="368" name="타원 367"/>
                  <p:cNvSpPr/>
                  <p:nvPr/>
                </p:nvSpPr>
                <p:spPr>
                  <a:xfrm rot="401391">
                    <a:off x="-6353963" y="6164298"/>
                    <a:ext cx="412218" cy="25136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9" name="타원 368"/>
                  <p:cNvSpPr/>
                  <p:nvPr/>
                </p:nvSpPr>
                <p:spPr>
                  <a:xfrm>
                    <a:off x="-5819254" y="5478955"/>
                    <a:ext cx="266137" cy="29438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0" name="타원 369"/>
                  <p:cNvSpPr/>
                  <p:nvPr/>
                </p:nvSpPr>
                <p:spPr>
                  <a:xfrm rot="1572918">
                    <a:off x="-4961507" y="5659550"/>
                    <a:ext cx="214764" cy="227578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1" name="직사각형 370"/>
                  <p:cNvSpPr/>
                  <p:nvPr/>
                </p:nvSpPr>
                <p:spPr>
                  <a:xfrm rot="4013755">
                    <a:off x="-5606929" y="5355909"/>
                    <a:ext cx="251459" cy="133945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2" name="타원 371"/>
                  <p:cNvSpPr/>
                  <p:nvPr/>
                </p:nvSpPr>
                <p:spPr>
                  <a:xfrm>
                    <a:off x="-5692231" y="5138638"/>
                    <a:ext cx="275593" cy="29438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3" name="직사각형 372"/>
                  <p:cNvSpPr/>
                  <p:nvPr/>
                </p:nvSpPr>
                <p:spPr>
                  <a:xfrm rot="18396754" flipH="1">
                    <a:off x="-5328537" y="5131953"/>
                    <a:ext cx="251459" cy="79832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4" name="자유형 373"/>
                  <p:cNvSpPr/>
                  <p:nvPr/>
                </p:nvSpPr>
                <p:spPr>
                  <a:xfrm rot="4013755">
                    <a:off x="-6432361" y="4799537"/>
                    <a:ext cx="251459" cy="1579069"/>
                  </a:xfrm>
                  <a:custGeom>
                    <a:avLst/>
                    <a:gdLst>
                      <a:gd name="connsiteX0" fmla="*/ 0 w 251460"/>
                      <a:gd name="connsiteY0" fmla="*/ 0 h 1579069"/>
                      <a:gd name="connsiteX1" fmla="*/ 251460 w 251460"/>
                      <a:gd name="connsiteY1" fmla="*/ 0 h 1579069"/>
                      <a:gd name="connsiteX2" fmla="*/ 251460 w 251460"/>
                      <a:gd name="connsiteY2" fmla="*/ 1432226 h 1579069"/>
                      <a:gd name="connsiteX3" fmla="*/ 0 w 251460"/>
                      <a:gd name="connsiteY3" fmla="*/ 1579069 h 15790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51460" h="1579069">
                        <a:moveTo>
                          <a:pt x="0" y="0"/>
                        </a:moveTo>
                        <a:lnTo>
                          <a:pt x="251460" y="0"/>
                        </a:lnTo>
                        <a:lnTo>
                          <a:pt x="251460" y="1432226"/>
                        </a:lnTo>
                        <a:lnTo>
                          <a:pt x="0" y="1579069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5" name="직사각형 374"/>
                  <p:cNvSpPr/>
                  <p:nvPr/>
                </p:nvSpPr>
                <p:spPr>
                  <a:xfrm rot="18396754" flipH="1">
                    <a:off x="-6654040" y="5636982"/>
                    <a:ext cx="251459" cy="79832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6" name="평행 사변형 375"/>
                  <p:cNvSpPr/>
                  <p:nvPr/>
                </p:nvSpPr>
                <p:spPr>
                  <a:xfrm rot="20077971" flipH="1">
                    <a:off x="-6654885" y="5423132"/>
                    <a:ext cx="1628784" cy="777870"/>
                  </a:xfrm>
                  <a:prstGeom prst="parallelogram">
                    <a:avLst>
                      <a:gd name="adj" fmla="val 53027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52" name="그룹 351"/>
                <p:cNvGrpSpPr/>
                <p:nvPr/>
              </p:nvGrpSpPr>
              <p:grpSpPr>
                <a:xfrm rot="293476">
                  <a:off x="6130963" y="4188669"/>
                  <a:ext cx="2190809" cy="513955"/>
                  <a:chOff x="2538533" y="4642633"/>
                  <a:chExt cx="2543281" cy="596644"/>
                </a:xfrm>
                <a:solidFill>
                  <a:srgbClr val="E8725A"/>
                </a:solidFill>
              </p:grpSpPr>
              <p:sp>
                <p:nvSpPr>
                  <p:cNvPr id="361" name="한쪽 모서리가 둥근 사각형 360"/>
                  <p:cNvSpPr/>
                  <p:nvPr/>
                </p:nvSpPr>
                <p:spPr>
                  <a:xfrm rot="9300000" flipH="1">
                    <a:off x="3745717" y="5075626"/>
                    <a:ext cx="76933" cy="122388"/>
                  </a:xfrm>
                  <a:prstGeom prst="round1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2" name="양쪽 모서리가 둥근 사각형 361"/>
                  <p:cNvSpPr/>
                  <p:nvPr/>
                </p:nvSpPr>
                <p:spPr>
                  <a:xfrm rot="18439979">
                    <a:off x="3011619" y="4253874"/>
                    <a:ext cx="133676" cy="1079847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3" name="막힌 원호 362"/>
                  <p:cNvSpPr/>
                  <p:nvPr/>
                </p:nvSpPr>
                <p:spPr>
                  <a:xfrm rot="10800000">
                    <a:off x="3359165" y="4642633"/>
                    <a:ext cx="575718" cy="596644"/>
                  </a:xfrm>
                  <a:prstGeom prst="blockArc">
                    <a:avLst>
                      <a:gd name="adj1" fmla="val 14578245"/>
                      <a:gd name="adj2" fmla="val 18502063"/>
                      <a:gd name="adj3" fmla="val 19998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4" name="달 363"/>
                  <p:cNvSpPr/>
                  <p:nvPr/>
                </p:nvSpPr>
                <p:spPr>
                  <a:xfrm rot="16495468">
                    <a:off x="3569770" y="5031859"/>
                    <a:ext cx="105403" cy="210807"/>
                  </a:xfrm>
                  <a:prstGeom prst="moon">
                    <a:avLst>
                      <a:gd name="adj" fmla="val 71577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5" name="달 364"/>
                  <p:cNvSpPr/>
                  <p:nvPr/>
                </p:nvSpPr>
                <p:spPr>
                  <a:xfrm rot="15117467">
                    <a:off x="3642948" y="4987550"/>
                    <a:ext cx="105403" cy="338181"/>
                  </a:xfrm>
                  <a:prstGeom prst="moon">
                    <a:avLst>
                      <a:gd name="adj" fmla="val 19296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6" name="달 365"/>
                  <p:cNvSpPr/>
                  <p:nvPr/>
                </p:nvSpPr>
                <p:spPr>
                  <a:xfrm rot="18000000">
                    <a:off x="3491180" y="4974354"/>
                    <a:ext cx="105403" cy="338181"/>
                  </a:xfrm>
                  <a:prstGeom prst="moon">
                    <a:avLst>
                      <a:gd name="adj" fmla="val 19296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7" name="한쪽 모서리가 둥근 사각형 366"/>
                  <p:cNvSpPr/>
                  <p:nvPr/>
                </p:nvSpPr>
                <p:spPr>
                  <a:xfrm rot="9400269" flipH="1">
                    <a:off x="3736325" y="4783987"/>
                    <a:ext cx="1345489" cy="142109"/>
                  </a:xfrm>
                  <a:prstGeom prst="round1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53" name="그룹 352"/>
                <p:cNvGrpSpPr/>
                <p:nvPr/>
              </p:nvGrpSpPr>
              <p:grpSpPr>
                <a:xfrm rot="293476">
                  <a:off x="6150399" y="4167690"/>
                  <a:ext cx="2114254" cy="513955"/>
                  <a:chOff x="2559097" y="4642624"/>
                  <a:chExt cx="2454408" cy="596643"/>
                </a:xfrm>
              </p:grpSpPr>
              <p:sp>
                <p:nvSpPr>
                  <p:cNvPr id="354" name="한쪽 모서리가 둥근 사각형 353"/>
                  <p:cNvSpPr/>
                  <p:nvPr/>
                </p:nvSpPr>
                <p:spPr>
                  <a:xfrm rot="9300000" flipH="1">
                    <a:off x="3745715" y="5075616"/>
                    <a:ext cx="76933" cy="122388"/>
                  </a:xfrm>
                  <a:prstGeom prst="round1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5" name="양쪽 모서리가 둥근 사각형 354"/>
                  <p:cNvSpPr/>
                  <p:nvPr/>
                </p:nvSpPr>
                <p:spPr>
                  <a:xfrm rot="18439979">
                    <a:off x="3031652" y="4283906"/>
                    <a:ext cx="116601" cy="106171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6" name="막힌 원호 355"/>
                  <p:cNvSpPr/>
                  <p:nvPr/>
                </p:nvSpPr>
                <p:spPr>
                  <a:xfrm rot="10800000">
                    <a:off x="3359164" y="4642624"/>
                    <a:ext cx="575718" cy="596643"/>
                  </a:xfrm>
                  <a:prstGeom prst="blockArc">
                    <a:avLst>
                      <a:gd name="adj1" fmla="val 14578245"/>
                      <a:gd name="adj2" fmla="val 18502063"/>
                      <a:gd name="adj3" fmla="val 19998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7" name="달 356"/>
                  <p:cNvSpPr/>
                  <p:nvPr/>
                </p:nvSpPr>
                <p:spPr>
                  <a:xfrm rot="16495468">
                    <a:off x="3569769" y="5031850"/>
                    <a:ext cx="105403" cy="210806"/>
                  </a:xfrm>
                  <a:prstGeom prst="moon">
                    <a:avLst>
                      <a:gd name="adj" fmla="val 71577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8" name="달 357"/>
                  <p:cNvSpPr/>
                  <p:nvPr/>
                </p:nvSpPr>
                <p:spPr>
                  <a:xfrm rot="15117467">
                    <a:off x="3642946" y="4987543"/>
                    <a:ext cx="105403" cy="338181"/>
                  </a:xfrm>
                  <a:prstGeom prst="moon">
                    <a:avLst>
                      <a:gd name="adj" fmla="val 19296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9" name="달 358"/>
                  <p:cNvSpPr/>
                  <p:nvPr/>
                </p:nvSpPr>
                <p:spPr>
                  <a:xfrm rot="18000000">
                    <a:off x="3491179" y="4974341"/>
                    <a:ext cx="105403" cy="338181"/>
                  </a:xfrm>
                  <a:prstGeom prst="moon">
                    <a:avLst>
                      <a:gd name="adj" fmla="val 19296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0" name="한쪽 모서리가 둥근 사각형 359"/>
                  <p:cNvSpPr/>
                  <p:nvPr/>
                </p:nvSpPr>
                <p:spPr>
                  <a:xfrm rot="9400269" flipH="1">
                    <a:off x="3743309" y="4817812"/>
                    <a:ext cx="1270196" cy="122388"/>
                  </a:xfrm>
                  <a:prstGeom prst="round1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grpSp>
        <p:nvGrpSpPr>
          <p:cNvPr id="430" name="그룹 429"/>
          <p:cNvGrpSpPr/>
          <p:nvPr/>
        </p:nvGrpSpPr>
        <p:grpSpPr>
          <a:xfrm>
            <a:off x="4975338" y="4986401"/>
            <a:ext cx="679950" cy="679950"/>
            <a:chOff x="3302786" y="2161494"/>
            <a:chExt cx="679950" cy="679950"/>
          </a:xfrm>
        </p:grpSpPr>
        <p:sp>
          <p:nvSpPr>
            <p:cNvPr id="431" name="타원 430"/>
            <p:cNvSpPr/>
            <p:nvPr/>
          </p:nvSpPr>
          <p:spPr>
            <a:xfrm>
              <a:off x="3302786" y="2161494"/>
              <a:ext cx="679950" cy="679950"/>
            </a:xfrm>
            <a:prstGeom prst="ellipse">
              <a:avLst/>
            </a:prstGeom>
            <a:solidFill>
              <a:srgbClr val="F0B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32" name="그룹 431"/>
            <p:cNvGrpSpPr/>
            <p:nvPr/>
          </p:nvGrpSpPr>
          <p:grpSpPr>
            <a:xfrm>
              <a:off x="3471113" y="2337375"/>
              <a:ext cx="343226" cy="342488"/>
              <a:chOff x="16966408" y="2590800"/>
              <a:chExt cx="2362200" cy="2357120"/>
            </a:xfrm>
          </p:grpSpPr>
          <p:sp>
            <p:nvSpPr>
              <p:cNvPr id="433" name="타원 432"/>
              <p:cNvSpPr/>
              <p:nvPr/>
            </p:nvSpPr>
            <p:spPr>
              <a:xfrm>
                <a:off x="16971488" y="2590800"/>
                <a:ext cx="2357120" cy="2357120"/>
              </a:xfrm>
              <a:prstGeom prst="ellipse">
                <a:avLst/>
              </a:prstGeom>
              <a:solidFill>
                <a:srgbClr val="1AA3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4" name="자유형 433"/>
              <p:cNvSpPr/>
              <p:nvPr/>
            </p:nvSpPr>
            <p:spPr>
              <a:xfrm>
                <a:off x="17017972" y="3180886"/>
                <a:ext cx="1210336" cy="232874"/>
              </a:xfrm>
              <a:custGeom>
                <a:avLst/>
                <a:gdLst>
                  <a:gd name="connsiteX0" fmla="*/ 100430 w 1210336"/>
                  <a:gd name="connsiteY0" fmla="*/ 0 h 232874"/>
                  <a:gd name="connsiteX1" fmla="*/ 1093900 w 1210336"/>
                  <a:gd name="connsiteY1" fmla="*/ 0 h 232874"/>
                  <a:gd name="connsiteX2" fmla="*/ 1210336 w 1210336"/>
                  <a:gd name="connsiteY2" fmla="*/ 116437 h 232874"/>
                  <a:gd name="connsiteX3" fmla="*/ 1093900 w 1210336"/>
                  <a:gd name="connsiteY3" fmla="*/ 232874 h 232874"/>
                  <a:gd name="connsiteX4" fmla="*/ 0 w 1210336"/>
                  <a:gd name="connsiteY4" fmla="*/ 232874 h 232874"/>
                  <a:gd name="connsiteX5" fmla="*/ 1422 w 1210336"/>
                  <a:gd name="connsiteY5" fmla="*/ 227348 h 232874"/>
                  <a:gd name="connsiteX6" fmla="*/ 90682 w 1210336"/>
                  <a:gd name="connsiteY6" fmla="*/ 16044 h 232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0336" h="232874">
                    <a:moveTo>
                      <a:pt x="100430" y="0"/>
                    </a:moveTo>
                    <a:lnTo>
                      <a:pt x="1093900" y="0"/>
                    </a:lnTo>
                    <a:cubicBezTo>
                      <a:pt x="1158206" y="0"/>
                      <a:pt x="1210336" y="52131"/>
                      <a:pt x="1210336" y="116437"/>
                    </a:cubicBezTo>
                    <a:cubicBezTo>
                      <a:pt x="1210336" y="180743"/>
                      <a:pt x="1158206" y="232874"/>
                      <a:pt x="1093900" y="232874"/>
                    </a:cubicBezTo>
                    <a:lnTo>
                      <a:pt x="0" y="232874"/>
                    </a:lnTo>
                    <a:lnTo>
                      <a:pt x="1422" y="227348"/>
                    </a:lnTo>
                    <a:cubicBezTo>
                      <a:pt x="24378" y="153540"/>
                      <a:pt x="54396" y="82842"/>
                      <a:pt x="90682" y="16044"/>
                    </a:cubicBezTo>
                    <a:close/>
                  </a:path>
                </a:pathLst>
              </a:custGeom>
              <a:solidFill>
                <a:srgbClr val="97C5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5" name="자유형 434"/>
              <p:cNvSpPr/>
              <p:nvPr/>
            </p:nvSpPr>
            <p:spPr>
              <a:xfrm>
                <a:off x="16977616" y="3367576"/>
                <a:ext cx="1380234" cy="232874"/>
              </a:xfrm>
              <a:custGeom>
                <a:avLst/>
                <a:gdLst>
                  <a:gd name="connsiteX0" fmla="*/ 58296 w 1380234"/>
                  <a:gd name="connsiteY0" fmla="*/ 0 h 232874"/>
                  <a:gd name="connsiteX1" fmla="*/ 1263796 w 1380234"/>
                  <a:gd name="connsiteY1" fmla="*/ 0 h 232874"/>
                  <a:gd name="connsiteX2" fmla="*/ 1380234 w 1380234"/>
                  <a:gd name="connsiteY2" fmla="*/ 116437 h 232874"/>
                  <a:gd name="connsiteX3" fmla="*/ 1263796 w 1380234"/>
                  <a:gd name="connsiteY3" fmla="*/ 232874 h 232874"/>
                  <a:gd name="connsiteX4" fmla="*/ 0 w 1380234"/>
                  <a:gd name="connsiteY4" fmla="*/ 232874 h 232874"/>
                  <a:gd name="connsiteX5" fmla="*/ 10472 w 1380234"/>
                  <a:gd name="connsiteY5" fmla="*/ 164263 h 232874"/>
                  <a:gd name="connsiteX6" fmla="*/ 39514 w 1380234"/>
                  <a:gd name="connsiteY6" fmla="*/ 51316 h 232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0234" h="232874">
                    <a:moveTo>
                      <a:pt x="58296" y="0"/>
                    </a:moveTo>
                    <a:lnTo>
                      <a:pt x="1263796" y="0"/>
                    </a:lnTo>
                    <a:cubicBezTo>
                      <a:pt x="1328104" y="0"/>
                      <a:pt x="1380234" y="52131"/>
                      <a:pt x="1380234" y="116437"/>
                    </a:cubicBezTo>
                    <a:cubicBezTo>
                      <a:pt x="1380234" y="180743"/>
                      <a:pt x="1328104" y="232874"/>
                      <a:pt x="1263796" y="232874"/>
                    </a:cubicBezTo>
                    <a:lnTo>
                      <a:pt x="0" y="232874"/>
                    </a:lnTo>
                    <a:lnTo>
                      <a:pt x="10472" y="164263"/>
                    </a:lnTo>
                    <a:cubicBezTo>
                      <a:pt x="18322" y="125902"/>
                      <a:pt x="28036" y="88221"/>
                      <a:pt x="39514" y="51316"/>
                    </a:cubicBezTo>
                    <a:close/>
                  </a:path>
                </a:pathLst>
              </a:custGeom>
              <a:solidFill>
                <a:srgbClr val="97C5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6" name="자유형 435"/>
              <p:cNvSpPr/>
              <p:nvPr/>
            </p:nvSpPr>
            <p:spPr>
              <a:xfrm>
                <a:off x="16966408" y="3554266"/>
                <a:ext cx="1261902" cy="232874"/>
              </a:xfrm>
              <a:custGeom>
                <a:avLst/>
                <a:gdLst>
                  <a:gd name="connsiteX0" fmla="*/ 20522 w 1261902"/>
                  <a:gd name="connsiteY0" fmla="*/ 0 h 232874"/>
                  <a:gd name="connsiteX1" fmla="*/ 1145464 w 1261902"/>
                  <a:gd name="connsiteY1" fmla="*/ 0 h 232874"/>
                  <a:gd name="connsiteX2" fmla="*/ 1261902 w 1261902"/>
                  <a:gd name="connsiteY2" fmla="*/ 116437 h 232874"/>
                  <a:gd name="connsiteX3" fmla="*/ 1145464 w 1261902"/>
                  <a:gd name="connsiteY3" fmla="*/ 232874 h 232874"/>
                  <a:gd name="connsiteX4" fmla="*/ 898 w 1261902"/>
                  <a:gd name="connsiteY4" fmla="*/ 232874 h 232874"/>
                  <a:gd name="connsiteX5" fmla="*/ 0 w 1261902"/>
                  <a:gd name="connsiteY5" fmla="*/ 215094 h 232874"/>
                  <a:gd name="connsiteX6" fmla="*/ 6084 w 1261902"/>
                  <a:gd name="connsiteY6" fmla="*/ 94593 h 232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61902" h="232874">
                    <a:moveTo>
                      <a:pt x="20522" y="0"/>
                    </a:moveTo>
                    <a:lnTo>
                      <a:pt x="1145464" y="0"/>
                    </a:lnTo>
                    <a:cubicBezTo>
                      <a:pt x="1209772" y="0"/>
                      <a:pt x="1261902" y="52131"/>
                      <a:pt x="1261902" y="116437"/>
                    </a:cubicBezTo>
                    <a:cubicBezTo>
                      <a:pt x="1261902" y="180743"/>
                      <a:pt x="1209772" y="232874"/>
                      <a:pt x="1145464" y="232874"/>
                    </a:cubicBezTo>
                    <a:lnTo>
                      <a:pt x="898" y="232874"/>
                    </a:lnTo>
                    <a:lnTo>
                      <a:pt x="0" y="215094"/>
                    </a:lnTo>
                    <a:cubicBezTo>
                      <a:pt x="0" y="174413"/>
                      <a:pt x="2062" y="134213"/>
                      <a:pt x="6084" y="94593"/>
                    </a:cubicBezTo>
                    <a:close/>
                  </a:path>
                </a:pathLst>
              </a:custGeom>
              <a:solidFill>
                <a:srgbClr val="97C5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7" name="모서리가 둥근 직사각형 436"/>
              <p:cNvSpPr/>
              <p:nvPr/>
            </p:nvSpPr>
            <p:spPr>
              <a:xfrm>
                <a:off x="17026890" y="3740956"/>
                <a:ext cx="483834" cy="232874"/>
              </a:xfrm>
              <a:prstGeom prst="roundRect">
                <a:avLst>
                  <a:gd name="adj" fmla="val 50000"/>
                </a:avLst>
              </a:prstGeom>
              <a:solidFill>
                <a:srgbClr val="97C5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8" name="모서리가 둥근 직사각형 437"/>
              <p:cNvSpPr/>
              <p:nvPr/>
            </p:nvSpPr>
            <p:spPr>
              <a:xfrm>
                <a:off x="17152414" y="3927646"/>
                <a:ext cx="251666" cy="232874"/>
              </a:xfrm>
              <a:prstGeom prst="roundRect">
                <a:avLst>
                  <a:gd name="adj" fmla="val 50000"/>
                </a:avLst>
              </a:prstGeom>
              <a:solidFill>
                <a:srgbClr val="97C5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9" name="자유형 438"/>
              <p:cNvSpPr/>
              <p:nvPr/>
            </p:nvSpPr>
            <p:spPr>
              <a:xfrm>
                <a:off x="17082446" y="3016046"/>
                <a:ext cx="1728794" cy="232874"/>
              </a:xfrm>
              <a:custGeom>
                <a:avLst/>
                <a:gdLst>
                  <a:gd name="connsiteX0" fmla="*/ 156410 w 1728794"/>
                  <a:gd name="connsiteY0" fmla="*/ 0 h 232874"/>
                  <a:gd name="connsiteX1" fmla="*/ 1612358 w 1728794"/>
                  <a:gd name="connsiteY1" fmla="*/ 0 h 232874"/>
                  <a:gd name="connsiteX2" fmla="*/ 1728794 w 1728794"/>
                  <a:gd name="connsiteY2" fmla="*/ 116437 h 232874"/>
                  <a:gd name="connsiteX3" fmla="*/ 1612358 w 1728794"/>
                  <a:gd name="connsiteY3" fmla="*/ 232874 h 232874"/>
                  <a:gd name="connsiteX4" fmla="*/ 0 w 1728794"/>
                  <a:gd name="connsiteY4" fmla="*/ 232874 h 232874"/>
                  <a:gd name="connsiteX5" fmla="*/ 12792 w 1728794"/>
                  <a:gd name="connsiteY5" fmla="*/ 206318 h 232874"/>
                  <a:gd name="connsiteX6" fmla="*/ 139672 w 1728794"/>
                  <a:gd name="connsiteY6" fmla="*/ 18416 h 232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28794" h="232874">
                    <a:moveTo>
                      <a:pt x="156410" y="0"/>
                    </a:moveTo>
                    <a:lnTo>
                      <a:pt x="1612358" y="0"/>
                    </a:lnTo>
                    <a:cubicBezTo>
                      <a:pt x="1676662" y="0"/>
                      <a:pt x="1728794" y="52131"/>
                      <a:pt x="1728794" y="116437"/>
                    </a:cubicBezTo>
                    <a:cubicBezTo>
                      <a:pt x="1728794" y="180743"/>
                      <a:pt x="1676662" y="232874"/>
                      <a:pt x="1612358" y="232874"/>
                    </a:cubicBezTo>
                    <a:lnTo>
                      <a:pt x="0" y="232874"/>
                    </a:lnTo>
                    <a:lnTo>
                      <a:pt x="12792" y="206318"/>
                    </a:lnTo>
                    <a:cubicBezTo>
                      <a:pt x="49078" y="139521"/>
                      <a:pt x="91634" y="76623"/>
                      <a:pt x="139672" y="18416"/>
                    </a:cubicBezTo>
                    <a:close/>
                  </a:path>
                </a:pathLst>
              </a:custGeom>
              <a:solidFill>
                <a:srgbClr val="97C5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0" name="모서리가 둥근 직사각형 439"/>
              <p:cNvSpPr/>
              <p:nvPr/>
            </p:nvSpPr>
            <p:spPr>
              <a:xfrm>
                <a:off x="18506908" y="3180886"/>
                <a:ext cx="430530" cy="232874"/>
              </a:xfrm>
              <a:prstGeom prst="roundRect">
                <a:avLst>
                  <a:gd name="adj" fmla="val 50000"/>
                </a:avLst>
              </a:prstGeom>
              <a:solidFill>
                <a:srgbClr val="97C5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1" name="모서리가 둥근 직사각형 440"/>
              <p:cNvSpPr/>
              <p:nvPr/>
            </p:nvSpPr>
            <p:spPr>
              <a:xfrm>
                <a:off x="18605891" y="3367576"/>
                <a:ext cx="282421" cy="232874"/>
              </a:xfrm>
              <a:prstGeom prst="roundRect">
                <a:avLst>
                  <a:gd name="adj" fmla="val 50000"/>
                </a:avLst>
              </a:prstGeom>
              <a:solidFill>
                <a:srgbClr val="97C5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2" name="자유형 441"/>
              <p:cNvSpPr/>
              <p:nvPr/>
            </p:nvSpPr>
            <p:spPr>
              <a:xfrm>
                <a:off x="17249672" y="2803349"/>
                <a:ext cx="1410438" cy="232874"/>
              </a:xfrm>
              <a:custGeom>
                <a:avLst/>
                <a:gdLst>
                  <a:gd name="connsiteX0" fmla="*/ 221672 w 1410438"/>
                  <a:gd name="connsiteY0" fmla="*/ 0 h 232874"/>
                  <a:gd name="connsiteX1" fmla="*/ 1294000 w 1410438"/>
                  <a:gd name="connsiteY1" fmla="*/ 0 h 232874"/>
                  <a:gd name="connsiteX2" fmla="*/ 1410438 w 1410438"/>
                  <a:gd name="connsiteY2" fmla="*/ 116437 h 232874"/>
                  <a:gd name="connsiteX3" fmla="*/ 1294000 w 1410438"/>
                  <a:gd name="connsiteY3" fmla="*/ 232874 h 232874"/>
                  <a:gd name="connsiteX4" fmla="*/ 75264 w 1410438"/>
                  <a:gd name="connsiteY4" fmla="*/ 232874 h 232874"/>
                  <a:gd name="connsiteX5" fmla="*/ 29942 w 1410438"/>
                  <a:gd name="connsiteY5" fmla="*/ 223724 h 232874"/>
                  <a:gd name="connsiteX6" fmla="*/ 0 w 1410438"/>
                  <a:gd name="connsiteY6" fmla="*/ 203535 h 232874"/>
                  <a:gd name="connsiteX7" fmla="*/ 68910 w 1410438"/>
                  <a:gd name="connsiteY7" fmla="*/ 127714 h 232874"/>
                  <a:gd name="connsiteX8" fmla="*/ 152604 w 1410438"/>
                  <a:gd name="connsiteY8" fmla="*/ 51648 h 232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10438" h="232874">
                    <a:moveTo>
                      <a:pt x="221672" y="0"/>
                    </a:moveTo>
                    <a:lnTo>
                      <a:pt x="1294000" y="0"/>
                    </a:lnTo>
                    <a:cubicBezTo>
                      <a:pt x="1358308" y="0"/>
                      <a:pt x="1410438" y="52131"/>
                      <a:pt x="1410438" y="116437"/>
                    </a:cubicBezTo>
                    <a:cubicBezTo>
                      <a:pt x="1410438" y="180743"/>
                      <a:pt x="1358308" y="232874"/>
                      <a:pt x="1294000" y="232874"/>
                    </a:cubicBezTo>
                    <a:lnTo>
                      <a:pt x="75264" y="232874"/>
                    </a:lnTo>
                    <a:cubicBezTo>
                      <a:pt x="59188" y="232874"/>
                      <a:pt x="43872" y="229616"/>
                      <a:pt x="29942" y="223724"/>
                    </a:cubicBezTo>
                    <a:lnTo>
                      <a:pt x="0" y="203535"/>
                    </a:lnTo>
                    <a:lnTo>
                      <a:pt x="68910" y="127714"/>
                    </a:lnTo>
                    <a:cubicBezTo>
                      <a:pt x="95570" y="101055"/>
                      <a:pt x="123500" y="75666"/>
                      <a:pt x="152604" y="51648"/>
                    </a:cubicBezTo>
                    <a:close/>
                  </a:path>
                </a:pathLst>
              </a:custGeom>
              <a:solidFill>
                <a:srgbClr val="97C5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3" name="자유형 442"/>
              <p:cNvSpPr/>
              <p:nvPr/>
            </p:nvSpPr>
            <p:spPr>
              <a:xfrm>
                <a:off x="17470912" y="2628109"/>
                <a:ext cx="814788" cy="232874"/>
              </a:xfrm>
              <a:custGeom>
                <a:avLst/>
                <a:gdLst>
                  <a:gd name="connsiteX0" fmla="*/ 368246 w 814788"/>
                  <a:gd name="connsiteY0" fmla="*/ 0 h 232874"/>
                  <a:gd name="connsiteX1" fmla="*/ 698350 w 814788"/>
                  <a:gd name="connsiteY1" fmla="*/ 0 h 232874"/>
                  <a:gd name="connsiteX2" fmla="*/ 814788 w 814788"/>
                  <a:gd name="connsiteY2" fmla="*/ 116437 h 232874"/>
                  <a:gd name="connsiteX3" fmla="*/ 698350 w 814788"/>
                  <a:gd name="connsiteY3" fmla="*/ 232874 h 232874"/>
                  <a:gd name="connsiteX4" fmla="*/ 97590 w 814788"/>
                  <a:gd name="connsiteY4" fmla="*/ 232874 h 232874"/>
                  <a:gd name="connsiteX5" fmla="*/ 15258 w 814788"/>
                  <a:gd name="connsiteY5" fmla="*/ 198770 h 232874"/>
                  <a:gd name="connsiteX6" fmla="*/ 0 w 814788"/>
                  <a:gd name="connsiteY6" fmla="*/ 176141 h 232874"/>
                  <a:gd name="connsiteX7" fmla="*/ 25434 w 814788"/>
                  <a:gd name="connsiteY7" fmla="*/ 157123 h 232874"/>
                  <a:gd name="connsiteX8" fmla="*/ 333910 w 814788"/>
                  <a:gd name="connsiteY8" fmla="*/ 8829 h 232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4788" h="232874">
                    <a:moveTo>
                      <a:pt x="368246" y="0"/>
                    </a:moveTo>
                    <a:lnTo>
                      <a:pt x="698350" y="0"/>
                    </a:lnTo>
                    <a:cubicBezTo>
                      <a:pt x="762658" y="0"/>
                      <a:pt x="814788" y="52131"/>
                      <a:pt x="814788" y="116437"/>
                    </a:cubicBezTo>
                    <a:cubicBezTo>
                      <a:pt x="814788" y="180743"/>
                      <a:pt x="762658" y="232874"/>
                      <a:pt x="698350" y="232874"/>
                    </a:cubicBezTo>
                    <a:lnTo>
                      <a:pt x="97590" y="232874"/>
                    </a:lnTo>
                    <a:cubicBezTo>
                      <a:pt x="65438" y="232874"/>
                      <a:pt x="36330" y="219841"/>
                      <a:pt x="15258" y="198770"/>
                    </a:cubicBezTo>
                    <a:lnTo>
                      <a:pt x="0" y="176141"/>
                    </a:lnTo>
                    <a:lnTo>
                      <a:pt x="25434" y="157123"/>
                    </a:lnTo>
                    <a:cubicBezTo>
                      <a:pt x="119484" y="93584"/>
                      <a:pt x="223198" y="43264"/>
                      <a:pt x="333910" y="8829"/>
                    </a:cubicBezTo>
                    <a:close/>
                  </a:path>
                </a:pathLst>
              </a:custGeom>
              <a:solidFill>
                <a:srgbClr val="97C5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4" name="모서리가 둥근 직사각형 443"/>
              <p:cNvSpPr/>
              <p:nvPr/>
            </p:nvSpPr>
            <p:spPr>
              <a:xfrm>
                <a:off x="17696852" y="3927646"/>
                <a:ext cx="282421" cy="232874"/>
              </a:xfrm>
              <a:prstGeom prst="roundRect">
                <a:avLst>
                  <a:gd name="adj" fmla="val 50000"/>
                </a:avLst>
              </a:prstGeom>
              <a:solidFill>
                <a:srgbClr val="97C5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5" name="모서리가 둥근 직사각형 444"/>
              <p:cNvSpPr/>
              <p:nvPr/>
            </p:nvSpPr>
            <p:spPr>
              <a:xfrm>
                <a:off x="17696852" y="4107049"/>
                <a:ext cx="477642" cy="232874"/>
              </a:xfrm>
              <a:prstGeom prst="roundRect">
                <a:avLst>
                  <a:gd name="adj" fmla="val 50000"/>
                </a:avLst>
              </a:prstGeom>
              <a:solidFill>
                <a:srgbClr val="97C5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6" name="자유형 445"/>
              <p:cNvSpPr/>
              <p:nvPr/>
            </p:nvSpPr>
            <p:spPr>
              <a:xfrm>
                <a:off x="18394366" y="4329265"/>
                <a:ext cx="797976" cy="232874"/>
              </a:xfrm>
              <a:custGeom>
                <a:avLst/>
                <a:gdLst>
                  <a:gd name="connsiteX0" fmla="*/ 116438 w 797976"/>
                  <a:gd name="connsiteY0" fmla="*/ 0 h 232874"/>
                  <a:gd name="connsiteX1" fmla="*/ 797976 w 797976"/>
                  <a:gd name="connsiteY1" fmla="*/ 0 h 232874"/>
                  <a:gd name="connsiteX2" fmla="*/ 797076 w 797976"/>
                  <a:gd name="connsiteY2" fmla="*/ 1867 h 232874"/>
                  <a:gd name="connsiteX3" fmla="*/ 670196 w 797976"/>
                  <a:gd name="connsiteY3" fmla="*/ 189769 h 232874"/>
                  <a:gd name="connsiteX4" fmla="*/ 631020 w 797976"/>
                  <a:gd name="connsiteY4" fmla="*/ 232874 h 232874"/>
                  <a:gd name="connsiteX5" fmla="*/ 116438 w 797976"/>
                  <a:gd name="connsiteY5" fmla="*/ 232874 h 232874"/>
                  <a:gd name="connsiteX6" fmla="*/ 0 w 797976"/>
                  <a:gd name="connsiteY6" fmla="*/ 116437 h 232874"/>
                  <a:gd name="connsiteX7" fmla="*/ 116438 w 797976"/>
                  <a:gd name="connsiteY7" fmla="*/ 0 h 232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97976" h="232874">
                    <a:moveTo>
                      <a:pt x="116438" y="0"/>
                    </a:moveTo>
                    <a:lnTo>
                      <a:pt x="797976" y="0"/>
                    </a:lnTo>
                    <a:lnTo>
                      <a:pt x="797076" y="1867"/>
                    </a:lnTo>
                    <a:cubicBezTo>
                      <a:pt x="760790" y="68665"/>
                      <a:pt x="718232" y="131562"/>
                      <a:pt x="670196" y="189769"/>
                    </a:cubicBezTo>
                    <a:lnTo>
                      <a:pt x="631020" y="232874"/>
                    </a:lnTo>
                    <a:lnTo>
                      <a:pt x="116438" y="232874"/>
                    </a:lnTo>
                    <a:cubicBezTo>
                      <a:pt x="52130" y="232874"/>
                      <a:pt x="0" y="180743"/>
                      <a:pt x="0" y="116437"/>
                    </a:cubicBezTo>
                    <a:cubicBezTo>
                      <a:pt x="0" y="52131"/>
                      <a:pt x="52130" y="0"/>
                      <a:pt x="116438" y="0"/>
                    </a:cubicBezTo>
                    <a:close/>
                  </a:path>
                </a:pathLst>
              </a:custGeom>
              <a:solidFill>
                <a:srgbClr val="97C5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7" name="자유형 446"/>
              <p:cNvSpPr/>
              <p:nvPr/>
            </p:nvSpPr>
            <p:spPr>
              <a:xfrm>
                <a:off x="18174494" y="4536440"/>
                <a:ext cx="874248" cy="232874"/>
              </a:xfrm>
              <a:custGeom>
                <a:avLst/>
                <a:gdLst>
                  <a:gd name="connsiteX0" fmla="*/ 116438 w 874248"/>
                  <a:gd name="connsiteY0" fmla="*/ 0 h 232874"/>
                  <a:gd name="connsiteX1" fmla="*/ 874248 w 874248"/>
                  <a:gd name="connsiteY1" fmla="*/ 0 h 232874"/>
                  <a:gd name="connsiteX2" fmla="*/ 814002 w 874248"/>
                  <a:gd name="connsiteY2" fmla="*/ 66288 h 232874"/>
                  <a:gd name="connsiteX3" fmla="*/ 639578 w 874248"/>
                  <a:gd name="connsiteY3" fmla="*/ 210201 h 232874"/>
                  <a:gd name="connsiteX4" fmla="*/ 602256 w 874248"/>
                  <a:gd name="connsiteY4" fmla="*/ 232874 h 232874"/>
                  <a:gd name="connsiteX5" fmla="*/ 116438 w 874248"/>
                  <a:gd name="connsiteY5" fmla="*/ 232874 h 232874"/>
                  <a:gd name="connsiteX6" fmla="*/ 0 w 874248"/>
                  <a:gd name="connsiteY6" fmla="*/ 116437 h 232874"/>
                  <a:gd name="connsiteX7" fmla="*/ 116438 w 874248"/>
                  <a:gd name="connsiteY7" fmla="*/ 0 h 232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74248" h="232874">
                    <a:moveTo>
                      <a:pt x="116438" y="0"/>
                    </a:moveTo>
                    <a:lnTo>
                      <a:pt x="874248" y="0"/>
                    </a:lnTo>
                    <a:lnTo>
                      <a:pt x="814002" y="66288"/>
                    </a:lnTo>
                    <a:cubicBezTo>
                      <a:pt x="760682" y="119607"/>
                      <a:pt x="702278" y="167842"/>
                      <a:pt x="639578" y="210201"/>
                    </a:cubicBezTo>
                    <a:lnTo>
                      <a:pt x="602256" y="232874"/>
                    </a:lnTo>
                    <a:lnTo>
                      <a:pt x="116438" y="232874"/>
                    </a:lnTo>
                    <a:cubicBezTo>
                      <a:pt x="52130" y="232874"/>
                      <a:pt x="0" y="180743"/>
                      <a:pt x="0" y="116437"/>
                    </a:cubicBezTo>
                    <a:cubicBezTo>
                      <a:pt x="0" y="52131"/>
                      <a:pt x="52130" y="0"/>
                      <a:pt x="116438" y="0"/>
                    </a:cubicBezTo>
                    <a:close/>
                  </a:path>
                </a:pathLst>
              </a:custGeom>
              <a:solidFill>
                <a:srgbClr val="97C5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8" name="자유형 447"/>
              <p:cNvSpPr/>
              <p:nvPr/>
            </p:nvSpPr>
            <p:spPr>
              <a:xfrm>
                <a:off x="18025110" y="4725704"/>
                <a:ext cx="816960" cy="222216"/>
              </a:xfrm>
              <a:custGeom>
                <a:avLst/>
                <a:gdLst>
                  <a:gd name="connsiteX0" fmla="*/ 116438 w 816960"/>
                  <a:gd name="connsiteY0" fmla="*/ 0 h 222216"/>
                  <a:gd name="connsiteX1" fmla="*/ 816960 w 816960"/>
                  <a:gd name="connsiteY1" fmla="*/ 0 h 222216"/>
                  <a:gd name="connsiteX2" fmla="*/ 788962 w 816960"/>
                  <a:gd name="connsiteY2" fmla="*/ 20937 h 222216"/>
                  <a:gd name="connsiteX3" fmla="*/ 130018 w 816960"/>
                  <a:gd name="connsiteY3" fmla="*/ 222216 h 222216"/>
                  <a:gd name="connsiteX4" fmla="*/ 63928 w 816960"/>
                  <a:gd name="connsiteY4" fmla="*/ 218879 h 222216"/>
                  <a:gd name="connsiteX5" fmla="*/ 34104 w 816960"/>
                  <a:gd name="connsiteY5" fmla="*/ 198771 h 222216"/>
                  <a:gd name="connsiteX6" fmla="*/ 0 w 816960"/>
                  <a:gd name="connsiteY6" fmla="*/ 116437 h 222216"/>
                  <a:gd name="connsiteX7" fmla="*/ 116438 w 816960"/>
                  <a:gd name="connsiteY7" fmla="*/ 0 h 222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16960" h="222216">
                    <a:moveTo>
                      <a:pt x="116438" y="0"/>
                    </a:moveTo>
                    <a:lnTo>
                      <a:pt x="816960" y="0"/>
                    </a:lnTo>
                    <a:lnTo>
                      <a:pt x="788962" y="20937"/>
                    </a:lnTo>
                    <a:cubicBezTo>
                      <a:pt x="600862" y="148014"/>
                      <a:pt x="374106" y="222216"/>
                      <a:pt x="130018" y="222216"/>
                    </a:cubicBezTo>
                    <a:lnTo>
                      <a:pt x="63928" y="218879"/>
                    </a:lnTo>
                    <a:lnTo>
                      <a:pt x="34104" y="198771"/>
                    </a:lnTo>
                    <a:cubicBezTo>
                      <a:pt x="13032" y="177700"/>
                      <a:pt x="0" y="148590"/>
                      <a:pt x="0" y="116437"/>
                    </a:cubicBezTo>
                    <a:cubicBezTo>
                      <a:pt x="0" y="52131"/>
                      <a:pt x="52130" y="0"/>
                      <a:pt x="116438" y="0"/>
                    </a:cubicBezTo>
                    <a:close/>
                  </a:path>
                </a:pathLst>
              </a:custGeom>
              <a:solidFill>
                <a:srgbClr val="97C5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49" name="그룹 448"/>
          <p:cNvGrpSpPr/>
          <p:nvPr/>
        </p:nvGrpSpPr>
        <p:grpSpPr>
          <a:xfrm>
            <a:off x="7749303" y="3804114"/>
            <a:ext cx="679950" cy="679950"/>
            <a:chOff x="5135643" y="3243738"/>
            <a:chExt cx="679950" cy="679950"/>
          </a:xfrm>
        </p:grpSpPr>
        <p:sp>
          <p:nvSpPr>
            <p:cNvPr id="450" name="타원 449"/>
            <p:cNvSpPr/>
            <p:nvPr/>
          </p:nvSpPr>
          <p:spPr>
            <a:xfrm>
              <a:off x="5135643" y="3243738"/>
              <a:ext cx="679950" cy="679950"/>
            </a:xfrm>
            <a:prstGeom prst="ellipse">
              <a:avLst/>
            </a:prstGeom>
            <a:solidFill>
              <a:srgbClr val="B8D6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1" name="그룹 450"/>
            <p:cNvGrpSpPr/>
            <p:nvPr/>
          </p:nvGrpSpPr>
          <p:grpSpPr>
            <a:xfrm>
              <a:off x="5312872" y="3441601"/>
              <a:ext cx="284658" cy="300284"/>
              <a:chOff x="5269412" y="3396934"/>
              <a:chExt cx="378837" cy="399633"/>
            </a:xfrm>
          </p:grpSpPr>
          <p:cxnSp>
            <p:nvCxnSpPr>
              <p:cNvPr id="452" name="직선 연결선 451"/>
              <p:cNvCxnSpPr/>
              <p:nvPr/>
            </p:nvCxnSpPr>
            <p:spPr>
              <a:xfrm rot="-2700000">
                <a:off x="5473507" y="3450478"/>
                <a:ext cx="0" cy="133699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직선 연결선 452"/>
              <p:cNvCxnSpPr/>
              <p:nvPr/>
            </p:nvCxnSpPr>
            <p:spPr>
              <a:xfrm rot="4200000">
                <a:off x="5419782" y="3556605"/>
                <a:ext cx="0" cy="18000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직선 연결선 453"/>
              <p:cNvCxnSpPr/>
              <p:nvPr/>
            </p:nvCxnSpPr>
            <p:spPr>
              <a:xfrm rot="9600000">
                <a:off x="5590407" y="3646750"/>
                <a:ext cx="0" cy="10800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5" name="타원 454"/>
              <p:cNvSpPr/>
              <p:nvPr/>
            </p:nvSpPr>
            <p:spPr>
              <a:xfrm>
                <a:off x="5486957" y="3509715"/>
                <a:ext cx="156532" cy="156532"/>
              </a:xfrm>
              <a:prstGeom prst="ellipse">
                <a:avLst/>
              </a:prstGeom>
              <a:solidFill>
                <a:srgbClr val="F2B6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6" name="타원 455"/>
              <p:cNvSpPr/>
              <p:nvPr/>
            </p:nvSpPr>
            <p:spPr>
              <a:xfrm>
                <a:off x="5269412" y="3651555"/>
                <a:ext cx="83193" cy="83193"/>
              </a:xfrm>
              <a:prstGeom prst="ellipse">
                <a:avLst/>
              </a:prstGeom>
              <a:solidFill>
                <a:srgbClr val="E872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7" name="타원 456"/>
              <p:cNvSpPr/>
              <p:nvPr/>
            </p:nvSpPr>
            <p:spPr>
              <a:xfrm>
                <a:off x="5354500" y="3396934"/>
                <a:ext cx="103255" cy="103255"/>
              </a:xfrm>
              <a:prstGeom prst="ellipse">
                <a:avLst/>
              </a:prstGeom>
              <a:solidFill>
                <a:srgbClr val="6E73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8" name="타원 457"/>
              <p:cNvSpPr/>
              <p:nvPr/>
            </p:nvSpPr>
            <p:spPr>
              <a:xfrm>
                <a:off x="5589422" y="3737740"/>
                <a:ext cx="58827" cy="58827"/>
              </a:xfrm>
              <a:prstGeom prst="ellipse">
                <a:avLst/>
              </a:prstGeom>
              <a:solidFill>
                <a:srgbClr val="62C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59" name="그룹 458"/>
          <p:cNvGrpSpPr/>
          <p:nvPr/>
        </p:nvGrpSpPr>
        <p:grpSpPr>
          <a:xfrm>
            <a:off x="3966452" y="1098294"/>
            <a:ext cx="679950" cy="679950"/>
            <a:chOff x="6052072" y="3243738"/>
            <a:chExt cx="679950" cy="679950"/>
          </a:xfrm>
        </p:grpSpPr>
        <p:sp>
          <p:nvSpPr>
            <p:cNvPr id="460" name="타원 459"/>
            <p:cNvSpPr/>
            <p:nvPr/>
          </p:nvSpPr>
          <p:spPr>
            <a:xfrm>
              <a:off x="6052072" y="3243738"/>
              <a:ext cx="679950" cy="679950"/>
            </a:xfrm>
            <a:prstGeom prst="ellipse">
              <a:avLst/>
            </a:prstGeom>
            <a:solidFill>
              <a:srgbClr val="B8D6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1" name="그림 46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5262" y="3509095"/>
              <a:ext cx="298497" cy="298497"/>
            </a:xfrm>
            <a:prstGeom prst="rect">
              <a:avLst/>
            </a:prstGeom>
          </p:spPr>
        </p:pic>
        <p:pic>
          <p:nvPicPr>
            <p:cNvPr id="462" name="그림 46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6708" y="3472838"/>
              <a:ext cx="171874" cy="171874"/>
            </a:xfrm>
            <a:prstGeom prst="rect">
              <a:avLst/>
            </a:prstGeom>
          </p:spPr>
        </p:pic>
        <p:pic>
          <p:nvPicPr>
            <p:cNvPr id="463" name="그림 46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1035" y="3353411"/>
              <a:ext cx="212724" cy="212724"/>
            </a:xfrm>
            <a:prstGeom prst="rect">
              <a:avLst/>
            </a:prstGeom>
          </p:spPr>
        </p:pic>
      </p:grpSp>
      <p:grpSp>
        <p:nvGrpSpPr>
          <p:cNvPr id="464" name="그룹 463"/>
          <p:cNvGrpSpPr/>
          <p:nvPr/>
        </p:nvGrpSpPr>
        <p:grpSpPr>
          <a:xfrm>
            <a:off x="7995837" y="2460643"/>
            <a:ext cx="679950" cy="679950"/>
            <a:chOff x="4219212" y="5408227"/>
            <a:chExt cx="679950" cy="679950"/>
          </a:xfrm>
        </p:grpSpPr>
        <p:sp>
          <p:nvSpPr>
            <p:cNvPr id="465" name="타원 464"/>
            <p:cNvSpPr/>
            <p:nvPr/>
          </p:nvSpPr>
          <p:spPr>
            <a:xfrm>
              <a:off x="4219212" y="5408227"/>
              <a:ext cx="679950" cy="679950"/>
            </a:xfrm>
            <a:prstGeom prst="ellipse">
              <a:avLst/>
            </a:prstGeom>
            <a:solidFill>
              <a:srgbClr val="6E73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6" name="그룹 465"/>
            <p:cNvGrpSpPr/>
            <p:nvPr/>
          </p:nvGrpSpPr>
          <p:grpSpPr>
            <a:xfrm>
              <a:off x="4399706" y="5550278"/>
              <a:ext cx="338986" cy="346356"/>
              <a:chOff x="10751185" y="6020917"/>
              <a:chExt cx="737235" cy="753263"/>
            </a:xfrm>
          </p:grpSpPr>
          <p:cxnSp>
            <p:nvCxnSpPr>
              <p:cNvPr id="467" name="직선 연결선 466"/>
              <p:cNvCxnSpPr/>
              <p:nvPr/>
            </p:nvCxnSpPr>
            <p:spPr>
              <a:xfrm flipV="1">
                <a:off x="11119803" y="6024028"/>
                <a:ext cx="2238" cy="32551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8" name="그룹 467"/>
              <p:cNvGrpSpPr/>
              <p:nvPr/>
            </p:nvGrpSpPr>
            <p:grpSpPr>
              <a:xfrm>
                <a:off x="10751185" y="6271259"/>
                <a:ext cx="737235" cy="502921"/>
                <a:chOff x="9646920" y="6271259"/>
                <a:chExt cx="737235" cy="502921"/>
              </a:xfrm>
            </p:grpSpPr>
            <p:sp>
              <p:nvSpPr>
                <p:cNvPr id="471" name="직사각형 470"/>
                <p:cNvSpPr/>
                <p:nvPr/>
              </p:nvSpPr>
              <p:spPr>
                <a:xfrm>
                  <a:off x="9646920" y="6427824"/>
                  <a:ext cx="737235" cy="346356"/>
                </a:xfrm>
                <a:prstGeom prst="rect">
                  <a:avLst/>
                </a:prstGeom>
                <a:solidFill>
                  <a:srgbClr val="E872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2" name="오른쪽 화살표 471"/>
                <p:cNvSpPr/>
                <p:nvPr/>
              </p:nvSpPr>
              <p:spPr>
                <a:xfrm rot="16200000">
                  <a:off x="9764077" y="6334949"/>
                  <a:ext cx="502921" cy="375541"/>
                </a:xfrm>
                <a:prstGeom prst="rightArrow">
                  <a:avLst>
                    <a:gd name="adj1" fmla="val 100000"/>
                    <a:gd name="adj2" fmla="val 31738"/>
                  </a:avLst>
                </a:prstGeom>
                <a:solidFill>
                  <a:srgbClr val="F0B63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3" name="직사각형 472"/>
                <p:cNvSpPr/>
                <p:nvPr/>
              </p:nvSpPr>
              <p:spPr>
                <a:xfrm>
                  <a:off x="9930286" y="6518616"/>
                  <a:ext cx="170499" cy="255564"/>
                </a:xfrm>
                <a:prstGeom prst="rect">
                  <a:avLst/>
                </a:prstGeom>
                <a:solidFill>
                  <a:srgbClr val="E872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69" name="타원 468"/>
              <p:cNvSpPr/>
              <p:nvPr/>
            </p:nvSpPr>
            <p:spPr>
              <a:xfrm>
                <a:off x="11081904" y="6365565"/>
                <a:ext cx="75795" cy="75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0" name="이등변 삼각형 469"/>
              <p:cNvSpPr/>
              <p:nvPr/>
            </p:nvSpPr>
            <p:spPr>
              <a:xfrm rot="5400000">
                <a:off x="11104482" y="6033725"/>
                <a:ext cx="185707" cy="160092"/>
              </a:xfrm>
              <a:prstGeom prst="triangle">
                <a:avLst/>
              </a:prstGeom>
              <a:solidFill>
                <a:srgbClr val="E872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77" name="그룹 476"/>
          <p:cNvGrpSpPr/>
          <p:nvPr/>
        </p:nvGrpSpPr>
        <p:grpSpPr>
          <a:xfrm>
            <a:off x="3664784" y="3796821"/>
            <a:ext cx="679950" cy="679950"/>
            <a:chOff x="1469930" y="1079250"/>
            <a:chExt cx="679950" cy="679950"/>
          </a:xfrm>
        </p:grpSpPr>
        <p:sp>
          <p:nvSpPr>
            <p:cNvPr id="478" name="타원 477"/>
            <p:cNvSpPr/>
            <p:nvPr/>
          </p:nvSpPr>
          <p:spPr>
            <a:xfrm>
              <a:off x="1469930" y="1079250"/>
              <a:ext cx="679950" cy="679950"/>
            </a:xfrm>
            <a:prstGeom prst="ellipse">
              <a:avLst/>
            </a:prstGeom>
            <a:solidFill>
              <a:srgbClr val="E872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79" name="그룹 478"/>
            <p:cNvGrpSpPr/>
            <p:nvPr/>
          </p:nvGrpSpPr>
          <p:grpSpPr>
            <a:xfrm>
              <a:off x="1660756" y="1261875"/>
              <a:ext cx="295456" cy="336800"/>
              <a:chOff x="10026621" y="953389"/>
              <a:chExt cx="2979908" cy="3396878"/>
            </a:xfrm>
          </p:grpSpPr>
          <p:grpSp>
            <p:nvGrpSpPr>
              <p:cNvPr id="480" name="그룹 479"/>
              <p:cNvGrpSpPr/>
              <p:nvPr/>
            </p:nvGrpSpPr>
            <p:grpSpPr>
              <a:xfrm>
                <a:off x="10026621" y="953389"/>
                <a:ext cx="2979908" cy="3396878"/>
                <a:chOff x="10026621" y="953389"/>
                <a:chExt cx="2979908" cy="3396878"/>
              </a:xfrm>
            </p:grpSpPr>
            <p:sp>
              <p:nvSpPr>
                <p:cNvPr id="482" name="도넛 481"/>
                <p:cNvSpPr/>
                <p:nvPr/>
              </p:nvSpPr>
              <p:spPr>
                <a:xfrm rot="18900000">
                  <a:off x="10039603" y="984732"/>
                  <a:ext cx="2518663" cy="2546987"/>
                </a:xfrm>
                <a:prstGeom prst="donut">
                  <a:avLst>
                    <a:gd name="adj" fmla="val 13804"/>
                  </a:avLst>
                </a:prstGeom>
                <a:solidFill>
                  <a:srgbClr val="6E737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83" name="그룹 482"/>
                <p:cNvGrpSpPr/>
                <p:nvPr/>
              </p:nvGrpSpPr>
              <p:grpSpPr>
                <a:xfrm rot="18900000">
                  <a:off x="12049412" y="3011162"/>
                  <a:ext cx="483851" cy="472761"/>
                  <a:chOff x="1808245" y="6858000"/>
                  <a:chExt cx="623575" cy="472761"/>
                </a:xfrm>
                <a:solidFill>
                  <a:srgbClr val="7F7F7F"/>
                </a:solidFill>
              </p:grpSpPr>
              <p:sp>
                <p:nvSpPr>
                  <p:cNvPr id="488" name="양쪽 모서리가 둥근 사각형 487"/>
                  <p:cNvSpPr/>
                  <p:nvPr/>
                </p:nvSpPr>
                <p:spPr>
                  <a:xfrm rot="10800000">
                    <a:off x="1808245" y="6858000"/>
                    <a:ext cx="623575" cy="237744"/>
                  </a:xfrm>
                  <a:prstGeom prst="round2SameRect">
                    <a:avLst>
                      <a:gd name="adj1" fmla="val 12394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89" name="직사각형 488"/>
                  <p:cNvSpPr/>
                  <p:nvPr/>
                </p:nvSpPr>
                <p:spPr>
                  <a:xfrm>
                    <a:off x="1901652" y="7009570"/>
                    <a:ext cx="444693" cy="321191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484" name="막힌 원호 483"/>
                <p:cNvSpPr/>
                <p:nvPr/>
              </p:nvSpPr>
              <p:spPr>
                <a:xfrm rot="13500000">
                  <a:off x="10056786" y="923224"/>
                  <a:ext cx="2546986" cy="2607315"/>
                </a:xfrm>
                <a:prstGeom prst="blockArc">
                  <a:avLst>
                    <a:gd name="adj1" fmla="val 10865360"/>
                    <a:gd name="adj2" fmla="val 21388349"/>
                    <a:gd name="adj3" fmla="val 13204"/>
                  </a:avLst>
                </a:prstGeom>
                <a:solidFill>
                  <a:srgbClr val="6E737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5" name="자유형 484"/>
                <p:cNvSpPr/>
                <p:nvPr/>
              </p:nvSpPr>
              <p:spPr>
                <a:xfrm rot="8100000">
                  <a:off x="12078704" y="3087271"/>
                  <a:ext cx="257806" cy="472761"/>
                </a:xfrm>
                <a:custGeom>
                  <a:avLst/>
                  <a:gdLst>
                    <a:gd name="connsiteX0" fmla="*/ 257806 w 257806"/>
                    <a:gd name="connsiteY0" fmla="*/ 472761 h 472761"/>
                    <a:gd name="connsiteX1" fmla="*/ 0 w 257806"/>
                    <a:gd name="connsiteY1" fmla="*/ 472761 h 472761"/>
                    <a:gd name="connsiteX2" fmla="*/ 0 w 257806"/>
                    <a:gd name="connsiteY2" fmla="*/ 0 h 472761"/>
                    <a:gd name="connsiteX3" fmla="*/ 185329 w 257806"/>
                    <a:gd name="connsiteY3" fmla="*/ 0 h 472761"/>
                    <a:gd name="connsiteX4" fmla="*/ 185329 w 257806"/>
                    <a:gd name="connsiteY4" fmla="*/ 235017 h 472761"/>
                    <a:gd name="connsiteX5" fmla="*/ 228340 w 257806"/>
                    <a:gd name="connsiteY5" fmla="*/ 235017 h 472761"/>
                    <a:gd name="connsiteX6" fmla="*/ 257806 w 257806"/>
                    <a:gd name="connsiteY6" fmla="*/ 264483 h 472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7806" h="472761">
                      <a:moveTo>
                        <a:pt x="257806" y="472761"/>
                      </a:moveTo>
                      <a:lnTo>
                        <a:pt x="0" y="472761"/>
                      </a:lnTo>
                      <a:lnTo>
                        <a:pt x="0" y="0"/>
                      </a:lnTo>
                      <a:lnTo>
                        <a:pt x="185329" y="0"/>
                      </a:lnTo>
                      <a:lnTo>
                        <a:pt x="185329" y="235017"/>
                      </a:lnTo>
                      <a:lnTo>
                        <a:pt x="228340" y="235017"/>
                      </a:lnTo>
                      <a:cubicBezTo>
                        <a:pt x="244614" y="235017"/>
                        <a:pt x="257806" y="248209"/>
                        <a:pt x="257806" y="264483"/>
                      </a:cubicBezTo>
                      <a:close/>
                    </a:path>
                  </a:pathLst>
                </a:custGeom>
                <a:solidFill>
                  <a:srgbClr val="6E737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6" name="모서리가 둥근 직사각형 485"/>
                <p:cNvSpPr/>
                <p:nvPr/>
              </p:nvSpPr>
              <p:spPr>
                <a:xfrm rot="18900000">
                  <a:off x="12522673" y="3176173"/>
                  <a:ext cx="483856" cy="1089264"/>
                </a:xfrm>
                <a:prstGeom prst="roundRect">
                  <a:avLst>
                    <a:gd name="adj" fmla="val 5118"/>
                  </a:avLst>
                </a:prstGeom>
                <a:solidFill>
                  <a:srgbClr val="F2B6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87" name="양쪽 모서리가 둥근 사각형 486"/>
                <p:cNvSpPr/>
                <p:nvPr/>
              </p:nvSpPr>
              <p:spPr>
                <a:xfrm rot="13500000" flipH="1" flipV="1">
                  <a:off x="12133668" y="3676736"/>
                  <a:ext cx="1089259" cy="257803"/>
                </a:xfrm>
                <a:prstGeom prst="round2SameRect">
                  <a:avLst>
                    <a:gd name="adj1" fmla="val 9684"/>
                    <a:gd name="adj2" fmla="val 0"/>
                  </a:avLst>
                </a:prstGeom>
                <a:solidFill>
                  <a:srgbClr val="F2B6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81" name="타원 480"/>
              <p:cNvSpPr/>
              <p:nvPr/>
            </p:nvSpPr>
            <p:spPr>
              <a:xfrm rot="18900000">
                <a:off x="10337655" y="1307222"/>
                <a:ext cx="1902007" cy="190200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90" name="그룹 489"/>
          <p:cNvGrpSpPr/>
          <p:nvPr/>
        </p:nvGrpSpPr>
        <p:grpSpPr>
          <a:xfrm>
            <a:off x="6467934" y="4970606"/>
            <a:ext cx="679950" cy="679950"/>
            <a:chOff x="6968499" y="4325982"/>
            <a:chExt cx="679950" cy="679950"/>
          </a:xfrm>
        </p:grpSpPr>
        <p:sp>
          <p:nvSpPr>
            <p:cNvPr id="491" name="타원 490"/>
            <p:cNvSpPr/>
            <p:nvPr/>
          </p:nvSpPr>
          <p:spPr>
            <a:xfrm>
              <a:off x="6968499" y="4325982"/>
              <a:ext cx="679950" cy="679950"/>
            </a:xfrm>
            <a:prstGeom prst="ellipse">
              <a:avLst/>
            </a:prstGeom>
            <a:solidFill>
              <a:srgbClr val="66C2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2" name="그룹 491"/>
            <p:cNvGrpSpPr/>
            <p:nvPr/>
          </p:nvGrpSpPr>
          <p:grpSpPr>
            <a:xfrm>
              <a:off x="7153640" y="4486127"/>
              <a:ext cx="313282" cy="370880"/>
              <a:chOff x="9515807" y="2161494"/>
              <a:chExt cx="1079279" cy="1277708"/>
            </a:xfrm>
          </p:grpSpPr>
          <p:sp>
            <p:nvSpPr>
              <p:cNvPr id="493" name="사다리꼴 492"/>
              <p:cNvSpPr/>
              <p:nvPr/>
            </p:nvSpPr>
            <p:spPr>
              <a:xfrm rot="10800000">
                <a:off x="9515807" y="2310360"/>
                <a:ext cx="1079279" cy="407918"/>
              </a:xfrm>
              <a:prstGeom prst="trapezoid">
                <a:avLst>
                  <a:gd name="adj" fmla="val 25467"/>
                </a:avLst>
              </a:prstGeom>
              <a:solidFill>
                <a:srgbClr val="F0B6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4" name="사다리꼴 493"/>
              <p:cNvSpPr/>
              <p:nvPr/>
            </p:nvSpPr>
            <p:spPr>
              <a:xfrm rot="10800000">
                <a:off x="9605446" y="2400919"/>
                <a:ext cx="900000" cy="226800"/>
              </a:xfrm>
              <a:prstGeom prst="trapezoid">
                <a:avLst>
                  <a:gd name="adj" fmla="val 25467"/>
                </a:avLst>
              </a:prstGeom>
              <a:solidFill>
                <a:srgbClr val="62C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95" name="그룹 494"/>
              <p:cNvGrpSpPr/>
              <p:nvPr/>
            </p:nvGrpSpPr>
            <p:grpSpPr>
              <a:xfrm>
                <a:off x="9750055" y="2161494"/>
                <a:ext cx="610785" cy="884906"/>
                <a:chOff x="9317620" y="2161494"/>
                <a:chExt cx="610785" cy="884906"/>
              </a:xfrm>
              <a:solidFill>
                <a:srgbClr val="F0B636"/>
              </a:solidFill>
            </p:grpSpPr>
            <p:sp>
              <p:nvSpPr>
                <p:cNvPr id="506" name="모서리가 둥근 직사각형 505"/>
                <p:cNvSpPr/>
                <p:nvPr/>
              </p:nvSpPr>
              <p:spPr>
                <a:xfrm>
                  <a:off x="9317620" y="2161494"/>
                  <a:ext cx="610785" cy="610785"/>
                </a:xfrm>
                <a:prstGeom prst="roundRect">
                  <a:avLst>
                    <a:gd name="adj" fmla="val 5127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7" name="타원 506"/>
                <p:cNvSpPr/>
                <p:nvPr/>
              </p:nvSpPr>
              <p:spPr>
                <a:xfrm>
                  <a:off x="9317620" y="2396375"/>
                  <a:ext cx="610785" cy="65002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96" name="직사각형 495"/>
              <p:cNvSpPr/>
              <p:nvPr/>
            </p:nvSpPr>
            <p:spPr>
              <a:xfrm>
                <a:off x="9958815" y="2962275"/>
                <a:ext cx="183013" cy="218815"/>
              </a:xfrm>
              <a:prstGeom prst="rect">
                <a:avLst/>
              </a:prstGeom>
              <a:solidFill>
                <a:srgbClr val="F0B6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7" name="모서리가 둥근 직사각형 496"/>
              <p:cNvSpPr/>
              <p:nvPr/>
            </p:nvSpPr>
            <p:spPr>
              <a:xfrm>
                <a:off x="9789336" y="3132416"/>
                <a:ext cx="521970" cy="111322"/>
              </a:xfrm>
              <a:prstGeom prst="roundRect">
                <a:avLst/>
              </a:prstGeom>
              <a:solidFill>
                <a:srgbClr val="EEAB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8" name="모서리가 둥근 직사각형 497"/>
              <p:cNvSpPr/>
              <p:nvPr/>
            </p:nvSpPr>
            <p:spPr>
              <a:xfrm>
                <a:off x="9733612" y="3222590"/>
                <a:ext cx="633419" cy="111322"/>
              </a:xfrm>
              <a:prstGeom prst="roundRect">
                <a:avLst/>
              </a:prstGeom>
              <a:solidFill>
                <a:srgbClr val="F0B6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9" name="모서리가 둥근 직사각형 498"/>
              <p:cNvSpPr/>
              <p:nvPr/>
            </p:nvSpPr>
            <p:spPr>
              <a:xfrm>
                <a:off x="9715041" y="3327880"/>
                <a:ext cx="670560" cy="111322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00" name="그룹 499"/>
              <p:cNvGrpSpPr/>
              <p:nvPr/>
            </p:nvGrpSpPr>
            <p:grpSpPr>
              <a:xfrm>
                <a:off x="9873780" y="2403836"/>
                <a:ext cx="370951" cy="313563"/>
                <a:chOff x="9646919" y="1266426"/>
                <a:chExt cx="370951" cy="313563"/>
              </a:xfrm>
              <a:solidFill>
                <a:srgbClr val="F6D386"/>
              </a:solidFill>
            </p:grpSpPr>
            <p:sp>
              <p:nvSpPr>
                <p:cNvPr id="501" name="직사각형 500"/>
                <p:cNvSpPr/>
                <p:nvPr/>
              </p:nvSpPr>
              <p:spPr>
                <a:xfrm>
                  <a:off x="9646920" y="1388142"/>
                  <a:ext cx="369570" cy="12965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2" name="이등변 삼각형 501"/>
                <p:cNvSpPr/>
                <p:nvPr/>
              </p:nvSpPr>
              <p:spPr>
                <a:xfrm>
                  <a:off x="9766935" y="1266426"/>
                  <a:ext cx="129539" cy="121716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3" name="직각 삼각형 502"/>
                <p:cNvSpPr/>
                <p:nvPr/>
              </p:nvSpPr>
              <p:spPr>
                <a:xfrm>
                  <a:off x="9646919" y="1266427"/>
                  <a:ext cx="120016" cy="121716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4" name="직각 삼각형 503"/>
                <p:cNvSpPr/>
                <p:nvPr/>
              </p:nvSpPr>
              <p:spPr>
                <a:xfrm flipH="1">
                  <a:off x="9897854" y="1266427"/>
                  <a:ext cx="120016" cy="121716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5" name="직사각형 504"/>
                <p:cNvSpPr/>
                <p:nvPr/>
              </p:nvSpPr>
              <p:spPr>
                <a:xfrm>
                  <a:off x="9646920" y="1534270"/>
                  <a:ext cx="369570" cy="4571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587" name="그룹 586"/>
          <p:cNvGrpSpPr/>
          <p:nvPr/>
        </p:nvGrpSpPr>
        <p:grpSpPr>
          <a:xfrm>
            <a:off x="7283997" y="1102045"/>
            <a:ext cx="679950" cy="679950"/>
            <a:chOff x="7884930" y="1079250"/>
            <a:chExt cx="679950" cy="679950"/>
          </a:xfrm>
        </p:grpSpPr>
        <p:sp>
          <p:nvSpPr>
            <p:cNvPr id="588" name="타원 587"/>
            <p:cNvSpPr/>
            <p:nvPr/>
          </p:nvSpPr>
          <p:spPr>
            <a:xfrm>
              <a:off x="7884930" y="1079250"/>
              <a:ext cx="679950" cy="679950"/>
            </a:xfrm>
            <a:prstGeom prst="ellipse">
              <a:avLst/>
            </a:prstGeom>
            <a:solidFill>
              <a:srgbClr val="E872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89" name="그룹 588"/>
            <p:cNvGrpSpPr/>
            <p:nvPr/>
          </p:nvGrpSpPr>
          <p:grpSpPr>
            <a:xfrm>
              <a:off x="8046891" y="1304025"/>
              <a:ext cx="319087" cy="268288"/>
              <a:chOff x="10598150" y="2546350"/>
              <a:chExt cx="319087" cy="268288"/>
            </a:xfrm>
          </p:grpSpPr>
          <p:sp>
            <p:nvSpPr>
              <p:cNvPr id="590" name="Freeform 86"/>
              <p:cNvSpPr>
                <a:spLocks/>
              </p:cNvSpPr>
              <p:nvPr/>
            </p:nvSpPr>
            <p:spPr bwMode="auto">
              <a:xfrm>
                <a:off x="10680700" y="2568575"/>
                <a:ext cx="209550" cy="227013"/>
              </a:xfrm>
              <a:custGeom>
                <a:avLst/>
                <a:gdLst>
                  <a:gd name="T0" fmla="*/ 50 w 275"/>
                  <a:gd name="T1" fmla="*/ 297 h 297"/>
                  <a:gd name="T2" fmla="*/ 36 w 275"/>
                  <a:gd name="T3" fmla="*/ 281 h 297"/>
                  <a:gd name="T4" fmla="*/ 0 w 275"/>
                  <a:gd name="T5" fmla="*/ 163 h 297"/>
                  <a:gd name="T6" fmla="*/ 275 w 275"/>
                  <a:gd name="T7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97">
                    <a:moveTo>
                      <a:pt x="50" y="297"/>
                    </a:moveTo>
                    <a:cubicBezTo>
                      <a:pt x="38" y="297"/>
                      <a:pt x="40" y="292"/>
                      <a:pt x="36" y="281"/>
                    </a:cubicBezTo>
                    <a:lnTo>
                      <a:pt x="0" y="163"/>
                    </a:lnTo>
                    <a:lnTo>
                      <a:pt x="275" y="0"/>
                    </a:lnTo>
                  </a:path>
                </a:pathLst>
              </a:custGeom>
              <a:solidFill>
                <a:srgbClr val="C8D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91" name="Freeform 87"/>
              <p:cNvSpPr>
                <a:spLocks/>
              </p:cNvSpPr>
              <p:nvPr/>
            </p:nvSpPr>
            <p:spPr bwMode="auto">
              <a:xfrm>
                <a:off x="10718800" y="2722563"/>
                <a:ext cx="52387" cy="73025"/>
              </a:xfrm>
              <a:custGeom>
                <a:avLst/>
                <a:gdLst>
                  <a:gd name="T0" fmla="*/ 0 w 69"/>
                  <a:gd name="T1" fmla="*/ 96 h 96"/>
                  <a:gd name="T2" fmla="*/ 19 w 69"/>
                  <a:gd name="T3" fmla="*/ 87 h 96"/>
                  <a:gd name="T4" fmla="*/ 69 w 69"/>
                  <a:gd name="T5" fmla="*/ 38 h 96"/>
                  <a:gd name="T6" fmla="*/ 7 w 69"/>
                  <a:gd name="T7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9" h="96">
                    <a:moveTo>
                      <a:pt x="0" y="96"/>
                    </a:moveTo>
                    <a:cubicBezTo>
                      <a:pt x="10" y="96"/>
                      <a:pt x="14" y="92"/>
                      <a:pt x="19" y="87"/>
                    </a:cubicBezTo>
                    <a:lnTo>
                      <a:pt x="69" y="38"/>
                    </a:lnTo>
                    <a:lnTo>
                      <a:pt x="7" y="0"/>
                    </a:lnTo>
                  </a:path>
                </a:pathLst>
              </a:custGeom>
              <a:solidFill>
                <a:srgbClr val="A9C9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92" name="Freeform 88"/>
              <p:cNvSpPr>
                <a:spLocks/>
              </p:cNvSpPr>
              <p:nvPr/>
            </p:nvSpPr>
            <p:spPr bwMode="auto">
              <a:xfrm>
                <a:off x="10598150" y="2546350"/>
                <a:ext cx="319087" cy="268288"/>
              </a:xfrm>
              <a:custGeom>
                <a:avLst/>
                <a:gdLst>
                  <a:gd name="T0" fmla="*/ 166 w 419"/>
                  <a:gd name="T1" fmla="*/ 231 h 352"/>
                  <a:gd name="T2" fmla="*/ 317 w 419"/>
                  <a:gd name="T3" fmla="*/ 343 h 352"/>
                  <a:gd name="T4" fmla="*/ 351 w 419"/>
                  <a:gd name="T5" fmla="*/ 327 h 352"/>
                  <a:gd name="T6" fmla="*/ 412 w 419"/>
                  <a:gd name="T7" fmla="*/ 37 h 352"/>
                  <a:gd name="T8" fmla="*/ 386 w 419"/>
                  <a:gd name="T9" fmla="*/ 8 h 352"/>
                  <a:gd name="T10" fmla="*/ 25 w 419"/>
                  <a:gd name="T11" fmla="*/ 147 h 352"/>
                  <a:gd name="T12" fmla="*/ 20 w 419"/>
                  <a:gd name="T13" fmla="*/ 177 h 352"/>
                  <a:gd name="T14" fmla="*/ 113 w 419"/>
                  <a:gd name="T15" fmla="*/ 206 h 352"/>
                  <a:gd name="T16" fmla="*/ 328 w 419"/>
                  <a:gd name="T17" fmla="*/ 70 h 352"/>
                  <a:gd name="T18" fmla="*/ 340 w 419"/>
                  <a:gd name="T19" fmla="*/ 74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9" h="352">
                    <a:moveTo>
                      <a:pt x="166" y="231"/>
                    </a:moveTo>
                    <a:lnTo>
                      <a:pt x="317" y="343"/>
                    </a:lnTo>
                    <a:cubicBezTo>
                      <a:pt x="334" y="352"/>
                      <a:pt x="346" y="348"/>
                      <a:pt x="351" y="327"/>
                    </a:cubicBezTo>
                    <a:lnTo>
                      <a:pt x="412" y="37"/>
                    </a:lnTo>
                    <a:cubicBezTo>
                      <a:pt x="419" y="12"/>
                      <a:pt x="403" y="0"/>
                      <a:pt x="386" y="8"/>
                    </a:cubicBezTo>
                    <a:lnTo>
                      <a:pt x="25" y="147"/>
                    </a:lnTo>
                    <a:cubicBezTo>
                      <a:pt x="0" y="157"/>
                      <a:pt x="0" y="171"/>
                      <a:pt x="20" y="177"/>
                    </a:cubicBezTo>
                    <a:lnTo>
                      <a:pt x="113" y="206"/>
                    </a:lnTo>
                    <a:lnTo>
                      <a:pt x="328" y="70"/>
                    </a:lnTo>
                    <a:cubicBezTo>
                      <a:pt x="338" y="64"/>
                      <a:pt x="347" y="68"/>
                      <a:pt x="340" y="74"/>
                    </a:cubicBezTo>
                  </a:path>
                </a:pathLst>
              </a:custGeom>
              <a:solidFill>
                <a:srgbClr val="F7FB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92" name="TextBox 291"/>
          <p:cNvSpPr txBox="1"/>
          <p:nvPr/>
        </p:nvSpPr>
        <p:spPr>
          <a:xfrm>
            <a:off x="0" y="6392755"/>
            <a:ext cx="9144000" cy="24622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spc="300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endParaRPr lang="ko-KR" altLang="en-US" sz="1000" spc="300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1819430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192">
            <a:extLst>
              <a:ext uri="{FF2B5EF4-FFF2-40B4-BE49-F238E27FC236}">
                <a16:creationId xmlns:a16="http://schemas.microsoft.com/office/drawing/2014/main" id="{18F68256-1D67-4C9A-A4B3-8A41E55682B4}"/>
              </a:ext>
            </a:extLst>
          </p:cNvPr>
          <p:cNvSpPr/>
          <p:nvPr/>
        </p:nvSpPr>
        <p:spPr>
          <a:xfrm>
            <a:off x="76199" y="508000"/>
            <a:ext cx="8852163" cy="6140449"/>
          </a:xfrm>
          <a:prstGeom prst="roundRect">
            <a:avLst>
              <a:gd name="adj" fmla="val 42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5940A1F-2CC6-45FB-8CD4-CE9738D46C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6272327"/>
              </p:ext>
            </p:extLst>
          </p:nvPr>
        </p:nvGraphicFramePr>
        <p:xfrm>
          <a:off x="308732" y="1247824"/>
          <a:ext cx="8320917" cy="5105380"/>
        </p:xfrm>
        <a:graphic>
          <a:graphicData uri="http://schemas.openxmlformats.org/drawingml/2006/table">
            <a:tbl>
              <a:tblPr/>
              <a:tblGrid>
                <a:gridCol w="16809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294">
                  <a:extLst>
                    <a:ext uri="{9D8B030D-6E8A-4147-A177-3AD203B41FA5}">
                      <a16:colId xmlns:a16="http://schemas.microsoft.com/office/drawing/2014/main" val="2616654619"/>
                    </a:ext>
                  </a:extLst>
                </a:gridCol>
                <a:gridCol w="369470">
                  <a:extLst>
                    <a:ext uri="{9D8B030D-6E8A-4147-A177-3AD203B41FA5}">
                      <a16:colId xmlns:a16="http://schemas.microsoft.com/office/drawing/2014/main" val="1946259188"/>
                    </a:ext>
                  </a:extLst>
                </a:gridCol>
                <a:gridCol w="423655">
                  <a:extLst>
                    <a:ext uri="{9D8B030D-6E8A-4147-A177-3AD203B41FA5}">
                      <a16:colId xmlns:a16="http://schemas.microsoft.com/office/drawing/2014/main" val="2224033110"/>
                    </a:ext>
                  </a:extLst>
                </a:gridCol>
                <a:gridCol w="423655">
                  <a:extLst>
                    <a:ext uri="{9D8B030D-6E8A-4147-A177-3AD203B41FA5}">
                      <a16:colId xmlns:a16="http://schemas.microsoft.com/office/drawing/2014/main" val="288312437"/>
                    </a:ext>
                  </a:extLst>
                </a:gridCol>
                <a:gridCol w="423655">
                  <a:extLst>
                    <a:ext uri="{9D8B030D-6E8A-4147-A177-3AD203B41FA5}">
                      <a16:colId xmlns:a16="http://schemas.microsoft.com/office/drawing/2014/main" val="4159573588"/>
                    </a:ext>
                  </a:extLst>
                </a:gridCol>
                <a:gridCol w="423655">
                  <a:extLst>
                    <a:ext uri="{9D8B030D-6E8A-4147-A177-3AD203B41FA5}">
                      <a16:colId xmlns:a16="http://schemas.microsoft.com/office/drawing/2014/main" val="225883063"/>
                    </a:ext>
                  </a:extLst>
                </a:gridCol>
                <a:gridCol w="423655">
                  <a:extLst>
                    <a:ext uri="{9D8B030D-6E8A-4147-A177-3AD203B41FA5}">
                      <a16:colId xmlns:a16="http://schemas.microsoft.com/office/drawing/2014/main" val="2619363409"/>
                    </a:ext>
                  </a:extLst>
                </a:gridCol>
                <a:gridCol w="423655">
                  <a:extLst>
                    <a:ext uri="{9D8B030D-6E8A-4147-A177-3AD203B41FA5}">
                      <a16:colId xmlns:a16="http://schemas.microsoft.com/office/drawing/2014/main" val="1353301511"/>
                    </a:ext>
                  </a:extLst>
                </a:gridCol>
                <a:gridCol w="423655">
                  <a:extLst>
                    <a:ext uri="{9D8B030D-6E8A-4147-A177-3AD203B41FA5}">
                      <a16:colId xmlns:a16="http://schemas.microsoft.com/office/drawing/2014/main" val="3725753501"/>
                    </a:ext>
                  </a:extLst>
                </a:gridCol>
                <a:gridCol w="423655">
                  <a:extLst>
                    <a:ext uri="{9D8B030D-6E8A-4147-A177-3AD203B41FA5}">
                      <a16:colId xmlns:a16="http://schemas.microsoft.com/office/drawing/2014/main" val="3515663274"/>
                    </a:ext>
                  </a:extLst>
                </a:gridCol>
                <a:gridCol w="423655">
                  <a:extLst>
                    <a:ext uri="{9D8B030D-6E8A-4147-A177-3AD203B41FA5}">
                      <a16:colId xmlns:a16="http://schemas.microsoft.com/office/drawing/2014/main" val="4010679734"/>
                    </a:ext>
                  </a:extLst>
                </a:gridCol>
                <a:gridCol w="444250">
                  <a:extLst>
                    <a:ext uri="{9D8B030D-6E8A-4147-A177-3AD203B41FA5}">
                      <a16:colId xmlns:a16="http://schemas.microsoft.com/office/drawing/2014/main" val="103561902"/>
                    </a:ext>
                  </a:extLst>
                </a:gridCol>
                <a:gridCol w="403061">
                  <a:extLst>
                    <a:ext uri="{9D8B030D-6E8A-4147-A177-3AD203B41FA5}">
                      <a16:colId xmlns:a16="http://schemas.microsoft.com/office/drawing/2014/main" val="1982713979"/>
                    </a:ext>
                  </a:extLst>
                </a:gridCol>
                <a:gridCol w="423655">
                  <a:extLst>
                    <a:ext uri="{9D8B030D-6E8A-4147-A177-3AD203B41FA5}">
                      <a16:colId xmlns:a16="http://schemas.microsoft.com/office/drawing/2014/main" val="4154038128"/>
                    </a:ext>
                  </a:extLst>
                </a:gridCol>
                <a:gridCol w="423655">
                  <a:extLst>
                    <a:ext uri="{9D8B030D-6E8A-4147-A177-3AD203B41FA5}">
                      <a16:colId xmlns:a16="http://schemas.microsoft.com/office/drawing/2014/main" val="3164448548"/>
                    </a:ext>
                  </a:extLst>
                </a:gridCol>
                <a:gridCol w="423655">
                  <a:extLst>
                    <a:ext uri="{9D8B030D-6E8A-4147-A177-3AD203B41FA5}">
                      <a16:colId xmlns:a16="http://schemas.microsoft.com/office/drawing/2014/main" val="1683639260"/>
                    </a:ext>
                  </a:extLst>
                </a:gridCol>
              </a:tblGrid>
              <a:tr h="41305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수행내용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1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추 진 일 정 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(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주간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)</a:t>
                      </a:r>
                      <a:endParaRPr lang="ko-KR" altLang="en-US" sz="20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196909"/>
                  </a:ext>
                </a:extLst>
              </a:tr>
              <a:tr h="347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3</a:t>
                      </a:r>
                      <a:endParaRPr 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4</a:t>
                      </a:r>
                      <a:endParaRPr 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5</a:t>
                      </a:r>
                      <a:endParaRPr 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spc="0" dirty="0">
                          <a:solidFill>
                            <a:srgbClr val="000000"/>
                          </a:solidFill>
                          <a:effectLst/>
                          <a:latin typeface="Yoon 윤고딕 530_TT" panose="020B0600000101010101" charset="-127"/>
                          <a:ea typeface="Yoon 윤고딕 530_TT" panose="020B0600000101010101" charset="-127"/>
                        </a:rPr>
                        <a:t>6</a:t>
                      </a:r>
                      <a:endParaRPr 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380319"/>
                  </a:ext>
                </a:extLst>
              </a:tr>
              <a:tr h="608486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0" spc="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/>
                        </a:rPr>
                        <a:t>프로젝트 계획</a:t>
                      </a:r>
                      <a:endParaRPr lang="en-US" altLang="ko-KR" sz="1600" b="0" kern="0" spc="0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FF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299742"/>
                  </a:ext>
                </a:extLst>
              </a:tr>
              <a:tr h="608486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0" spc="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/>
                        </a:rPr>
                        <a:t>요구사항 명세서 작성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87709"/>
                  </a:ext>
                </a:extLst>
              </a:tr>
              <a:tr h="6084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0" spc="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파트 분할작업</a:t>
                      </a:r>
                      <a:endParaRPr lang="en-US" altLang="ko-KR" sz="1600" b="0" kern="0" spc="0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22017"/>
                  </a:ext>
                </a:extLst>
              </a:tr>
              <a:tr h="608486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0" spc="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/>
                        </a:rPr>
                        <a:t>파트 별 개인 진행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6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0" spc="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/>
                        </a:rPr>
                        <a:t>코드 병합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589499"/>
                  </a:ext>
                </a:extLst>
              </a:tr>
              <a:tr h="3046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0" spc="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/>
                        </a:rPr>
                        <a:t>디버깅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889636"/>
                  </a:ext>
                </a:extLst>
              </a:tr>
              <a:tr h="6084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0" spc="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/>
                        </a:rPr>
                        <a:t>결과보고서 작성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741468"/>
                  </a:ext>
                </a:extLst>
              </a:tr>
              <a:tr h="608486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kern="0" spc="0" dirty="0"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/>
                        </a:rPr>
                        <a:t>발표자료 준비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chemeClr val="bg1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chemeClr val="bg1"/>
                        </a:solidFill>
                        <a:effectLst/>
                        <a:latin typeface="Yoon 윤고딕 530_TT" panose="020B0600000101010101" charset="-127"/>
                        <a:ea typeface="Yoon 윤고딕 530_TT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933093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2ECD2EF8-B20E-4D08-B10A-156E49C33B74}"/>
              </a:ext>
            </a:extLst>
          </p:cNvPr>
          <p:cNvSpPr/>
          <p:nvPr/>
        </p:nvSpPr>
        <p:spPr>
          <a:xfrm rot="21540000">
            <a:off x="471448" y="824488"/>
            <a:ext cx="2122871" cy="349379"/>
          </a:xfrm>
          <a:prstGeom prst="rect">
            <a:avLst/>
          </a:prstGeom>
          <a:solidFill>
            <a:srgbClr val="E55E4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B4381-4187-4495-9585-33363D0073FC}"/>
              </a:ext>
            </a:extLst>
          </p:cNvPr>
          <p:cNvSpPr txBox="1"/>
          <p:nvPr/>
        </p:nvSpPr>
        <p:spPr>
          <a:xfrm>
            <a:off x="373635" y="824029"/>
            <a:ext cx="2128648" cy="43088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일정</a:t>
            </a:r>
          </a:p>
        </p:txBody>
      </p:sp>
    </p:spTree>
    <p:extLst>
      <p:ext uri="{BB962C8B-B14F-4D97-AF65-F5344CB8AC3E}">
        <p14:creationId xmlns:p14="http://schemas.microsoft.com/office/powerpoint/2010/main" val="175820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893454" y="1866900"/>
            <a:ext cx="5421746" cy="208972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1893454" y="1866900"/>
            <a:ext cx="5421746" cy="2089727"/>
          </a:xfrm>
          <a:prstGeom prst="roundRect">
            <a:avLst/>
          </a:prstGeom>
          <a:noFill/>
          <a:ln w="1270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35634" y="2228540"/>
            <a:ext cx="5737385" cy="1323439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spc="-150" dirty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1.</a:t>
            </a:r>
            <a:r>
              <a:rPr lang="ko-KR" altLang="en-US" sz="8000" spc="-150" dirty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개발 배경</a:t>
            </a:r>
          </a:p>
        </p:txBody>
      </p:sp>
      <p:grpSp>
        <p:nvGrpSpPr>
          <p:cNvPr id="2066" name="그룹 2065"/>
          <p:cNvGrpSpPr/>
          <p:nvPr/>
        </p:nvGrpSpPr>
        <p:grpSpPr>
          <a:xfrm>
            <a:off x="4579548" y="3015009"/>
            <a:ext cx="903124" cy="2182465"/>
            <a:chOff x="4579548" y="3243609"/>
            <a:chExt cx="903124" cy="2182465"/>
          </a:xfrm>
        </p:grpSpPr>
        <p:grpSp>
          <p:nvGrpSpPr>
            <p:cNvPr id="13" name="그룹 12"/>
            <p:cNvGrpSpPr/>
            <p:nvPr/>
          </p:nvGrpSpPr>
          <p:grpSpPr>
            <a:xfrm>
              <a:off x="4824029" y="4373104"/>
              <a:ext cx="466123" cy="1052970"/>
              <a:chOff x="-7115891" y="-7459555"/>
              <a:chExt cx="466123" cy="1052970"/>
            </a:xfrm>
          </p:grpSpPr>
          <p:sp>
            <p:nvSpPr>
              <p:cNvPr id="55" name="직사각형 54"/>
              <p:cNvSpPr/>
              <p:nvPr/>
            </p:nvSpPr>
            <p:spPr>
              <a:xfrm>
                <a:off x="-6725132" y="-7359216"/>
                <a:ext cx="44033" cy="851564"/>
              </a:xfrm>
              <a:prstGeom prst="rect">
                <a:avLst/>
              </a:prstGeom>
              <a:solidFill>
                <a:srgbClr val="FBCE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-6961299" y="-7359216"/>
                <a:ext cx="44033" cy="851564"/>
              </a:xfrm>
              <a:prstGeom prst="rect">
                <a:avLst/>
              </a:prstGeom>
              <a:solidFill>
                <a:srgbClr val="FBCE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7" name="그룹 56"/>
              <p:cNvGrpSpPr/>
              <p:nvPr/>
            </p:nvGrpSpPr>
            <p:grpSpPr>
              <a:xfrm>
                <a:off x="-6984887" y="-7459555"/>
                <a:ext cx="322603" cy="851564"/>
                <a:chOff x="-8983054" y="-7646670"/>
                <a:chExt cx="730823" cy="1929130"/>
              </a:xfrm>
              <a:solidFill>
                <a:srgbClr val="4B4865"/>
              </a:solidFill>
            </p:grpSpPr>
            <p:sp>
              <p:nvSpPr>
                <p:cNvPr id="64" name="직사각형 63"/>
                <p:cNvSpPr/>
                <p:nvPr/>
              </p:nvSpPr>
              <p:spPr>
                <a:xfrm>
                  <a:off x="-8448036" y="-7646670"/>
                  <a:ext cx="195805" cy="192913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직사각형 64"/>
                <p:cNvSpPr/>
                <p:nvPr/>
              </p:nvSpPr>
              <p:spPr>
                <a:xfrm>
                  <a:off x="-8983054" y="-7646670"/>
                  <a:ext cx="195805" cy="192913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직사각형 65"/>
                <p:cNvSpPr/>
                <p:nvPr/>
              </p:nvSpPr>
              <p:spPr>
                <a:xfrm>
                  <a:off x="-8840484" y="-7646670"/>
                  <a:ext cx="466107" cy="280669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달 66"/>
                <p:cNvSpPr/>
                <p:nvPr/>
              </p:nvSpPr>
              <p:spPr>
                <a:xfrm rot="8100000">
                  <a:off x="-8487021" y="-7416181"/>
                  <a:ext cx="52415" cy="104830"/>
                </a:xfrm>
                <a:prstGeom prst="moon">
                  <a:avLst>
                    <a:gd name="adj" fmla="val 74673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" name="달 67"/>
                <p:cNvSpPr/>
                <p:nvPr/>
              </p:nvSpPr>
              <p:spPr>
                <a:xfrm rot="13500000" flipH="1">
                  <a:off x="-8796163" y="-7395669"/>
                  <a:ext cx="45719" cy="88809"/>
                </a:xfrm>
                <a:prstGeom prst="moon">
                  <a:avLst>
                    <a:gd name="adj" fmla="val 74673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8" name="모서리가 둥근 직사각형 57"/>
              <p:cNvSpPr/>
              <p:nvPr/>
            </p:nvSpPr>
            <p:spPr>
              <a:xfrm>
                <a:off x="-6762675" y="-6612936"/>
                <a:ext cx="112907" cy="64089"/>
              </a:xfrm>
              <a:prstGeom prst="roundRect">
                <a:avLst>
                  <a:gd name="adj" fmla="val 14596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모서리가 둥근 직사각형 58"/>
              <p:cNvSpPr/>
              <p:nvPr/>
            </p:nvSpPr>
            <p:spPr>
              <a:xfrm>
                <a:off x="-7000972" y="-6612936"/>
                <a:ext cx="112907" cy="64089"/>
              </a:xfrm>
              <a:prstGeom prst="roundRect">
                <a:avLst>
                  <a:gd name="adj" fmla="val 14596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한쪽 모서리가 둥근 사각형 59"/>
              <p:cNvSpPr/>
              <p:nvPr/>
            </p:nvSpPr>
            <p:spPr>
              <a:xfrm flipH="1">
                <a:off x="-7115891" y="-6507652"/>
                <a:ext cx="197545" cy="100340"/>
              </a:xfrm>
              <a:prstGeom prst="round1Rect">
                <a:avLst>
                  <a:gd name="adj" fmla="val 50000"/>
                </a:avLst>
              </a:prstGeom>
              <a:solidFill>
                <a:srgbClr val="5C2A0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한쪽 모서리가 둥근 사각형 60"/>
              <p:cNvSpPr/>
              <p:nvPr/>
            </p:nvSpPr>
            <p:spPr>
              <a:xfrm flipH="1">
                <a:off x="-6879836" y="-6507652"/>
                <a:ext cx="197545" cy="100340"/>
              </a:xfrm>
              <a:prstGeom prst="round1Rect">
                <a:avLst>
                  <a:gd name="adj" fmla="val 50000"/>
                </a:avLst>
              </a:prstGeom>
              <a:solidFill>
                <a:srgbClr val="5C2A0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-7114910" y="-6426841"/>
                <a:ext cx="196564" cy="20256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-6880537" y="-6426841"/>
                <a:ext cx="196564" cy="20256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65" name="그룹 2064"/>
            <p:cNvGrpSpPr/>
            <p:nvPr/>
          </p:nvGrpSpPr>
          <p:grpSpPr>
            <a:xfrm>
              <a:off x="4579548" y="3243609"/>
              <a:ext cx="903124" cy="1141064"/>
              <a:chOff x="4579548" y="3243609"/>
              <a:chExt cx="903124" cy="1141064"/>
            </a:xfrm>
          </p:grpSpPr>
          <p:sp>
            <p:nvSpPr>
              <p:cNvPr id="69" name="타원 68"/>
              <p:cNvSpPr/>
              <p:nvPr/>
            </p:nvSpPr>
            <p:spPr>
              <a:xfrm>
                <a:off x="4912256" y="3801783"/>
                <a:ext cx="393314" cy="105955"/>
              </a:xfrm>
              <a:prstGeom prst="ellipse">
                <a:avLst/>
              </a:prstGeom>
              <a:solidFill>
                <a:srgbClr val="C70B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4954628" y="3883479"/>
                <a:ext cx="324592" cy="501194"/>
              </a:xfrm>
              <a:prstGeom prst="rect">
                <a:avLst/>
              </a:prstGeom>
              <a:solidFill>
                <a:srgbClr val="C70B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>
                <a:off x="4917583" y="3290613"/>
                <a:ext cx="311785" cy="521609"/>
                <a:chOff x="-7022337" y="-8669651"/>
                <a:chExt cx="311785" cy="521609"/>
              </a:xfrm>
            </p:grpSpPr>
            <p:grpSp>
              <p:nvGrpSpPr>
                <p:cNvPr id="17" name="그룹 16"/>
                <p:cNvGrpSpPr/>
                <p:nvPr/>
              </p:nvGrpSpPr>
              <p:grpSpPr>
                <a:xfrm>
                  <a:off x="-6929847" y="-8296274"/>
                  <a:ext cx="194107" cy="148232"/>
                  <a:chOff x="-7718101" y="-9430643"/>
                  <a:chExt cx="439729" cy="335803"/>
                </a:xfrm>
              </p:grpSpPr>
              <p:sp>
                <p:nvSpPr>
                  <p:cNvPr id="49" name="타원 48"/>
                  <p:cNvSpPr/>
                  <p:nvPr/>
                </p:nvSpPr>
                <p:spPr>
                  <a:xfrm>
                    <a:off x="-7718101" y="-9258827"/>
                    <a:ext cx="439729" cy="103571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0" name="양쪽 모서리가 둥근 사각형 49"/>
                  <p:cNvSpPr/>
                  <p:nvPr/>
                </p:nvSpPr>
                <p:spPr>
                  <a:xfrm rot="10800000">
                    <a:off x="-7568449" y="-9430643"/>
                    <a:ext cx="153933" cy="33580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FABC6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8" name="그룹 17"/>
                <p:cNvGrpSpPr/>
                <p:nvPr/>
              </p:nvGrpSpPr>
              <p:grpSpPr>
                <a:xfrm>
                  <a:off x="-7022337" y="-8669651"/>
                  <a:ext cx="311785" cy="460912"/>
                  <a:chOff x="-8089667" y="-10102902"/>
                  <a:chExt cx="706317" cy="1044151"/>
                </a:xfrm>
              </p:grpSpPr>
              <p:sp>
                <p:nvSpPr>
                  <p:cNvPr id="21" name="모서리가 둥근 직사각형 20"/>
                  <p:cNvSpPr/>
                  <p:nvPr/>
                </p:nvSpPr>
                <p:spPr>
                  <a:xfrm flipH="1">
                    <a:off x="-7995751" y="-9942634"/>
                    <a:ext cx="464820" cy="84772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BCE9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" name="달 18"/>
                  <p:cNvSpPr/>
                  <p:nvPr/>
                </p:nvSpPr>
                <p:spPr>
                  <a:xfrm rot="21156374">
                    <a:off x="-8082878" y="-9853617"/>
                    <a:ext cx="164384" cy="473890"/>
                  </a:xfrm>
                  <a:prstGeom prst="moon">
                    <a:avLst>
                      <a:gd name="adj" fmla="val 87500"/>
                    </a:avLst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" name="타원 19"/>
                  <p:cNvSpPr/>
                  <p:nvPr/>
                </p:nvSpPr>
                <p:spPr>
                  <a:xfrm rot="6499485">
                    <a:off x="-7841761" y="-9606917"/>
                    <a:ext cx="642248" cy="274575"/>
                  </a:xfrm>
                  <a:prstGeom prst="ellipse">
                    <a:avLst/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" name="자유형 21"/>
                  <p:cNvSpPr/>
                  <p:nvPr/>
                </p:nvSpPr>
                <p:spPr>
                  <a:xfrm flipH="1">
                    <a:off x="-7995756" y="-9942634"/>
                    <a:ext cx="464820" cy="168566"/>
                  </a:xfrm>
                  <a:custGeom>
                    <a:avLst/>
                    <a:gdLst>
                      <a:gd name="connsiteX0" fmla="*/ 232410 w 464820"/>
                      <a:gd name="connsiteY0" fmla="*/ 0 h 292993"/>
                      <a:gd name="connsiteX1" fmla="*/ 464820 w 464820"/>
                      <a:gd name="connsiteY1" fmla="*/ 232410 h 292993"/>
                      <a:gd name="connsiteX2" fmla="*/ 464820 w 464820"/>
                      <a:gd name="connsiteY2" fmla="*/ 292993 h 292993"/>
                      <a:gd name="connsiteX3" fmla="*/ 0 w 464820"/>
                      <a:gd name="connsiteY3" fmla="*/ 292993 h 292993"/>
                      <a:gd name="connsiteX4" fmla="*/ 0 w 464820"/>
                      <a:gd name="connsiteY4" fmla="*/ 232410 h 292993"/>
                      <a:gd name="connsiteX5" fmla="*/ 232410 w 464820"/>
                      <a:gd name="connsiteY5" fmla="*/ 0 h 2929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64820" h="292993">
                        <a:moveTo>
                          <a:pt x="232410" y="0"/>
                        </a:moveTo>
                        <a:cubicBezTo>
                          <a:pt x="360766" y="0"/>
                          <a:pt x="464820" y="104054"/>
                          <a:pt x="464820" y="232410"/>
                        </a:cubicBezTo>
                        <a:lnTo>
                          <a:pt x="464820" y="292993"/>
                        </a:lnTo>
                        <a:lnTo>
                          <a:pt x="0" y="292993"/>
                        </a:lnTo>
                        <a:lnTo>
                          <a:pt x="0" y="232410"/>
                        </a:lnTo>
                        <a:cubicBezTo>
                          <a:pt x="0" y="104054"/>
                          <a:pt x="104054" y="0"/>
                          <a:pt x="232410" y="0"/>
                        </a:cubicBezTo>
                        <a:close/>
                      </a:path>
                    </a:pathLst>
                  </a:cu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" name="타원 30"/>
                  <p:cNvSpPr/>
                  <p:nvPr/>
                </p:nvSpPr>
                <p:spPr>
                  <a:xfrm rot="1439984">
                    <a:off x="-7958775" y="-10102902"/>
                    <a:ext cx="499069" cy="267003"/>
                  </a:xfrm>
                  <a:prstGeom prst="ellipse">
                    <a:avLst/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" name="달 31"/>
                  <p:cNvSpPr/>
                  <p:nvPr/>
                </p:nvSpPr>
                <p:spPr>
                  <a:xfrm rot="443626" flipH="1">
                    <a:off x="-7586740" y="-9705836"/>
                    <a:ext cx="103572" cy="223047"/>
                  </a:xfrm>
                  <a:prstGeom prst="moon">
                    <a:avLst>
                      <a:gd name="adj" fmla="val 87500"/>
                    </a:avLst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3" name="그룹 32"/>
                  <p:cNvGrpSpPr/>
                  <p:nvPr/>
                </p:nvGrpSpPr>
                <p:grpSpPr>
                  <a:xfrm>
                    <a:off x="-7895073" y="-9539542"/>
                    <a:ext cx="87868" cy="194287"/>
                    <a:chOff x="2072234" y="-9629732"/>
                    <a:chExt cx="733769" cy="1622454"/>
                  </a:xfrm>
                  <a:solidFill>
                    <a:srgbClr val="FABC6A"/>
                  </a:solidFill>
                </p:grpSpPr>
                <p:sp>
                  <p:nvSpPr>
                    <p:cNvPr id="39" name="타원 38"/>
                    <p:cNvSpPr/>
                    <p:nvPr/>
                  </p:nvSpPr>
                  <p:spPr>
                    <a:xfrm>
                      <a:off x="2652374" y="-8160908"/>
                      <a:ext cx="153629" cy="153629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0" name="타원 39"/>
                    <p:cNvSpPr/>
                    <p:nvPr/>
                  </p:nvSpPr>
                  <p:spPr>
                    <a:xfrm>
                      <a:off x="2652374" y="-9629732"/>
                      <a:ext cx="153629" cy="153629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1" name="타원 40"/>
                    <p:cNvSpPr/>
                    <p:nvPr/>
                  </p:nvSpPr>
                  <p:spPr>
                    <a:xfrm>
                      <a:off x="2072234" y="-8160907"/>
                      <a:ext cx="153629" cy="153629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34" name="타원 33"/>
                  <p:cNvSpPr/>
                  <p:nvPr/>
                </p:nvSpPr>
                <p:spPr>
                  <a:xfrm rot="3905520">
                    <a:off x="-7773955" y="-9920999"/>
                    <a:ext cx="499073" cy="269930"/>
                  </a:xfrm>
                  <a:prstGeom prst="ellipse">
                    <a:avLst/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" name="타원 34"/>
                  <p:cNvSpPr/>
                  <p:nvPr/>
                </p:nvSpPr>
                <p:spPr>
                  <a:xfrm rot="1661903">
                    <a:off x="-7951795" y="-9826081"/>
                    <a:ext cx="499069" cy="158800"/>
                  </a:xfrm>
                  <a:prstGeom prst="ellipse">
                    <a:avLst/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" name="타원 35"/>
                  <p:cNvSpPr/>
                  <p:nvPr/>
                </p:nvSpPr>
                <p:spPr>
                  <a:xfrm rot="6988377">
                    <a:off x="-8178458" y="-9844517"/>
                    <a:ext cx="499073" cy="103571"/>
                  </a:xfrm>
                  <a:prstGeom prst="ellipse">
                    <a:avLst/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" name="타원 36"/>
                  <p:cNvSpPr/>
                  <p:nvPr/>
                </p:nvSpPr>
                <p:spPr>
                  <a:xfrm rot="5825040">
                    <a:off x="-8228817" y="-9831031"/>
                    <a:ext cx="381872" cy="103572"/>
                  </a:xfrm>
                  <a:prstGeom prst="ellipse">
                    <a:avLst/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" name="타원 37"/>
                  <p:cNvSpPr/>
                  <p:nvPr/>
                </p:nvSpPr>
                <p:spPr>
                  <a:xfrm rot="7938494">
                    <a:off x="-8083854" y="-9999763"/>
                    <a:ext cx="243886" cy="191532"/>
                  </a:xfrm>
                  <a:prstGeom prst="ellipse">
                    <a:avLst/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6" name="달 125"/>
                  <p:cNvSpPr/>
                  <p:nvPr/>
                </p:nvSpPr>
                <p:spPr>
                  <a:xfrm rot="19110250">
                    <a:off x="-7979102" y="-9695073"/>
                    <a:ext cx="202717" cy="636322"/>
                  </a:xfrm>
                  <a:prstGeom prst="moon">
                    <a:avLst>
                      <a:gd name="adj" fmla="val 87500"/>
                    </a:avLst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7" name="달 126"/>
                  <p:cNvSpPr/>
                  <p:nvPr/>
                </p:nvSpPr>
                <p:spPr>
                  <a:xfrm rot="16200000">
                    <a:off x="-7754796" y="-9406873"/>
                    <a:ext cx="164384" cy="364394"/>
                  </a:xfrm>
                  <a:prstGeom prst="moon">
                    <a:avLst>
                      <a:gd name="adj" fmla="val 87500"/>
                    </a:avLst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8" name="타원 127"/>
                  <p:cNvSpPr/>
                  <p:nvPr/>
                </p:nvSpPr>
                <p:spPr>
                  <a:xfrm rot="1661903">
                    <a:off x="-8036226" y="-9829525"/>
                    <a:ext cx="632123" cy="562132"/>
                  </a:xfrm>
                  <a:prstGeom prst="ellipse">
                    <a:avLst/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054" name="그룹 2053"/>
              <p:cNvGrpSpPr/>
              <p:nvPr/>
            </p:nvGrpSpPr>
            <p:grpSpPr>
              <a:xfrm>
                <a:off x="5182860" y="3243609"/>
                <a:ext cx="299812" cy="877454"/>
                <a:chOff x="4500617" y="5257106"/>
                <a:chExt cx="299812" cy="877454"/>
              </a:xfrm>
            </p:grpSpPr>
            <p:sp>
              <p:nvSpPr>
                <p:cNvPr id="98" name="자유형 97"/>
                <p:cNvSpPr/>
                <p:nvPr/>
              </p:nvSpPr>
              <p:spPr>
                <a:xfrm rot="1851063">
                  <a:off x="4500617" y="5768262"/>
                  <a:ext cx="136184" cy="180637"/>
                </a:xfrm>
                <a:custGeom>
                  <a:avLst/>
                  <a:gdLst>
                    <a:gd name="connsiteX0" fmla="*/ 146874 w 147472"/>
                    <a:gd name="connsiteY0" fmla="*/ 30920 h 277736"/>
                    <a:gd name="connsiteX1" fmla="*/ 97344 w 147472"/>
                    <a:gd name="connsiteY1" fmla="*/ 107120 h 277736"/>
                    <a:gd name="connsiteX2" fmla="*/ 87819 w 147472"/>
                    <a:gd name="connsiteY2" fmla="*/ 267140 h 277736"/>
                    <a:gd name="connsiteX3" fmla="*/ 42099 w 147472"/>
                    <a:gd name="connsiteY3" fmla="*/ 246185 h 277736"/>
                    <a:gd name="connsiteX4" fmla="*/ 189 w 147472"/>
                    <a:gd name="connsiteY4" fmla="*/ 112835 h 277736"/>
                    <a:gd name="connsiteX5" fmla="*/ 59244 w 147472"/>
                    <a:gd name="connsiteY5" fmla="*/ 4250 h 277736"/>
                    <a:gd name="connsiteX6" fmla="*/ 146874 w 147472"/>
                    <a:gd name="connsiteY6" fmla="*/ 30920 h 277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7472" h="277736">
                      <a:moveTo>
                        <a:pt x="146874" y="30920"/>
                      </a:moveTo>
                      <a:cubicBezTo>
                        <a:pt x="153224" y="48065"/>
                        <a:pt x="107187" y="67750"/>
                        <a:pt x="97344" y="107120"/>
                      </a:cubicBezTo>
                      <a:cubicBezTo>
                        <a:pt x="87501" y="146490"/>
                        <a:pt x="97026" y="243963"/>
                        <a:pt x="87819" y="267140"/>
                      </a:cubicBezTo>
                      <a:cubicBezTo>
                        <a:pt x="78612" y="290317"/>
                        <a:pt x="56704" y="271902"/>
                        <a:pt x="42099" y="246185"/>
                      </a:cubicBezTo>
                      <a:cubicBezTo>
                        <a:pt x="27494" y="220468"/>
                        <a:pt x="-2668" y="153157"/>
                        <a:pt x="189" y="112835"/>
                      </a:cubicBezTo>
                      <a:cubicBezTo>
                        <a:pt x="3046" y="72513"/>
                        <a:pt x="35114" y="18220"/>
                        <a:pt x="59244" y="4250"/>
                      </a:cubicBezTo>
                      <a:cubicBezTo>
                        <a:pt x="83374" y="-9720"/>
                        <a:pt x="140524" y="13775"/>
                        <a:pt x="146874" y="30920"/>
                      </a:cubicBezTo>
                      <a:close/>
                    </a:path>
                  </a:pathLst>
                </a:cu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052" name="그룹 2051"/>
                <p:cNvGrpSpPr/>
                <p:nvPr/>
              </p:nvGrpSpPr>
              <p:grpSpPr>
                <a:xfrm>
                  <a:off x="4547862" y="5257106"/>
                  <a:ext cx="252567" cy="166679"/>
                  <a:chOff x="4547862" y="5257106"/>
                  <a:chExt cx="252567" cy="166679"/>
                </a:xfrm>
              </p:grpSpPr>
              <p:sp>
                <p:nvSpPr>
                  <p:cNvPr id="95" name="양쪽 모서리가 둥근 사각형 94"/>
                  <p:cNvSpPr/>
                  <p:nvPr/>
                </p:nvSpPr>
                <p:spPr>
                  <a:xfrm rot="6946452" flipV="1">
                    <a:off x="4646179" y="5314389"/>
                    <a:ext cx="33244" cy="76407"/>
                  </a:xfrm>
                  <a:prstGeom prst="round2SameRect">
                    <a:avLst>
                      <a:gd name="adj1" fmla="val 43630"/>
                      <a:gd name="adj2" fmla="val 0"/>
                    </a:avLst>
                  </a:prstGeom>
                  <a:solidFill>
                    <a:srgbClr val="FBCE9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" name="모서리가 둥근 직사각형 14"/>
                  <p:cNvSpPr/>
                  <p:nvPr/>
                </p:nvSpPr>
                <p:spPr>
                  <a:xfrm rot="17281404">
                    <a:off x="4636290" y="5185750"/>
                    <a:ext cx="75711" cy="252567"/>
                  </a:xfrm>
                  <a:prstGeom prst="roundRect">
                    <a:avLst>
                      <a:gd name="adj" fmla="val 20109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2" name="직사각형 91"/>
                  <p:cNvSpPr/>
                  <p:nvPr/>
                </p:nvSpPr>
                <p:spPr>
                  <a:xfrm rot="21346452" flipV="1">
                    <a:off x="4686191" y="5381961"/>
                    <a:ext cx="87341" cy="4182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4" name="양쪽 모서리가 둥근 사각형 93"/>
                  <p:cNvSpPr/>
                  <p:nvPr/>
                </p:nvSpPr>
                <p:spPr>
                  <a:xfrm rot="10546452" flipV="1">
                    <a:off x="4677539" y="5257106"/>
                    <a:ext cx="89843" cy="125173"/>
                  </a:xfrm>
                  <a:prstGeom prst="round2SameRect">
                    <a:avLst>
                      <a:gd name="adj1" fmla="val 43630"/>
                      <a:gd name="adj2" fmla="val 0"/>
                    </a:avLst>
                  </a:prstGeom>
                  <a:solidFill>
                    <a:srgbClr val="FBCE9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71" name="직사각형 70"/>
                <p:cNvSpPr/>
                <p:nvPr/>
              </p:nvSpPr>
              <p:spPr>
                <a:xfrm rot="3821764" flipV="1">
                  <a:off x="4611361" y="5717390"/>
                  <a:ext cx="96028" cy="154587"/>
                </a:xfrm>
                <a:prstGeom prst="rect">
                  <a:avLst/>
                </a:pr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직사각형 71"/>
                <p:cNvSpPr/>
                <p:nvPr/>
              </p:nvSpPr>
              <p:spPr>
                <a:xfrm rot="21346452" flipV="1">
                  <a:off x="4690361" y="5409045"/>
                  <a:ext cx="96028" cy="215871"/>
                </a:xfrm>
                <a:prstGeom prst="rect">
                  <a:avLst/>
                </a:pr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타원 72"/>
                <p:cNvSpPr/>
                <p:nvPr/>
              </p:nvSpPr>
              <p:spPr>
                <a:xfrm rot="18555140" flipV="1">
                  <a:off x="4565610" y="5839756"/>
                  <a:ext cx="147772" cy="65543"/>
                </a:xfrm>
                <a:prstGeom prst="ellipse">
                  <a:avLst/>
                </a:pr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자유형 74"/>
                <p:cNvSpPr/>
                <p:nvPr/>
              </p:nvSpPr>
              <p:spPr>
                <a:xfrm rot="21346452" flipV="1">
                  <a:off x="4684651" y="5578966"/>
                  <a:ext cx="115600" cy="224207"/>
                </a:xfrm>
                <a:custGeom>
                  <a:avLst/>
                  <a:gdLst>
                    <a:gd name="connsiteX0" fmla="*/ 272 w 261881"/>
                    <a:gd name="connsiteY0" fmla="*/ 123730 h 507917"/>
                    <a:gd name="connsiteX1" fmla="*/ 30752 w 261881"/>
                    <a:gd name="connsiteY1" fmla="*/ 226600 h 507917"/>
                    <a:gd name="connsiteX2" fmla="*/ 49802 w 261881"/>
                    <a:gd name="connsiteY2" fmla="*/ 478060 h 507917"/>
                    <a:gd name="connsiteX3" fmla="*/ 84092 w 261881"/>
                    <a:gd name="connsiteY3" fmla="*/ 497110 h 507917"/>
                    <a:gd name="connsiteX4" fmla="*/ 186962 w 261881"/>
                    <a:gd name="connsiteY4" fmla="*/ 504730 h 507917"/>
                    <a:gd name="connsiteX5" fmla="*/ 259352 w 261881"/>
                    <a:gd name="connsiteY5" fmla="*/ 443770 h 507917"/>
                    <a:gd name="connsiteX6" fmla="*/ 240302 w 261881"/>
                    <a:gd name="connsiteY6" fmla="*/ 192310 h 507917"/>
                    <a:gd name="connsiteX7" fmla="*/ 190772 w 261881"/>
                    <a:gd name="connsiteY7" fmla="*/ 39910 h 507917"/>
                    <a:gd name="connsiteX8" fmla="*/ 95522 w 261881"/>
                    <a:gd name="connsiteY8" fmla="*/ 1810 h 507917"/>
                    <a:gd name="connsiteX9" fmla="*/ 49802 w 261881"/>
                    <a:gd name="connsiteY9" fmla="*/ 81820 h 507917"/>
                    <a:gd name="connsiteX10" fmla="*/ 272 w 261881"/>
                    <a:gd name="connsiteY10" fmla="*/ 123730 h 507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61881" h="507917">
                      <a:moveTo>
                        <a:pt x="272" y="123730"/>
                      </a:moveTo>
                      <a:cubicBezTo>
                        <a:pt x="-2903" y="147860"/>
                        <a:pt x="22497" y="167545"/>
                        <a:pt x="30752" y="226600"/>
                      </a:cubicBezTo>
                      <a:cubicBezTo>
                        <a:pt x="39007" y="285655"/>
                        <a:pt x="40912" y="432975"/>
                        <a:pt x="49802" y="478060"/>
                      </a:cubicBezTo>
                      <a:cubicBezTo>
                        <a:pt x="58692" y="523145"/>
                        <a:pt x="61232" y="492665"/>
                        <a:pt x="84092" y="497110"/>
                      </a:cubicBezTo>
                      <a:cubicBezTo>
                        <a:pt x="106952" y="501555"/>
                        <a:pt x="157752" y="513620"/>
                        <a:pt x="186962" y="504730"/>
                      </a:cubicBezTo>
                      <a:cubicBezTo>
                        <a:pt x="216172" y="495840"/>
                        <a:pt x="250462" y="495840"/>
                        <a:pt x="259352" y="443770"/>
                      </a:cubicBezTo>
                      <a:cubicBezTo>
                        <a:pt x="268242" y="391700"/>
                        <a:pt x="251732" y="259620"/>
                        <a:pt x="240302" y="192310"/>
                      </a:cubicBezTo>
                      <a:cubicBezTo>
                        <a:pt x="228872" y="125000"/>
                        <a:pt x="214902" y="71660"/>
                        <a:pt x="190772" y="39910"/>
                      </a:cubicBezTo>
                      <a:cubicBezTo>
                        <a:pt x="166642" y="8160"/>
                        <a:pt x="119017" y="-5175"/>
                        <a:pt x="95522" y="1810"/>
                      </a:cubicBezTo>
                      <a:cubicBezTo>
                        <a:pt x="72027" y="8795"/>
                        <a:pt x="64407" y="63405"/>
                        <a:pt x="49802" y="81820"/>
                      </a:cubicBezTo>
                      <a:cubicBezTo>
                        <a:pt x="35197" y="100235"/>
                        <a:pt x="3447" y="99600"/>
                        <a:pt x="272" y="123730"/>
                      </a:cubicBezTo>
                      <a:close/>
                    </a:path>
                  </a:pathLst>
                </a:cu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직사각형 79"/>
                <p:cNvSpPr/>
                <p:nvPr/>
              </p:nvSpPr>
              <p:spPr>
                <a:xfrm rot="905177" flipV="1">
                  <a:off x="4548955" y="5810286"/>
                  <a:ext cx="96028" cy="49242"/>
                </a:xfrm>
                <a:prstGeom prst="rect">
                  <a:avLst/>
                </a:pr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48" name="자유형 2047"/>
                <p:cNvSpPr/>
                <p:nvPr/>
              </p:nvSpPr>
              <p:spPr>
                <a:xfrm>
                  <a:off x="4511170" y="5876553"/>
                  <a:ext cx="136184" cy="258007"/>
                </a:xfrm>
                <a:custGeom>
                  <a:avLst/>
                  <a:gdLst>
                    <a:gd name="connsiteX0" fmla="*/ 146874 w 147472"/>
                    <a:gd name="connsiteY0" fmla="*/ 30920 h 277736"/>
                    <a:gd name="connsiteX1" fmla="*/ 97344 w 147472"/>
                    <a:gd name="connsiteY1" fmla="*/ 107120 h 277736"/>
                    <a:gd name="connsiteX2" fmla="*/ 87819 w 147472"/>
                    <a:gd name="connsiteY2" fmla="*/ 267140 h 277736"/>
                    <a:gd name="connsiteX3" fmla="*/ 42099 w 147472"/>
                    <a:gd name="connsiteY3" fmla="*/ 246185 h 277736"/>
                    <a:gd name="connsiteX4" fmla="*/ 189 w 147472"/>
                    <a:gd name="connsiteY4" fmla="*/ 112835 h 277736"/>
                    <a:gd name="connsiteX5" fmla="*/ 59244 w 147472"/>
                    <a:gd name="connsiteY5" fmla="*/ 4250 h 277736"/>
                    <a:gd name="connsiteX6" fmla="*/ 146874 w 147472"/>
                    <a:gd name="connsiteY6" fmla="*/ 30920 h 277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7472" h="277736">
                      <a:moveTo>
                        <a:pt x="146874" y="30920"/>
                      </a:moveTo>
                      <a:cubicBezTo>
                        <a:pt x="153224" y="48065"/>
                        <a:pt x="107187" y="67750"/>
                        <a:pt x="97344" y="107120"/>
                      </a:cubicBezTo>
                      <a:cubicBezTo>
                        <a:pt x="87501" y="146490"/>
                        <a:pt x="97026" y="243963"/>
                        <a:pt x="87819" y="267140"/>
                      </a:cubicBezTo>
                      <a:cubicBezTo>
                        <a:pt x="78612" y="290317"/>
                        <a:pt x="56704" y="271902"/>
                        <a:pt x="42099" y="246185"/>
                      </a:cubicBezTo>
                      <a:cubicBezTo>
                        <a:pt x="27494" y="220468"/>
                        <a:pt x="-2668" y="153157"/>
                        <a:pt x="189" y="112835"/>
                      </a:cubicBezTo>
                      <a:cubicBezTo>
                        <a:pt x="3046" y="72513"/>
                        <a:pt x="35114" y="18220"/>
                        <a:pt x="59244" y="4250"/>
                      </a:cubicBezTo>
                      <a:cubicBezTo>
                        <a:pt x="83374" y="-9720"/>
                        <a:pt x="140524" y="13775"/>
                        <a:pt x="146874" y="30920"/>
                      </a:cubicBezTo>
                      <a:close/>
                    </a:path>
                  </a:pathLst>
                </a:cu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51" name="자유형 2050"/>
                <p:cNvSpPr/>
                <p:nvPr/>
              </p:nvSpPr>
              <p:spPr>
                <a:xfrm>
                  <a:off x="4511170" y="5772024"/>
                  <a:ext cx="264803" cy="162899"/>
                </a:xfrm>
                <a:custGeom>
                  <a:avLst/>
                  <a:gdLst>
                    <a:gd name="connsiteX0" fmla="*/ 72390 w 196678"/>
                    <a:gd name="connsiteY0" fmla="*/ 135286 h 139529"/>
                    <a:gd name="connsiteX1" fmla="*/ 194310 w 196678"/>
                    <a:gd name="connsiteY1" fmla="*/ 15271 h 139529"/>
                    <a:gd name="connsiteX2" fmla="*/ 142875 w 196678"/>
                    <a:gd name="connsiteY2" fmla="*/ 7651 h 139529"/>
                    <a:gd name="connsiteX3" fmla="*/ 20955 w 196678"/>
                    <a:gd name="connsiteY3" fmla="*/ 70516 h 139529"/>
                    <a:gd name="connsiteX4" fmla="*/ 3810 w 196678"/>
                    <a:gd name="connsiteY4" fmla="*/ 108616 h 139529"/>
                    <a:gd name="connsiteX5" fmla="*/ 72390 w 196678"/>
                    <a:gd name="connsiteY5" fmla="*/ 135286 h 139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6678" h="139529">
                      <a:moveTo>
                        <a:pt x="72390" y="135286"/>
                      </a:moveTo>
                      <a:cubicBezTo>
                        <a:pt x="104140" y="119728"/>
                        <a:pt x="182563" y="36543"/>
                        <a:pt x="194310" y="15271"/>
                      </a:cubicBezTo>
                      <a:cubicBezTo>
                        <a:pt x="206057" y="-6001"/>
                        <a:pt x="171767" y="-1556"/>
                        <a:pt x="142875" y="7651"/>
                      </a:cubicBezTo>
                      <a:cubicBezTo>
                        <a:pt x="113983" y="16858"/>
                        <a:pt x="44132" y="53689"/>
                        <a:pt x="20955" y="70516"/>
                      </a:cubicBezTo>
                      <a:cubicBezTo>
                        <a:pt x="-2222" y="87343"/>
                        <a:pt x="-3175" y="97821"/>
                        <a:pt x="3810" y="108616"/>
                      </a:cubicBezTo>
                      <a:cubicBezTo>
                        <a:pt x="10795" y="119411"/>
                        <a:pt x="40640" y="150844"/>
                        <a:pt x="72390" y="135286"/>
                      </a:cubicBezTo>
                      <a:close/>
                    </a:path>
                  </a:pathLst>
                </a:cu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057" name="순서도: 저장 데이터 2056"/>
              <p:cNvSpPr/>
              <p:nvPr/>
            </p:nvSpPr>
            <p:spPr>
              <a:xfrm rot="16200000">
                <a:off x="5075887" y="3693175"/>
                <a:ext cx="60991" cy="191581"/>
              </a:xfrm>
              <a:prstGeom prst="flowChartOnlineStorag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064" name="그룹 2063"/>
              <p:cNvGrpSpPr/>
              <p:nvPr/>
            </p:nvGrpSpPr>
            <p:grpSpPr>
              <a:xfrm>
                <a:off x="4579548" y="3788512"/>
                <a:ext cx="420545" cy="418246"/>
                <a:chOff x="4579548" y="3788512"/>
                <a:chExt cx="420545" cy="418246"/>
              </a:xfrm>
            </p:grpSpPr>
            <p:sp>
              <p:nvSpPr>
                <p:cNvPr id="76" name="직사각형 75"/>
                <p:cNvSpPr/>
                <p:nvPr/>
              </p:nvSpPr>
              <p:spPr>
                <a:xfrm rot="2033121">
                  <a:off x="4799151" y="3940530"/>
                  <a:ext cx="96028" cy="215872"/>
                </a:xfrm>
                <a:prstGeom prst="rect">
                  <a:avLst/>
                </a:pr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" name="자유형 76"/>
                <p:cNvSpPr/>
                <p:nvPr/>
              </p:nvSpPr>
              <p:spPr>
                <a:xfrm rot="21180873" flipH="1">
                  <a:off x="4915418" y="3886284"/>
                  <a:ext cx="84675" cy="177777"/>
                </a:xfrm>
                <a:custGeom>
                  <a:avLst/>
                  <a:gdLst>
                    <a:gd name="connsiteX0" fmla="*/ 149610 w 431711"/>
                    <a:gd name="connsiteY0" fmla="*/ 523118 h 523118"/>
                    <a:gd name="connsiteX1" fmla="*/ 218190 w 431711"/>
                    <a:gd name="connsiteY1" fmla="*/ 366908 h 523118"/>
                    <a:gd name="connsiteX2" fmla="*/ 355350 w 431711"/>
                    <a:gd name="connsiteY2" fmla="*/ 313568 h 523118"/>
                    <a:gd name="connsiteX3" fmla="*/ 389640 w 431711"/>
                    <a:gd name="connsiteY3" fmla="*/ 328808 h 523118"/>
                    <a:gd name="connsiteX4" fmla="*/ 427740 w 431711"/>
                    <a:gd name="connsiteY4" fmla="*/ 168788 h 523118"/>
                    <a:gd name="connsiteX5" fmla="*/ 286770 w 431711"/>
                    <a:gd name="connsiteY5" fmla="*/ 4958 h 523118"/>
                    <a:gd name="connsiteX6" fmla="*/ 65790 w 431711"/>
                    <a:gd name="connsiteY6" fmla="*/ 54488 h 523118"/>
                    <a:gd name="connsiteX7" fmla="*/ 1020 w 431711"/>
                    <a:gd name="connsiteY7" fmla="*/ 176408 h 523118"/>
                    <a:gd name="connsiteX8" fmla="*/ 103890 w 431711"/>
                    <a:gd name="connsiteY8" fmla="*/ 332618 h 523118"/>
                    <a:gd name="connsiteX9" fmla="*/ 191520 w 431711"/>
                    <a:gd name="connsiteY9" fmla="*/ 389768 h 523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31711" h="523118">
                      <a:moveTo>
                        <a:pt x="149610" y="523118"/>
                      </a:moveTo>
                      <a:cubicBezTo>
                        <a:pt x="166755" y="462475"/>
                        <a:pt x="183900" y="401833"/>
                        <a:pt x="218190" y="366908"/>
                      </a:cubicBezTo>
                      <a:cubicBezTo>
                        <a:pt x="252480" y="331983"/>
                        <a:pt x="326775" y="319918"/>
                        <a:pt x="355350" y="313568"/>
                      </a:cubicBezTo>
                      <a:cubicBezTo>
                        <a:pt x="383925" y="307218"/>
                        <a:pt x="377575" y="352938"/>
                        <a:pt x="389640" y="328808"/>
                      </a:cubicBezTo>
                      <a:cubicBezTo>
                        <a:pt x="401705" y="304678"/>
                        <a:pt x="444885" y="222763"/>
                        <a:pt x="427740" y="168788"/>
                      </a:cubicBezTo>
                      <a:cubicBezTo>
                        <a:pt x="410595" y="114813"/>
                        <a:pt x="347095" y="24008"/>
                        <a:pt x="286770" y="4958"/>
                      </a:cubicBezTo>
                      <a:cubicBezTo>
                        <a:pt x="226445" y="-14092"/>
                        <a:pt x="113415" y="25913"/>
                        <a:pt x="65790" y="54488"/>
                      </a:cubicBezTo>
                      <a:cubicBezTo>
                        <a:pt x="18165" y="83063"/>
                        <a:pt x="-5330" y="130053"/>
                        <a:pt x="1020" y="176408"/>
                      </a:cubicBezTo>
                      <a:cubicBezTo>
                        <a:pt x="7370" y="222763"/>
                        <a:pt x="72140" y="297058"/>
                        <a:pt x="103890" y="332618"/>
                      </a:cubicBezTo>
                      <a:cubicBezTo>
                        <a:pt x="135640" y="368178"/>
                        <a:pt x="163580" y="378973"/>
                        <a:pt x="191520" y="389768"/>
                      </a:cubicBezTo>
                    </a:path>
                  </a:pathLst>
                </a:cu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자유형 77"/>
                <p:cNvSpPr/>
                <p:nvPr/>
              </p:nvSpPr>
              <p:spPr>
                <a:xfrm rot="13080873">
                  <a:off x="4855628" y="3825344"/>
                  <a:ext cx="115602" cy="224207"/>
                </a:xfrm>
                <a:custGeom>
                  <a:avLst/>
                  <a:gdLst>
                    <a:gd name="connsiteX0" fmla="*/ 272 w 261881"/>
                    <a:gd name="connsiteY0" fmla="*/ 123730 h 507917"/>
                    <a:gd name="connsiteX1" fmla="*/ 30752 w 261881"/>
                    <a:gd name="connsiteY1" fmla="*/ 226600 h 507917"/>
                    <a:gd name="connsiteX2" fmla="*/ 49802 w 261881"/>
                    <a:gd name="connsiteY2" fmla="*/ 478060 h 507917"/>
                    <a:gd name="connsiteX3" fmla="*/ 84092 w 261881"/>
                    <a:gd name="connsiteY3" fmla="*/ 497110 h 507917"/>
                    <a:gd name="connsiteX4" fmla="*/ 186962 w 261881"/>
                    <a:gd name="connsiteY4" fmla="*/ 504730 h 507917"/>
                    <a:gd name="connsiteX5" fmla="*/ 259352 w 261881"/>
                    <a:gd name="connsiteY5" fmla="*/ 443770 h 507917"/>
                    <a:gd name="connsiteX6" fmla="*/ 240302 w 261881"/>
                    <a:gd name="connsiteY6" fmla="*/ 192310 h 507917"/>
                    <a:gd name="connsiteX7" fmla="*/ 190772 w 261881"/>
                    <a:gd name="connsiteY7" fmla="*/ 39910 h 507917"/>
                    <a:gd name="connsiteX8" fmla="*/ 95522 w 261881"/>
                    <a:gd name="connsiteY8" fmla="*/ 1810 h 507917"/>
                    <a:gd name="connsiteX9" fmla="*/ 49802 w 261881"/>
                    <a:gd name="connsiteY9" fmla="*/ 81820 h 507917"/>
                    <a:gd name="connsiteX10" fmla="*/ 272 w 261881"/>
                    <a:gd name="connsiteY10" fmla="*/ 123730 h 507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61881" h="507917">
                      <a:moveTo>
                        <a:pt x="272" y="123730"/>
                      </a:moveTo>
                      <a:cubicBezTo>
                        <a:pt x="-2903" y="147860"/>
                        <a:pt x="22497" y="167545"/>
                        <a:pt x="30752" y="226600"/>
                      </a:cubicBezTo>
                      <a:cubicBezTo>
                        <a:pt x="39007" y="285655"/>
                        <a:pt x="40912" y="432975"/>
                        <a:pt x="49802" y="478060"/>
                      </a:cubicBezTo>
                      <a:cubicBezTo>
                        <a:pt x="58692" y="523145"/>
                        <a:pt x="61232" y="492665"/>
                        <a:pt x="84092" y="497110"/>
                      </a:cubicBezTo>
                      <a:cubicBezTo>
                        <a:pt x="106952" y="501555"/>
                        <a:pt x="157752" y="513620"/>
                        <a:pt x="186962" y="504730"/>
                      </a:cubicBezTo>
                      <a:cubicBezTo>
                        <a:pt x="216172" y="495840"/>
                        <a:pt x="250462" y="495840"/>
                        <a:pt x="259352" y="443770"/>
                      </a:cubicBezTo>
                      <a:cubicBezTo>
                        <a:pt x="268242" y="391700"/>
                        <a:pt x="251732" y="259620"/>
                        <a:pt x="240302" y="192310"/>
                      </a:cubicBezTo>
                      <a:cubicBezTo>
                        <a:pt x="228872" y="125000"/>
                        <a:pt x="214902" y="71660"/>
                        <a:pt x="190772" y="39910"/>
                      </a:cubicBezTo>
                      <a:cubicBezTo>
                        <a:pt x="166642" y="8160"/>
                        <a:pt x="119017" y="-5175"/>
                        <a:pt x="95522" y="1810"/>
                      </a:cubicBezTo>
                      <a:cubicBezTo>
                        <a:pt x="72027" y="8795"/>
                        <a:pt x="64407" y="63405"/>
                        <a:pt x="49802" y="81820"/>
                      </a:cubicBezTo>
                      <a:cubicBezTo>
                        <a:pt x="35197" y="100235"/>
                        <a:pt x="3447" y="99600"/>
                        <a:pt x="272" y="123730"/>
                      </a:cubicBezTo>
                      <a:close/>
                    </a:path>
                  </a:pathLst>
                </a:cu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9" name="그룹 78"/>
                <p:cNvGrpSpPr/>
                <p:nvPr/>
              </p:nvGrpSpPr>
              <p:grpSpPr>
                <a:xfrm rot="21180873">
                  <a:off x="4647934" y="3895741"/>
                  <a:ext cx="175859" cy="311017"/>
                  <a:chOff x="-9744406" y="-9049424"/>
                  <a:chExt cx="398391" cy="704571"/>
                </a:xfrm>
                <a:solidFill>
                  <a:srgbClr val="92D050"/>
                </a:solidFill>
              </p:grpSpPr>
              <p:sp>
                <p:nvSpPr>
                  <p:cNvPr id="81" name="직사각형 80"/>
                  <p:cNvSpPr/>
                  <p:nvPr/>
                </p:nvSpPr>
                <p:spPr>
                  <a:xfrm rot="20768029">
                    <a:off x="-9744406" y="-9049424"/>
                    <a:ext cx="217544" cy="489035"/>
                  </a:xfrm>
                  <a:prstGeom prst="rect">
                    <a:avLst/>
                  </a:prstGeom>
                  <a:solidFill>
                    <a:srgbClr val="C70B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" name="자유형 81"/>
                  <p:cNvSpPr/>
                  <p:nvPr/>
                </p:nvSpPr>
                <p:spPr>
                  <a:xfrm rot="5400000">
                    <a:off x="-9585546" y="-8594497"/>
                    <a:ext cx="261881" cy="217181"/>
                  </a:xfrm>
                  <a:custGeom>
                    <a:avLst/>
                    <a:gdLst>
                      <a:gd name="connsiteX0" fmla="*/ 272 w 261881"/>
                      <a:gd name="connsiteY0" fmla="*/ 123730 h 507917"/>
                      <a:gd name="connsiteX1" fmla="*/ 30752 w 261881"/>
                      <a:gd name="connsiteY1" fmla="*/ 226600 h 507917"/>
                      <a:gd name="connsiteX2" fmla="*/ 49802 w 261881"/>
                      <a:gd name="connsiteY2" fmla="*/ 478060 h 507917"/>
                      <a:gd name="connsiteX3" fmla="*/ 84092 w 261881"/>
                      <a:gd name="connsiteY3" fmla="*/ 497110 h 507917"/>
                      <a:gd name="connsiteX4" fmla="*/ 186962 w 261881"/>
                      <a:gd name="connsiteY4" fmla="*/ 504730 h 507917"/>
                      <a:gd name="connsiteX5" fmla="*/ 259352 w 261881"/>
                      <a:gd name="connsiteY5" fmla="*/ 443770 h 507917"/>
                      <a:gd name="connsiteX6" fmla="*/ 240302 w 261881"/>
                      <a:gd name="connsiteY6" fmla="*/ 192310 h 507917"/>
                      <a:gd name="connsiteX7" fmla="*/ 190772 w 261881"/>
                      <a:gd name="connsiteY7" fmla="*/ 39910 h 507917"/>
                      <a:gd name="connsiteX8" fmla="*/ 95522 w 261881"/>
                      <a:gd name="connsiteY8" fmla="*/ 1810 h 507917"/>
                      <a:gd name="connsiteX9" fmla="*/ 49802 w 261881"/>
                      <a:gd name="connsiteY9" fmla="*/ 81820 h 507917"/>
                      <a:gd name="connsiteX10" fmla="*/ 272 w 261881"/>
                      <a:gd name="connsiteY10" fmla="*/ 123730 h 5079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1881" h="507917">
                        <a:moveTo>
                          <a:pt x="272" y="123730"/>
                        </a:moveTo>
                        <a:cubicBezTo>
                          <a:pt x="-2903" y="147860"/>
                          <a:pt x="22497" y="167545"/>
                          <a:pt x="30752" y="226600"/>
                        </a:cubicBezTo>
                        <a:cubicBezTo>
                          <a:pt x="39007" y="285655"/>
                          <a:pt x="40912" y="432975"/>
                          <a:pt x="49802" y="478060"/>
                        </a:cubicBezTo>
                        <a:cubicBezTo>
                          <a:pt x="58692" y="523145"/>
                          <a:pt x="61232" y="492665"/>
                          <a:pt x="84092" y="497110"/>
                        </a:cubicBezTo>
                        <a:cubicBezTo>
                          <a:pt x="106952" y="501555"/>
                          <a:pt x="157752" y="513620"/>
                          <a:pt x="186962" y="504730"/>
                        </a:cubicBezTo>
                        <a:cubicBezTo>
                          <a:pt x="216172" y="495840"/>
                          <a:pt x="250462" y="495840"/>
                          <a:pt x="259352" y="443770"/>
                        </a:cubicBezTo>
                        <a:cubicBezTo>
                          <a:pt x="268242" y="391700"/>
                          <a:pt x="251732" y="259620"/>
                          <a:pt x="240302" y="192310"/>
                        </a:cubicBezTo>
                        <a:cubicBezTo>
                          <a:pt x="228872" y="125000"/>
                          <a:pt x="214902" y="71660"/>
                          <a:pt x="190772" y="39910"/>
                        </a:cubicBezTo>
                        <a:cubicBezTo>
                          <a:pt x="166642" y="8160"/>
                          <a:pt x="119017" y="-5175"/>
                          <a:pt x="95522" y="1810"/>
                        </a:cubicBezTo>
                        <a:cubicBezTo>
                          <a:pt x="72027" y="8795"/>
                          <a:pt x="64407" y="63405"/>
                          <a:pt x="49802" y="81820"/>
                        </a:cubicBezTo>
                        <a:cubicBezTo>
                          <a:pt x="35197" y="100235"/>
                          <a:pt x="3447" y="99600"/>
                          <a:pt x="272" y="123730"/>
                        </a:cubicBezTo>
                        <a:close/>
                      </a:path>
                    </a:pathLst>
                  </a:custGeom>
                  <a:solidFill>
                    <a:srgbClr val="C70B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" name="자유형 82"/>
                  <p:cNvSpPr/>
                  <p:nvPr/>
                </p:nvSpPr>
                <p:spPr>
                  <a:xfrm rot="9474266">
                    <a:off x="-9653348" y="-8628030"/>
                    <a:ext cx="261881" cy="283177"/>
                  </a:xfrm>
                  <a:custGeom>
                    <a:avLst/>
                    <a:gdLst>
                      <a:gd name="connsiteX0" fmla="*/ 272 w 261881"/>
                      <a:gd name="connsiteY0" fmla="*/ 123730 h 507917"/>
                      <a:gd name="connsiteX1" fmla="*/ 30752 w 261881"/>
                      <a:gd name="connsiteY1" fmla="*/ 226600 h 507917"/>
                      <a:gd name="connsiteX2" fmla="*/ 49802 w 261881"/>
                      <a:gd name="connsiteY2" fmla="*/ 478060 h 507917"/>
                      <a:gd name="connsiteX3" fmla="*/ 84092 w 261881"/>
                      <a:gd name="connsiteY3" fmla="*/ 497110 h 507917"/>
                      <a:gd name="connsiteX4" fmla="*/ 186962 w 261881"/>
                      <a:gd name="connsiteY4" fmla="*/ 504730 h 507917"/>
                      <a:gd name="connsiteX5" fmla="*/ 259352 w 261881"/>
                      <a:gd name="connsiteY5" fmla="*/ 443770 h 507917"/>
                      <a:gd name="connsiteX6" fmla="*/ 240302 w 261881"/>
                      <a:gd name="connsiteY6" fmla="*/ 192310 h 507917"/>
                      <a:gd name="connsiteX7" fmla="*/ 190772 w 261881"/>
                      <a:gd name="connsiteY7" fmla="*/ 39910 h 507917"/>
                      <a:gd name="connsiteX8" fmla="*/ 95522 w 261881"/>
                      <a:gd name="connsiteY8" fmla="*/ 1810 h 507917"/>
                      <a:gd name="connsiteX9" fmla="*/ 49802 w 261881"/>
                      <a:gd name="connsiteY9" fmla="*/ 81820 h 507917"/>
                      <a:gd name="connsiteX10" fmla="*/ 272 w 261881"/>
                      <a:gd name="connsiteY10" fmla="*/ 123730 h 5079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1881" h="507917">
                        <a:moveTo>
                          <a:pt x="272" y="123730"/>
                        </a:moveTo>
                        <a:cubicBezTo>
                          <a:pt x="-2903" y="147860"/>
                          <a:pt x="22497" y="167545"/>
                          <a:pt x="30752" y="226600"/>
                        </a:cubicBezTo>
                        <a:cubicBezTo>
                          <a:pt x="39007" y="285655"/>
                          <a:pt x="40912" y="432975"/>
                          <a:pt x="49802" y="478060"/>
                        </a:cubicBezTo>
                        <a:cubicBezTo>
                          <a:pt x="58692" y="523145"/>
                          <a:pt x="61232" y="492665"/>
                          <a:pt x="84092" y="497110"/>
                        </a:cubicBezTo>
                        <a:cubicBezTo>
                          <a:pt x="106952" y="501555"/>
                          <a:pt x="157752" y="513620"/>
                          <a:pt x="186962" y="504730"/>
                        </a:cubicBezTo>
                        <a:cubicBezTo>
                          <a:pt x="216172" y="495840"/>
                          <a:pt x="250462" y="495840"/>
                          <a:pt x="259352" y="443770"/>
                        </a:cubicBezTo>
                        <a:cubicBezTo>
                          <a:pt x="268242" y="391700"/>
                          <a:pt x="251732" y="259620"/>
                          <a:pt x="240302" y="192310"/>
                        </a:cubicBezTo>
                        <a:cubicBezTo>
                          <a:pt x="228872" y="125000"/>
                          <a:pt x="214902" y="71660"/>
                          <a:pt x="190772" y="39910"/>
                        </a:cubicBezTo>
                        <a:cubicBezTo>
                          <a:pt x="166642" y="8160"/>
                          <a:pt x="119017" y="-5175"/>
                          <a:pt x="95522" y="1810"/>
                        </a:cubicBezTo>
                        <a:cubicBezTo>
                          <a:pt x="72027" y="8795"/>
                          <a:pt x="64407" y="63405"/>
                          <a:pt x="49802" y="81820"/>
                        </a:cubicBezTo>
                        <a:cubicBezTo>
                          <a:pt x="35197" y="100235"/>
                          <a:pt x="3447" y="99600"/>
                          <a:pt x="272" y="123730"/>
                        </a:cubicBezTo>
                        <a:close/>
                      </a:path>
                    </a:pathLst>
                  </a:custGeom>
                  <a:solidFill>
                    <a:srgbClr val="C70B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4" name="자유형 83"/>
                  <p:cNvSpPr/>
                  <p:nvPr/>
                </p:nvSpPr>
                <p:spPr>
                  <a:xfrm rot="8469766">
                    <a:off x="-9598405" y="-8668693"/>
                    <a:ext cx="147859" cy="92623"/>
                  </a:xfrm>
                  <a:custGeom>
                    <a:avLst/>
                    <a:gdLst>
                      <a:gd name="connsiteX0" fmla="*/ 272 w 261881"/>
                      <a:gd name="connsiteY0" fmla="*/ 123730 h 507917"/>
                      <a:gd name="connsiteX1" fmla="*/ 30752 w 261881"/>
                      <a:gd name="connsiteY1" fmla="*/ 226600 h 507917"/>
                      <a:gd name="connsiteX2" fmla="*/ 49802 w 261881"/>
                      <a:gd name="connsiteY2" fmla="*/ 478060 h 507917"/>
                      <a:gd name="connsiteX3" fmla="*/ 84092 w 261881"/>
                      <a:gd name="connsiteY3" fmla="*/ 497110 h 507917"/>
                      <a:gd name="connsiteX4" fmla="*/ 186962 w 261881"/>
                      <a:gd name="connsiteY4" fmla="*/ 504730 h 507917"/>
                      <a:gd name="connsiteX5" fmla="*/ 259352 w 261881"/>
                      <a:gd name="connsiteY5" fmla="*/ 443770 h 507917"/>
                      <a:gd name="connsiteX6" fmla="*/ 240302 w 261881"/>
                      <a:gd name="connsiteY6" fmla="*/ 192310 h 507917"/>
                      <a:gd name="connsiteX7" fmla="*/ 190772 w 261881"/>
                      <a:gd name="connsiteY7" fmla="*/ 39910 h 507917"/>
                      <a:gd name="connsiteX8" fmla="*/ 95522 w 261881"/>
                      <a:gd name="connsiteY8" fmla="*/ 1810 h 507917"/>
                      <a:gd name="connsiteX9" fmla="*/ 49802 w 261881"/>
                      <a:gd name="connsiteY9" fmla="*/ 81820 h 507917"/>
                      <a:gd name="connsiteX10" fmla="*/ 272 w 261881"/>
                      <a:gd name="connsiteY10" fmla="*/ 123730 h 5079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1881" h="507917">
                        <a:moveTo>
                          <a:pt x="272" y="123730"/>
                        </a:moveTo>
                        <a:cubicBezTo>
                          <a:pt x="-2903" y="147860"/>
                          <a:pt x="22497" y="167545"/>
                          <a:pt x="30752" y="226600"/>
                        </a:cubicBezTo>
                        <a:cubicBezTo>
                          <a:pt x="39007" y="285655"/>
                          <a:pt x="40912" y="432975"/>
                          <a:pt x="49802" y="478060"/>
                        </a:cubicBezTo>
                        <a:cubicBezTo>
                          <a:pt x="58692" y="523145"/>
                          <a:pt x="61232" y="492665"/>
                          <a:pt x="84092" y="497110"/>
                        </a:cubicBezTo>
                        <a:cubicBezTo>
                          <a:pt x="106952" y="501555"/>
                          <a:pt x="157752" y="513620"/>
                          <a:pt x="186962" y="504730"/>
                        </a:cubicBezTo>
                        <a:cubicBezTo>
                          <a:pt x="216172" y="495840"/>
                          <a:pt x="250462" y="495840"/>
                          <a:pt x="259352" y="443770"/>
                        </a:cubicBezTo>
                        <a:cubicBezTo>
                          <a:pt x="268242" y="391700"/>
                          <a:pt x="251732" y="259620"/>
                          <a:pt x="240302" y="192310"/>
                        </a:cubicBezTo>
                        <a:cubicBezTo>
                          <a:pt x="228872" y="125000"/>
                          <a:pt x="214902" y="71660"/>
                          <a:pt x="190772" y="39910"/>
                        </a:cubicBezTo>
                        <a:cubicBezTo>
                          <a:pt x="166642" y="8160"/>
                          <a:pt x="119017" y="-5175"/>
                          <a:pt x="95522" y="1810"/>
                        </a:cubicBezTo>
                        <a:cubicBezTo>
                          <a:pt x="72027" y="8795"/>
                          <a:pt x="64407" y="63405"/>
                          <a:pt x="49802" y="81820"/>
                        </a:cubicBezTo>
                        <a:cubicBezTo>
                          <a:pt x="35197" y="100235"/>
                          <a:pt x="3447" y="99600"/>
                          <a:pt x="272" y="123730"/>
                        </a:cubicBezTo>
                        <a:close/>
                      </a:path>
                    </a:pathLst>
                  </a:custGeom>
                  <a:solidFill>
                    <a:srgbClr val="C70B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063" name="그룹 2062"/>
                <p:cNvGrpSpPr/>
                <p:nvPr/>
              </p:nvGrpSpPr>
              <p:grpSpPr>
                <a:xfrm>
                  <a:off x="4579548" y="3788512"/>
                  <a:ext cx="109120" cy="120854"/>
                  <a:chOff x="4579548" y="3788512"/>
                  <a:chExt cx="109120" cy="120854"/>
                </a:xfrm>
              </p:grpSpPr>
              <p:sp>
                <p:nvSpPr>
                  <p:cNvPr id="90" name="양쪽 모서리가 둥근 사각형 89"/>
                  <p:cNvSpPr/>
                  <p:nvPr/>
                </p:nvSpPr>
                <p:spPr>
                  <a:xfrm rot="2374074">
                    <a:off x="4650363" y="3801965"/>
                    <a:ext cx="33244" cy="76407"/>
                  </a:xfrm>
                  <a:prstGeom prst="round2SameRect">
                    <a:avLst>
                      <a:gd name="adj1" fmla="val 43630"/>
                      <a:gd name="adj2" fmla="val 0"/>
                    </a:avLst>
                  </a:prstGeom>
                  <a:solidFill>
                    <a:srgbClr val="FBCE9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7" name="직사각형 86"/>
                  <p:cNvSpPr/>
                  <p:nvPr/>
                </p:nvSpPr>
                <p:spPr>
                  <a:xfrm rot="9574074">
                    <a:off x="4601327" y="3867542"/>
                    <a:ext cx="87341" cy="4182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9" name="양쪽 모서리가 둥근 사각형 88"/>
                  <p:cNvSpPr/>
                  <p:nvPr/>
                </p:nvSpPr>
                <p:spPr>
                  <a:xfrm rot="20374074">
                    <a:off x="4579548" y="3788512"/>
                    <a:ext cx="89844" cy="82502"/>
                  </a:xfrm>
                  <a:prstGeom prst="round2SameRect">
                    <a:avLst>
                      <a:gd name="adj1" fmla="val 43630"/>
                      <a:gd name="adj2" fmla="val 0"/>
                    </a:avLst>
                  </a:prstGeom>
                  <a:solidFill>
                    <a:srgbClr val="FBCE9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cxnSp>
        <p:nvCxnSpPr>
          <p:cNvPr id="2068" name="직선 연결선 2067"/>
          <p:cNvCxnSpPr/>
          <p:nvPr/>
        </p:nvCxnSpPr>
        <p:spPr>
          <a:xfrm>
            <a:off x="243840" y="5394960"/>
            <a:ext cx="867156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87286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 rot="21067824">
            <a:off x="-183231" y="1347870"/>
            <a:ext cx="4422761" cy="6019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 rot="20961367">
            <a:off x="2574065" y="247171"/>
            <a:ext cx="305436" cy="1174303"/>
          </a:xfrm>
          <a:prstGeom prst="rect">
            <a:avLst/>
          </a:prstGeom>
          <a:solidFill>
            <a:srgbClr val="BBF05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 rot="21067824">
            <a:off x="-344322" y="1470594"/>
            <a:ext cx="4422761" cy="6019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 rot="20961367">
            <a:off x="2417266" y="369895"/>
            <a:ext cx="305436" cy="1174303"/>
          </a:xfrm>
          <a:prstGeom prst="rect">
            <a:avLst/>
          </a:prstGeom>
          <a:solidFill>
            <a:srgbClr val="FF5B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 rot="21067824">
            <a:off x="-445323" y="1596266"/>
            <a:ext cx="4422761" cy="6019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8" name="그룹 77"/>
          <p:cNvGrpSpPr/>
          <p:nvPr/>
        </p:nvGrpSpPr>
        <p:grpSpPr>
          <a:xfrm rot="21077374">
            <a:off x="-471966" y="1828426"/>
            <a:ext cx="4432936" cy="997001"/>
            <a:chOff x="-471966" y="1828426"/>
            <a:chExt cx="4432936" cy="997001"/>
          </a:xfrm>
        </p:grpSpPr>
        <p:sp>
          <p:nvSpPr>
            <p:cNvPr id="76" name="TextBox 75"/>
            <p:cNvSpPr txBox="1"/>
            <p:nvPr/>
          </p:nvSpPr>
          <p:spPr>
            <a:xfrm>
              <a:off x="-471966" y="1828426"/>
              <a:ext cx="4432936" cy="584775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FINANCIAL</a:t>
              </a:r>
              <a:endParaRPr lang="ko-KR" altLang="en-US" sz="3200" dirty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-471966" y="2240652"/>
              <a:ext cx="4432936" cy="584775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ANALYSIS</a:t>
              </a:r>
              <a:endParaRPr lang="ko-KR" altLang="en-US" sz="3200" dirty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cxnSp>
        <p:nvCxnSpPr>
          <p:cNvPr id="80" name="직선 연결선 79"/>
          <p:cNvCxnSpPr/>
          <p:nvPr/>
        </p:nvCxnSpPr>
        <p:spPr>
          <a:xfrm flipV="1">
            <a:off x="-300942" y="2812340"/>
            <a:ext cx="3307507" cy="5572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그룹 90"/>
          <p:cNvGrpSpPr/>
          <p:nvPr/>
        </p:nvGrpSpPr>
        <p:grpSpPr>
          <a:xfrm rot="20981113">
            <a:off x="-105415" y="3242466"/>
            <a:ext cx="3394275" cy="1484736"/>
            <a:chOff x="1005840" y="9501289"/>
            <a:chExt cx="4525283" cy="1867212"/>
          </a:xfrm>
        </p:grpSpPr>
        <p:sp>
          <p:nvSpPr>
            <p:cNvPr id="83" name="직사각형 82"/>
            <p:cNvSpPr/>
            <p:nvPr/>
          </p:nvSpPr>
          <p:spPr>
            <a:xfrm>
              <a:off x="1005840" y="9570720"/>
              <a:ext cx="707448" cy="707448"/>
            </a:xfrm>
            <a:prstGeom prst="rect">
              <a:avLst/>
            </a:prstGeom>
            <a:noFill/>
            <a:ln w="1016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005840" y="10595726"/>
              <a:ext cx="707448" cy="707448"/>
            </a:xfrm>
            <a:prstGeom prst="rect">
              <a:avLst/>
            </a:prstGeom>
            <a:noFill/>
            <a:ln w="1016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000970" y="9501289"/>
              <a:ext cx="3530153" cy="1612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2000970" y="9839694"/>
              <a:ext cx="3530153" cy="1612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2000970" y="10178100"/>
              <a:ext cx="3530153" cy="1612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2000970" y="10530401"/>
              <a:ext cx="3530153" cy="1612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2000970" y="10868807"/>
              <a:ext cx="3530153" cy="1612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2000970" y="11207212"/>
              <a:ext cx="3530153" cy="1612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9" name="그룹 108"/>
          <p:cNvGrpSpPr/>
          <p:nvPr/>
        </p:nvGrpSpPr>
        <p:grpSpPr>
          <a:xfrm rot="20929158">
            <a:off x="285194" y="5052308"/>
            <a:ext cx="2649649" cy="1946332"/>
            <a:chOff x="-6590957" y="5280661"/>
            <a:chExt cx="2410114" cy="1770379"/>
          </a:xfrm>
        </p:grpSpPr>
        <p:sp>
          <p:nvSpPr>
            <p:cNvPr id="108" name="자유형 107"/>
            <p:cNvSpPr/>
            <p:nvPr/>
          </p:nvSpPr>
          <p:spPr>
            <a:xfrm>
              <a:off x="-6532880" y="5577840"/>
              <a:ext cx="2113280" cy="1264920"/>
            </a:xfrm>
            <a:custGeom>
              <a:avLst/>
              <a:gdLst>
                <a:gd name="connsiteX0" fmla="*/ 0 w 2113280"/>
                <a:gd name="connsiteY0" fmla="*/ 1264920 h 1264920"/>
                <a:gd name="connsiteX1" fmla="*/ 243840 w 2113280"/>
                <a:gd name="connsiteY1" fmla="*/ 1107440 h 1264920"/>
                <a:gd name="connsiteX2" fmla="*/ 447040 w 2113280"/>
                <a:gd name="connsiteY2" fmla="*/ 889000 h 1264920"/>
                <a:gd name="connsiteX3" fmla="*/ 690880 w 2113280"/>
                <a:gd name="connsiteY3" fmla="*/ 1031240 h 1264920"/>
                <a:gd name="connsiteX4" fmla="*/ 894080 w 2113280"/>
                <a:gd name="connsiteY4" fmla="*/ 533400 h 1264920"/>
                <a:gd name="connsiteX5" fmla="*/ 1117600 w 2113280"/>
                <a:gd name="connsiteY5" fmla="*/ 731520 h 1264920"/>
                <a:gd name="connsiteX6" fmla="*/ 1341120 w 2113280"/>
                <a:gd name="connsiteY6" fmla="*/ 955040 h 1264920"/>
                <a:gd name="connsiteX7" fmla="*/ 1564640 w 2113280"/>
                <a:gd name="connsiteY7" fmla="*/ 589280 h 1264920"/>
                <a:gd name="connsiteX8" fmla="*/ 1772920 w 2113280"/>
                <a:gd name="connsiteY8" fmla="*/ 350520 h 1264920"/>
                <a:gd name="connsiteX9" fmla="*/ 2113280 w 2113280"/>
                <a:gd name="connsiteY9" fmla="*/ 0 h 1264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13280" h="1264920">
                  <a:moveTo>
                    <a:pt x="0" y="1264920"/>
                  </a:moveTo>
                  <a:lnTo>
                    <a:pt x="243840" y="1107440"/>
                  </a:lnTo>
                  <a:lnTo>
                    <a:pt x="447040" y="889000"/>
                  </a:lnTo>
                  <a:lnTo>
                    <a:pt x="690880" y="1031240"/>
                  </a:lnTo>
                  <a:lnTo>
                    <a:pt x="894080" y="533400"/>
                  </a:lnTo>
                  <a:lnTo>
                    <a:pt x="1117600" y="731520"/>
                  </a:lnTo>
                  <a:lnTo>
                    <a:pt x="1341120" y="955040"/>
                  </a:lnTo>
                  <a:lnTo>
                    <a:pt x="1564640" y="589280"/>
                  </a:lnTo>
                  <a:lnTo>
                    <a:pt x="1772920" y="350520"/>
                  </a:lnTo>
                  <a:lnTo>
                    <a:pt x="2113280" y="0"/>
                  </a:lnTo>
                </a:path>
              </a:pathLst>
            </a:cu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모서리가 둥근 직사각형 92"/>
            <p:cNvSpPr/>
            <p:nvPr/>
          </p:nvSpPr>
          <p:spPr>
            <a:xfrm>
              <a:off x="-6590955" y="5280661"/>
              <a:ext cx="79118" cy="1732796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모서리가 둥근 직사각형 93"/>
            <p:cNvSpPr/>
            <p:nvPr/>
          </p:nvSpPr>
          <p:spPr>
            <a:xfrm rot="5400000">
              <a:off x="-5421066" y="5810817"/>
              <a:ext cx="70332" cy="241011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94"/>
            <p:cNvSpPr/>
            <p:nvPr/>
          </p:nvSpPr>
          <p:spPr>
            <a:xfrm>
              <a:off x="-6364998" y="6616042"/>
              <a:ext cx="134503" cy="134503"/>
            </a:xfrm>
            <a:prstGeom prst="ellipse">
              <a:avLst/>
            </a:prstGeom>
            <a:solidFill>
              <a:srgbClr val="D4A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95"/>
            <p:cNvSpPr/>
            <p:nvPr/>
          </p:nvSpPr>
          <p:spPr>
            <a:xfrm>
              <a:off x="-6143589" y="6403411"/>
              <a:ext cx="134503" cy="13450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타원 96"/>
            <p:cNvSpPr/>
            <p:nvPr/>
          </p:nvSpPr>
          <p:spPr>
            <a:xfrm>
              <a:off x="-5922180" y="6537914"/>
              <a:ext cx="134503" cy="134503"/>
            </a:xfrm>
            <a:prstGeom prst="ellipse">
              <a:avLst/>
            </a:prstGeom>
            <a:solidFill>
              <a:srgbClr val="D4A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타원 97"/>
            <p:cNvSpPr/>
            <p:nvPr/>
          </p:nvSpPr>
          <p:spPr>
            <a:xfrm>
              <a:off x="-5700771" y="6053987"/>
              <a:ext cx="134503" cy="134503"/>
            </a:xfrm>
            <a:prstGeom prst="ellipse">
              <a:avLst/>
            </a:prstGeom>
            <a:solidFill>
              <a:srgbClr val="F65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타원 98"/>
            <p:cNvSpPr/>
            <p:nvPr/>
          </p:nvSpPr>
          <p:spPr>
            <a:xfrm>
              <a:off x="-5479362" y="6241837"/>
              <a:ext cx="134503" cy="13450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타원 99"/>
            <p:cNvSpPr/>
            <p:nvPr/>
          </p:nvSpPr>
          <p:spPr>
            <a:xfrm>
              <a:off x="-5257953" y="6464660"/>
              <a:ext cx="134503" cy="134503"/>
            </a:xfrm>
            <a:prstGeom prst="ellipse">
              <a:avLst/>
            </a:prstGeom>
            <a:solidFill>
              <a:srgbClr val="F65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타원 100"/>
            <p:cNvSpPr/>
            <p:nvPr/>
          </p:nvSpPr>
          <p:spPr>
            <a:xfrm>
              <a:off x="-5036544" y="6103620"/>
              <a:ext cx="134503" cy="134503"/>
            </a:xfrm>
            <a:prstGeom prst="ellipse">
              <a:avLst/>
            </a:prstGeom>
            <a:solidFill>
              <a:srgbClr val="D4A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타원 101"/>
            <p:cNvSpPr/>
            <p:nvPr/>
          </p:nvSpPr>
          <p:spPr>
            <a:xfrm>
              <a:off x="-4815137" y="5859670"/>
              <a:ext cx="134503" cy="134503"/>
            </a:xfrm>
            <a:prstGeom prst="ellipse">
              <a:avLst/>
            </a:prstGeom>
            <a:solidFill>
              <a:srgbClr val="F65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이등변 삼각형 102"/>
            <p:cNvSpPr/>
            <p:nvPr/>
          </p:nvSpPr>
          <p:spPr>
            <a:xfrm rot="2029463">
              <a:off x="-4514405" y="5362109"/>
              <a:ext cx="244097" cy="30584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2775368" y="-413239"/>
            <a:ext cx="6050280" cy="7565708"/>
            <a:chOff x="2773680" y="-160655"/>
            <a:chExt cx="6050280" cy="7565708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2773680" y="566737"/>
              <a:ext cx="6050280" cy="6838316"/>
            </a:xfrm>
            <a:prstGeom prst="roundRect">
              <a:avLst>
                <a:gd name="adj" fmla="val 2561"/>
              </a:avLst>
            </a:prstGeom>
            <a:solidFill>
              <a:srgbClr val="6E5847"/>
            </a:solidFill>
            <a:ln>
              <a:noFill/>
            </a:ln>
            <a:effectLst>
              <a:outerShdw blurRad="101600" dist="254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2953020" y="738186"/>
              <a:ext cx="5691600" cy="6467917"/>
            </a:xfrm>
            <a:prstGeom prst="roundRect">
              <a:avLst>
                <a:gd name="adj" fmla="val 2561"/>
              </a:avLst>
            </a:prstGeom>
            <a:solidFill>
              <a:srgbClr val="A29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119860" y="934719"/>
              <a:ext cx="5354220" cy="6119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01600" dist="254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4415080" y="-160655"/>
              <a:ext cx="2767481" cy="1203996"/>
              <a:chOff x="46575" y="134302"/>
              <a:chExt cx="1847851" cy="803910"/>
            </a:xfrm>
            <a:effectLst>
              <a:outerShdw blurRad="101600" dist="25400" dir="2700000" algn="tl" rotWithShape="0">
                <a:prstClr val="black">
                  <a:alpha val="60000"/>
                </a:prstClr>
              </a:outerShdw>
            </a:effectLst>
          </p:grpSpPr>
          <p:sp>
            <p:nvSpPr>
              <p:cNvPr id="17" name="자유형 16"/>
              <p:cNvSpPr/>
              <p:nvPr/>
            </p:nvSpPr>
            <p:spPr>
              <a:xfrm>
                <a:off x="46575" y="134302"/>
                <a:ext cx="1847850" cy="803910"/>
              </a:xfrm>
              <a:custGeom>
                <a:avLst/>
                <a:gdLst>
                  <a:gd name="connsiteX0" fmla="*/ 922690 w 1847850"/>
                  <a:gd name="connsiteY0" fmla="*/ 130492 h 803910"/>
                  <a:gd name="connsiteX1" fmla="*/ 752097 w 1847850"/>
                  <a:gd name="connsiteY1" fmla="*/ 301085 h 803910"/>
                  <a:gd name="connsiteX2" fmla="*/ 922690 w 1847850"/>
                  <a:gd name="connsiteY2" fmla="*/ 471678 h 803910"/>
                  <a:gd name="connsiteX3" fmla="*/ 1093283 w 1847850"/>
                  <a:gd name="connsiteY3" fmla="*/ 301085 h 803910"/>
                  <a:gd name="connsiteX4" fmla="*/ 922690 w 1847850"/>
                  <a:gd name="connsiteY4" fmla="*/ 130492 h 803910"/>
                  <a:gd name="connsiteX5" fmla="*/ 923925 w 1847850"/>
                  <a:gd name="connsiteY5" fmla="*/ 0 h 803910"/>
                  <a:gd name="connsiteX6" fmla="*/ 1202055 w 1847850"/>
                  <a:gd name="connsiteY6" fmla="*/ 278130 h 803910"/>
                  <a:gd name="connsiteX7" fmla="*/ 1202055 w 1847850"/>
                  <a:gd name="connsiteY7" fmla="*/ 549894 h 803910"/>
                  <a:gd name="connsiteX8" fmla="*/ 1796417 w 1847850"/>
                  <a:gd name="connsiteY8" fmla="*/ 681990 h 803910"/>
                  <a:gd name="connsiteX9" fmla="*/ 1827530 w 1847850"/>
                  <a:gd name="connsiteY9" fmla="*/ 681990 h 803910"/>
                  <a:gd name="connsiteX10" fmla="*/ 1847850 w 1847850"/>
                  <a:gd name="connsiteY10" fmla="*/ 702310 h 803910"/>
                  <a:gd name="connsiteX11" fmla="*/ 1847850 w 1847850"/>
                  <a:gd name="connsiteY11" fmla="*/ 783590 h 803910"/>
                  <a:gd name="connsiteX12" fmla="*/ 1827530 w 1847850"/>
                  <a:gd name="connsiteY12" fmla="*/ 803910 h 803910"/>
                  <a:gd name="connsiteX13" fmla="*/ 20320 w 1847850"/>
                  <a:gd name="connsiteY13" fmla="*/ 803910 h 803910"/>
                  <a:gd name="connsiteX14" fmla="*/ 0 w 1847850"/>
                  <a:gd name="connsiteY14" fmla="*/ 783590 h 803910"/>
                  <a:gd name="connsiteX15" fmla="*/ 0 w 1847850"/>
                  <a:gd name="connsiteY15" fmla="*/ 702310 h 803910"/>
                  <a:gd name="connsiteX16" fmla="*/ 20320 w 1847850"/>
                  <a:gd name="connsiteY16" fmla="*/ 681990 h 803910"/>
                  <a:gd name="connsiteX17" fmla="*/ 32383 w 1847850"/>
                  <a:gd name="connsiteY17" fmla="*/ 681990 h 803910"/>
                  <a:gd name="connsiteX18" fmla="*/ 645795 w 1847850"/>
                  <a:gd name="connsiteY18" fmla="*/ 545661 h 803910"/>
                  <a:gd name="connsiteX19" fmla="*/ 645795 w 1847850"/>
                  <a:gd name="connsiteY19" fmla="*/ 278130 h 803910"/>
                  <a:gd name="connsiteX20" fmla="*/ 923925 w 1847850"/>
                  <a:gd name="connsiteY20" fmla="*/ 0 h 803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847850" h="803910">
                    <a:moveTo>
                      <a:pt x="922690" y="130492"/>
                    </a:moveTo>
                    <a:cubicBezTo>
                      <a:pt x="828474" y="130492"/>
                      <a:pt x="752097" y="206869"/>
                      <a:pt x="752097" y="301085"/>
                    </a:cubicBezTo>
                    <a:cubicBezTo>
                      <a:pt x="752097" y="395301"/>
                      <a:pt x="828474" y="471678"/>
                      <a:pt x="922690" y="471678"/>
                    </a:cubicBezTo>
                    <a:cubicBezTo>
                      <a:pt x="1016906" y="471678"/>
                      <a:pt x="1093283" y="395301"/>
                      <a:pt x="1093283" y="301085"/>
                    </a:cubicBezTo>
                    <a:cubicBezTo>
                      <a:pt x="1093283" y="206869"/>
                      <a:pt x="1016906" y="130492"/>
                      <a:pt x="922690" y="130492"/>
                    </a:cubicBezTo>
                    <a:close/>
                    <a:moveTo>
                      <a:pt x="923925" y="0"/>
                    </a:moveTo>
                    <a:cubicBezTo>
                      <a:pt x="1077532" y="0"/>
                      <a:pt x="1202055" y="124523"/>
                      <a:pt x="1202055" y="278130"/>
                    </a:cubicBezTo>
                    <a:lnTo>
                      <a:pt x="1202055" y="549894"/>
                    </a:lnTo>
                    <a:lnTo>
                      <a:pt x="1796417" y="681990"/>
                    </a:lnTo>
                    <a:lnTo>
                      <a:pt x="1827530" y="681990"/>
                    </a:lnTo>
                    <a:cubicBezTo>
                      <a:pt x="1838752" y="681990"/>
                      <a:pt x="1847850" y="691088"/>
                      <a:pt x="1847850" y="702310"/>
                    </a:cubicBezTo>
                    <a:lnTo>
                      <a:pt x="1847850" y="783590"/>
                    </a:lnTo>
                    <a:cubicBezTo>
                      <a:pt x="1847850" y="794812"/>
                      <a:pt x="1838752" y="803910"/>
                      <a:pt x="1827530" y="803910"/>
                    </a:cubicBezTo>
                    <a:lnTo>
                      <a:pt x="20320" y="803910"/>
                    </a:lnTo>
                    <a:cubicBezTo>
                      <a:pt x="9098" y="803910"/>
                      <a:pt x="0" y="794812"/>
                      <a:pt x="0" y="783590"/>
                    </a:cubicBezTo>
                    <a:lnTo>
                      <a:pt x="0" y="702310"/>
                    </a:lnTo>
                    <a:cubicBezTo>
                      <a:pt x="0" y="691088"/>
                      <a:pt x="9098" y="681990"/>
                      <a:pt x="20320" y="681990"/>
                    </a:cubicBezTo>
                    <a:lnTo>
                      <a:pt x="32383" y="681990"/>
                    </a:lnTo>
                    <a:lnTo>
                      <a:pt x="645795" y="545661"/>
                    </a:lnTo>
                    <a:lnTo>
                      <a:pt x="645795" y="278130"/>
                    </a:lnTo>
                    <a:cubicBezTo>
                      <a:pt x="645795" y="124523"/>
                      <a:pt x="770318" y="0"/>
                      <a:pt x="923925" y="0"/>
                    </a:cubicBez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자유형 18"/>
              <p:cNvSpPr/>
              <p:nvPr/>
            </p:nvSpPr>
            <p:spPr>
              <a:xfrm>
                <a:off x="969265" y="134302"/>
                <a:ext cx="925161" cy="803910"/>
              </a:xfrm>
              <a:custGeom>
                <a:avLst/>
                <a:gdLst>
                  <a:gd name="connsiteX0" fmla="*/ 1236 w 925161"/>
                  <a:gd name="connsiteY0" fmla="*/ 0 h 803910"/>
                  <a:gd name="connsiteX1" fmla="*/ 279366 w 925161"/>
                  <a:gd name="connsiteY1" fmla="*/ 278130 h 803910"/>
                  <a:gd name="connsiteX2" fmla="*/ 279366 w 925161"/>
                  <a:gd name="connsiteY2" fmla="*/ 549894 h 803910"/>
                  <a:gd name="connsiteX3" fmla="*/ 873728 w 925161"/>
                  <a:gd name="connsiteY3" fmla="*/ 681990 h 803910"/>
                  <a:gd name="connsiteX4" fmla="*/ 904841 w 925161"/>
                  <a:gd name="connsiteY4" fmla="*/ 681990 h 803910"/>
                  <a:gd name="connsiteX5" fmla="*/ 925161 w 925161"/>
                  <a:gd name="connsiteY5" fmla="*/ 702310 h 803910"/>
                  <a:gd name="connsiteX6" fmla="*/ 925161 w 925161"/>
                  <a:gd name="connsiteY6" fmla="*/ 783590 h 803910"/>
                  <a:gd name="connsiteX7" fmla="*/ 904841 w 925161"/>
                  <a:gd name="connsiteY7" fmla="*/ 803910 h 803910"/>
                  <a:gd name="connsiteX8" fmla="*/ 0 w 925161"/>
                  <a:gd name="connsiteY8" fmla="*/ 803910 h 803910"/>
                  <a:gd name="connsiteX9" fmla="*/ 0 w 925161"/>
                  <a:gd name="connsiteY9" fmla="*/ 471678 h 803910"/>
                  <a:gd name="connsiteX10" fmla="*/ 170593 w 925161"/>
                  <a:gd name="connsiteY10" fmla="*/ 301085 h 803910"/>
                  <a:gd name="connsiteX11" fmla="*/ 0 w 925161"/>
                  <a:gd name="connsiteY11" fmla="*/ 130492 h 803910"/>
                  <a:gd name="connsiteX12" fmla="*/ 0 w 925161"/>
                  <a:gd name="connsiteY12" fmla="*/ 125 h 803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25161" h="803910">
                    <a:moveTo>
                      <a:pt x="1236" y="0"/>
                    </a:moveTo>
                    <a:cubicBezTo>
                      <a:pt x="154843" y="0"/>
                      <a:pt x="279366" y="124523"/>
                      <a:pt x="279366" y="278130"/>
                    </a:cubicBezTo>
                    <a:lnTo>
                      <a:pt x="279366" y="549894"/>
                    </a:lnTo>
                    <a:lnTo>
                      <a:pt x="873728" y="681990"/>
                    </a:lnTo>
                    <a:lnTo>
                      <a:pt x="904841" y="681990"/>
                    </a:lnTo>
                    <a:cubicBezTo>
                      <a:pt x="916063" y="681990"/>
                      <a:pt x="925161" y="691088"/>
                      <a:pt x="925161" y="702310"/>
                    </a:cubicBezTo>
                    <a:lnTo>
                      <a:pt x="925161" y="783590"/>
                    </a:lnTo>
                    <a:cubicBezTo>
                      <a:pt x="925161" y="794812"/>
                      <a:pt x="916063" y="803910"/>
                      <a:pt x="904841" y="803910"/>
                    </a:cubicBezTo>
                    <a:lnTo>
                      <a:pt x="0" y="803910"/>
                    </a:lnTo>
                    <a:lnTo>
                      <a:pt x="0" y="471678"/>
                    </a:lnTo>
                    <a:cubicBezTo>
                      <a:pt x="94216" y="471678"/>
                      <a:pt x="170593" y="395301"/>
                      <a:pt x="170593" y="301085"/>
                    </a:cubicBezTo>
                    <a:cubicBezTo>
                      <a:pt x="170593" y="206869"/>
                      <a:pt x="94216" y="130492"/>
                      <a:pt x="0" y="130492"/>
                    </a:cubicBezTo>
                    <a:lnTo>
                      <a:pt x="0" y="125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2" name="그룹 81"/>
          <p:cNvGrpSpPr/>
          <p:nvPr/>
        </p:nvGrpSpPr>
        <p:grpSpPr>
          <a:xfrm>
            <a:off x="637204" y="4023317"/>
            <a:ext cx="3293112" cy="4693922"/>
            <a:chOff x="2090063" y="4912152"/>
            <a:chExt cx="3293112" cy="4693922"/>
          </a:xfrm>
        </p:grpSpPr>
        <p:sp>
          <p:nvSpPr>
            <p:cNvPr id="44" name="타원 43"/>
            <p:cNvSpPr/>
            <p:nvPr/>
          </p:nvSpPr>
          <p:spPr>
            <a:xfrm rot="18900000">
              <a:off x="2090063" y="5332347"/>
              <a:ext cx="2372051" cy="2372051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3" name="그룹 42"/>
            <p:cNvGrpSpPr/>
            <p:nvPr/>
          </p:nvGrpSpPr>
          <p:grpSpPr>
            <a:xfrm rot="18900000">
              <a:off x="2775859" y="4912152"/>
              <a:ext cx="2607316" cy="4693922"/>
              <a:chOff x="858520" y="4419599"/>
              <a:chExt cx="2607316" cy="4693922"/>
            </a:xfr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40" name="도넛 39"/>
              <p:cNvSpPr/>
              <p:nvPr/>
            </p:nvSpPr>
            <p:spPr>
              <a:xfrm>
                <a:off x="858520" y="4419599"/>
                <a:ext cx="2518663" cy="2546987"/>
              </a:xfrm>
              <a:prstGeom prst="donut">
                <a:avLst>
                  <a:gd name="adj" fmla="val 6347"/>
                </a:avLst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7" name="그룹 26"/>
              <p:cNvGrpSpPr/>
              <p:nvPr/>
            </p:nvGrpSpPr>
            <p:grpSpPr>
              <a:xfrm>
                <a:off x="1878108" y="6858000"/>
                <a:ext cx="483851" cy="472761"/>
                <a:chOff x="1808245" y="6858000"/>
                <a:chExt cx="623575" cy="472761"/>
              </a:xfrm>
              <a:solidFill>
                <a:srgbClr val="7F7F7F"/>
              </a:solidFill>
            </p:grpSpPr>
            <p:sp>
              <p:nvSpPr>
                <p:cNvPr id="25" name="양쪽 모서리가 둥근 사각형 24"/>
                <p:cNvSpPr/>
                <p:nvPr/>
              </p:nvSpPr>
              <p:spPr>
                <a:xfrm rot="10800000">
                  <a:off x="1808245" y="6858000"/>
                  <a:ext cx="623575" cy="237744"/>
                </a:xfrm>
                <a:prstGeom prst="round2SameRect">
                  <a:avLst>
                    <a:gd name="adj1" fmla="val 12394"/>
                    <a:gd name="adj2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직사각형 25"/>
                <p:cNvSpPr/>
                <p:nvPr/>
              </p:nvSpPr>
              <p:spPr>
                <a:xfrm>
                  <a:off x="1901652" y="7009570"/>
                  <a:ext cx="444693" cy="32119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0" name="막힌 원호 29"/>
              <p:cNvSpPr/>
              <p:nvPr/>
            </p:nvSpPr>
            <p:spPr>
              <a:xfrm rot="16200000">
                <a:off x="888686" y="4389435"/>
                <a:ext cx="2546986" cy="2607315"/>
              </a:xfrm>
              <a:prstGeom prst="blockArc">
                <a:avLst>
                  <a:gd name="adj1" fmla="val 10865360"/>
                  <a:gd name="adj2" fmla="val 21490120"/>
                  <a:gd name="adj3" fmla="val 5635"/>
                </a:avLst>
              </a:prstGeom>
              <a:solidFill>
                <a:srgbClr val="6D6D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자유형 35"/>
              <p:cNvSpPr/>
              <p:nvPr/>
            </p:nvSpPr>
            <p:spPr>
              <a:xfrm rot="10800000">
                <a:off x="1878107" y="6852611"/>
                <a:ext cx="257806" cy="472761"/>
              </a:xfrm>
              <a:custGeom>
                <a:avLst/>
                <a:gdLst>
                  <a:gd name="connsiteX0" fmla="*/ 257806 w 257806"/>
                  <a:gd name="connsiteY0" fmla="*/ 472761 h 472761"/>
                  <a:gd name="connsiteX1" fmla="*/ 0 w 257806"/>
                  <a:gd name="connsiteY1" fmla="*/ 472761 h 472761"/>
                  <a:gd name="connsiteX2" fmla="*/ 0 w 257806"/>
                  <a:gd name="connsiteY2" fmla="*/ 0 h 472761"/>
                  <a:gd name="connsiteX3" fmla="*/ 185329 w 257806"/>
                  <a:gd name="connsiteY3" fmla="*/ 0 h 472761"/>
                  <a:gd name="connsiteX4" fmla="*/ 185329 w 257806"/>
                  <a:gd name="connsiteY4" fmla="*/ 235017 h 472761"/>
                  <a:gd name="connsiteX5" fmla="*/ 228340 w 257806"/>
                  <a:gd name="connsiteY5" fmla="*/ 235017 h 472761"/>
                  <a:gd name="connsiteX6" fmla="*/ 257806 w 257806"/>
                  <a:gd name="connsiteY6" fmla="*/ 264483 h 472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7806" h="472761">
                    <a:moveTo>
                      <a:pt x="257806" y="472761"/>
                    </a:moveTo>
                    <a:lnTo>
                      <a:pt x="0" y="472761"/>
                    </a:lnTo>
                    <a:lnTo>
                      <a:pt x="0" y="0"/>
                    </a:lnTo>
                    <a:lnTo>
                      <a:pt x="185329" y="0"/>
                    </a:lnTo>
                    <a:lnTo>
                      <a:pt x="185329" y="235017"/>
                    </a:lnTo>
                    <a:lnTo>
                      <a:pt x="228340" y="235017"/>
                    </a:lnTo>
                    <a:cubicBezTo>
                      <a:pt x="244614" y="235017"/>
                      <a:pt x="257806" y="248209"/>
                      <a:pt x="257806" y="264483"/>
                    </a:cubicBez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1878108" y="7219039"/>
                <a:ext cx="483851" cy="1894482"/>
              </a:xfrm>
              <a:prstGeom prst="roundRect">
                <a:avLst>
                  <a:gd name="adj" fmla="val 5118"/>
                </a:avLst>
              </a:prstGeom>
              <a:solidFill>
                <a:srgbClr val="C48B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양쪽 모서리가 둥근 사각형 41"/>
              <p:cNvSpPr/>
              <p:nvPr/>
            </p:nvSpPr>
            <p:spPr>
              <a:xfrm rot="16200000">
                <a:off x="1059769" y="8037377"/>
                <a:ext cx="1894482" cy="257806"/>
              </a:xfrm>
              <a:prstGeom prst="round2SameRect">
                <a:avLst>
                  <a:gd name="adj1" fmla="val 9684"/>
                  <a:gd name="adj2" fmla="val 0"/>
                </a:avLst>
              </a:prstGeom>
              <a:solidFill>
                <a:srgbClr val="9E71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58" name="직사각형 157"/>
          <p:cNvSpPr/>
          <p:nvPr/>
        </p:nvSpPr>
        <p:spPr>
          <a:xfrm rot="21540000">
            <a:off x="3359038" y="1159775"/>
            <a:ext cx="2787295" cy="349379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TextBox 158"/>
          <p:cNvSpPr txBox="1"/>
          <p:nvPr/>
        </p:nvSpPr>
        <p:spPr>
          <a:xfrm>
            <a:off x="3356201" y="1157741"/>
            <a:ext cx="4400249" cy="43088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나는 아웃사이더</a:t>
            </a:r>
            <a:r>
              <a:rPr lang="en-US" altLang="ko-KR" sz="2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graphicFrame>
        <p:nvGraphicFramePr>
          <p:cNvPr id="11" name="차트 10"/>
          <p:cNvGraphicFramePr/>
          <p:nvPr>
            <p:extLst>
              <p:ext uri="{D42A27DB-BD31-4B8C-83A1-F6EECF244321}">
                <p14:modId xmlns:p14="http://schemas.microsoft.com/office/powerpoint/2010/main" val="2563850525"/>
              </p:ext>
            </p:extLst>
          </p:nvPr>
        </p:nvGraphicFramePr>
        <p:xfrm>
          <a:off x="3221441" y="1740733"/>
          <a:ext cx="4949108" cy="3192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7" name="TextBox 166"/>
          <p:cNvSpPr txBox="1"/>
          <p:nvPr/>
        </p:nvSpPr>
        <p:spPr>
          <a:xfrm>
            <a:off x="4323104" y="2861375"/>
            <a:ext cx="1332983" cy="83099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45</a:t>
            </a:r>
            <a:r>
              <a:rPr lang="en-US" altLang="ko-KR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%</a:t>
            </a:r>
            <a:endParaRPr lang="en-US" altLang="ko-KR" b="1" spc="-150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5928601" y="3457950"/>
            <a:ext cx="1034809" cy="52322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55</a:t>
            </a:r>
            <a:r>
              <a:rPr lang="en-US" altLang="ko-KR" sz="16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%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D4CB214-6CEB-480B-8F06-D2E332F032B5}"/>
              </a:ext>
            </a:extLst>
          </p:cNvPr>
          <p:cNvGrpSpPr/>
          <p:nvPr/>
        </p:nvGrpSpPr>
        <p:grpSpPr>
          <a:xfrm>
            <a:off x="6419903" y="5310800"/>
            <a:ext cx="1950813" cy="843647"/>
            <a:chOff x="6554430" y="1952435"/>
            <a:chExt cx="1950813" cy="843647"/>
          </a:xfrm>
        </p:grpSpPr>
        <p:sp>
          <p:nvSpPr>
            <p:cNvPr id="21" name="직사각형 20"/>
            <p:cNvSpPr/>
            <p:nvPr/>
          </p:nvSpPr>
          <p:spPr>
            <a:xfrm>
              <a:off x="6554430" y="1952435"/>
              <a:ext cx="1750646" cy="843647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6709035" y="2060222"/>
              <a:ext cx="1796208" cy="292388"/>
              <a:chOff x="6661209" y="1941508"/>
              <a:chExt cx="1796208" cy="292388"/>
            </a:xfrm>
          </p:grpSpPr>
          <p:sp>
            <p:nvSpPr>
              <p:cNvPr id="182" name="TextBox 181"/>
              <p:cNvSpPr txBox="1"/>
              <p:nvPr/>
            </p:nvSpPr>
            <p:spPr>
              <a:xfrm>
                <a:off x="6935175" y="1941508"/>
                <a:ext cx="1522242" cy="292388"/>
              </a:xfrm>
              <a:prstGeom prst="rect">
                <a:avLst/>
              </a:prstGeom>
              <a:noFill/>
              <a:scene3d>
                <a:camera prst="obliqueBottom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아웃사이더</a:t>
                </a:r>
                <a:endParaRPr lang="en-US" altLang="ko-KR" sz="13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6661209" y="1986449"/>
                <a:ext cx="264701" cy="202505"/>
              </a:xfrm>
              <a:prstGeom prst="roundRect">
                <a:avLst/>
              </a:prstGeom>
              <a:solidFill>
                <a:srgbClr val="E872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6709035" y="2383122"/>
              <a:ext cx="1796208" cy="292388"/>
              <a:chOff x="6661209" y="2239293"/>
              <a:chExt cx="1796208" cy="292388"/>
            </a:xfrm>
          </p:grpSpPr>
          <p:sp>
            <p:nvSpPr>
              <p:cNvPr id="183" name="TextBox 182"/>
              <p:cNvSpPr txBox="1"/>
              <p:nvPr/>
            </p:nvSpPr>
            <p:spPr>
              <a:xfrm>
                <a:off x="6935175" y="2239293"/>
                <a:ext cx="1522242" cy="292388"/>
              </a:xfrm>
              <a:prstGeom prst="rect">
                <a:avLst/>
              </a:prstGeom>
              <a:noFill/>
              <a:scene3d>
                <a:camera prst="obliqueBottom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00" spc="-15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인사이더</a:t>
                </a:r>
                <a:endParaRPr lang="en-US" altLang="ko-KR" sz="13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84" name="모서리가 둥근 직사각형 183"/>
              <p:cNvSpPr/>
              <p:nvPr/>
            </p:nvSpPr>
            <p:spPr>
              <a:xfrm>
                <a:off x="6661209" y="2284234"/>
                <a:ext cx="264701" cy="202505"/>
              </a:xfrm>
              <a:prstGeom prst="roundRect">
                <a:avLst/>
              </a:prstGeom>
              <a:solidFill>
                <a:srgbClr val="F0B6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81322E7F-6B83-4B66-80DC-08728E97D39A}"/>
              </a:ext>
            </a:extLst>
          </p:cNvPr>
          <p:cNvSpPr txBox="1"/>
          <p:nvPr/>
        </p:nvSpPr>
        <p:spPr>
          <a:xfrm>
            <a:off x="3971864" y="5516655"/>
            <a:ext cx="1750646" cy="338554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중앙일보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0048875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 rot="21067824">
            <a:off x="-183231" y="1347870"/>
            <a:ext cx="4422761" cy="6019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 rot="20961367">
            <a:off x="2574065" y="247171"/>
            <a:ext cx="305436" cy="1174303"/>
          </a:xfrm>
          <a:prstGeom prst="rect">
            <a:avLst/>
          </a:prstGeom>
          <a:solidFill>
            <a:srgbClr val="BBF05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 rot="21067824">
            <a:off x="-344322" y="1470594"/>
            <a:ext cx="4422761" cy="6019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 rot="20961367">
            <a:off x="2417266" y="369895"/>
            <a:ext cx="305436" cy="1174303"/>
          </a:xfrm>
          <a:prstGeom prst="rect">
            <a:avLst/>
          </a:prstGeom>
          <a:solidFill>
            <a:srgbClr val="FF5B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 rot="21067824">
            <a:off x="-445323" y="1596266"/>
            <a:ext cx="4422761" cy="6019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8" name="그룹 77"/>
          <p:cNvGrpSpPr/>
          <p:nvPr/>
        </p:nvGrpSpPr>
        <p:grpSpPr>
          <a:xfrm rot="21077374">
            <a:off x="-471966" y="1828426"/>
            <a:ext cx="4432936" cy="997001"/>
            <a:chOff x="-471966" y="1828426"/>
            <a:chExt cx="4432936" cy="997001"/>
          </a:xfrm>
        </p:grpSpPr>
        <p:sp>
          <p:nvSpPr>
            <p:cNvPr id="76" name="TextBox 75"/>
            <p:cNvSpPr txBox="1"/>
            <p:nvPr/>
          </p:nvSpPr>
          <p:spPr>
            <a:xfrm>
              <a:off x="-471966" y="1828426"/>
              <a:ext cx="4432936" cy="584775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FINANCIAL</a:t>
              </a:r>
              <a:endParaRPr lang="ko-KR" altLang="en-US" sz="3200" dirty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-471966" y="2240652"/>
              <a:ext cx="4432936" cy="584775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ANALYSIS</a:t>
              </a:r>
              <a:endParaRPr lang="ko-KR" altLang="en-US" sz="3200" dirty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cxnSp>
        <p:nvCxnSpPr>
          <p:cNvPr id="80" name="직선 연결선 79"/>
          <p:cNvCxnSpPr/>
          <p:nvPr/>
        </p:nvCxnSpPr>
        <p:spPr>
          <a:xfrm flipV="1">
            <a:off x="-300942" y="2812340"/>
            <a:ext cx="3307507" cy="5572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그룹 90"/>
          <p:cNvGrpSpPr/>
          <p:nvPr/>
        </p:nvGrpSpPr>
        <p:grpSpPr>
          <a:xfrm rot="20981113">
            <a:off x="-105415" y="3242466"/>
            <a:ext cx="3394275" cy="1484736"/>
            <a:chOff x="1005840" y="9501289"/>
            <a:chExt cx="4525283" cy="1867212"/>
          </a:xfrm>
        </p:grpSpPr>
        <p:sp>
          <p:nvSpPr>
            <p:cNvPr id="83" name="직사각형 82"/>
            <p:cNvSpPr/>
            <p:nvPr/>
          </p:nvSpPr>
          <p:spPr>
            <a:xfrm>
              <a:off x="1005840" y="9570720"/>
              <a:ext cx="707448" cy="707448"/>
            </a:xfrm>
            <a:prstGeom prst="rect">
              <a:avLst/>
            </a:prstGeom>
            <a:noFill/>
            <a:ln w="1016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005840" y="10595726"/>
              <a:ext cx="707448" cy="707448"/>
            </a:xfrm>
            <a:prstGeom prst="rect">
              <a:avLst/>
            </a:prstGeom>
            <a:noFill/>
            <a:ln w="1016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000970" y="9501289"/>
              <a:ext cx="3530153" cy="1612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2000970" y="9839694"/>
              <a:ext cx="3530153" cy="1612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2000970" y="10178100"/>
              <a:ext cx="3530153" cy="1612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2000970" y="10530401"/>
              <a:ext cx="3530153" cy="1612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2000970" y="10868807"/>
              <a:ext cx="3530153" cy="1612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2000970" y="11207212"/>
              <a:ext cx="3530153" cy="1612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9" name="그룹 108"/>
          <p:cNvGrpSpPr/>
          <p:nvPr/>
        </p:nvGrpSpPr>
        <p:grpSpPr>
          <a:xfrm rot="20929158">
            <a:off x="285194" y="5052308"/>
            <a:ext cx="2649649" cy="1946332"/>
            <a:chOff x="-6590957" y="5280661"/>
            <a:chExt cx="2410114" cy="1770379"/>
          </a:xfrm>
        </p:grpSpPr>
        <p:sp>
          <p:nvSpPr>
            <p:cNvPr id="108" name="자유형 107"/>
            <p:cNvSpPr/>
            <p:nvPr/>
          </p:nvSpPr>
          <p:spPr>
            <a:xfrm>
              <a:off x="-6532880" y="5577840"/>
              <a:ext cx="2113280" cy="1264920"/>
            </a:xfrm>
            <a:custGeom>
              <a:avLst/>
              <a:gdLst>
                <a:gd name="connsiteX0" fmla="*/ 0 w 2113280"/>
                <a:gd name="connsiteY0" fmla="*/ 1264920 h 1264920"/>
                <a:gd name="connsiteX1" fmla="*/ 243840 w 2113280"/>
                <a:gd name="connsiteY1" fmla="*/ 1107440 h 1264920"/>
                <a:gd name="connsiteX2" fmla="*/ 447040 w 2113280"/>
                <a:gd name="connsiteY2" fmla="*/ 889000 h 1264920"/>
                <a:gd name="connsiteX3" fmla="*/ 690880 w 2113280"/>
                <a:gd name="connsiteY3" fmla="*/ 1031240 h 1264920"/>
                <a:gd name="connsiteX4" fmla="*/ 894080 w 2113280"/>
                <a:gd name="connsiteY4" fmla="*/ 533400 h 1264920"/>
                <a:gd name="connsiteX5" fmla="*/ 1117600 w 2113280"/>
                <a:gd name="connsiteY5" fmla="*/ 731520 h 1264920"/>
                <a:gd name="connsiteX6" fmla="*/ 1341120 w 2113280"/>
                <a:gd name="connsiteY6" fmla="*/ 955040 h 1264920"/>
                <a:gd name="connsiteX7" fmla="*/ 1564640 w 2113280"/>
                <a:gd name="connsiteY7" fmla="*/ 589280 h 1264920"/>
                <a:gd name="connsiteX8" fmla="*/ 1772920 w 2113280"/>
                <a:gd name="connsiteY8" fmla="*/ 350520 h 1264920"/>
                <a:gd name="connsiteX9" fmla="*/ 2113280 w 2113280"/>
                <a:gd name="connsiteY9" fmla="*/ 0 h 1264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13280" h="1264920">
                  <a:moveTo>
                    <a:pt x="0" y="1264920"/>
                  </a:moveTo>
                  <a:lnTo>
                    <a:pt x="243840" y="1107440"/>
                  </a:lnTo>
                  <a:lnTo>
                    <a:pt x="447040" y="889000"/>
                  </a:lnTo>
                  <a:lnTo>
                    <a:pt x="690880" y="1031240"/>
                  </a:lnTo>
                  <a:lnTo>
                    <a:pt x="894080" y="533400"/>
                  </a:lnTo>
                  <a:lnTo>
                    <a:pt x="1117600" y="731520"/>
                  </a:lnTo>
                  <a:lnTo>
                    <a:pt x="1341120" y="955040"/>
                  </a:lnTo>
                  <a:lnTo>
                    <a:pt x="1564640" y="589280"/>
                  </a:lnTo>
                  <a:lnTo>
                    <a:pt x="1772920" y="350520"/>
                  </a:lnTo>
                  <a:lnTo>
                    <a:pt x="2113280" y="0"/>
                  </a:lnTo>
                </a:path>
              </a:pathLst>
            </a:cu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모서리가 둥근 직사각형 92"/>
            <p:cNvSpPr/>
            <p:nvPr/>
          </p:nvSpPr>
          <p:spPr>
            <a:xfrm>
              <a:off x="-6590955" y="5280661"/>
              <a:ext cx="79118" cy="1732796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모서리가 둥근 직사각형 93"/>
            <p:cNvSpPr/>
            <p:nvPr/>
          </p:nvSpPr>
          <p:spPr>
            <a:xfrm rot="5400000">
              <a:off x="-5421066" y="5810817"/>
              <a:ext cx="70332" cy="241011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94"/>
            <p:cNvSpPr/>
            <p:nvPr/>
          </p:nvSpPr>
          <p:spPr>
            <a:xfrm>
              <a:off x="-6364998" y="6616042"/>
              <a:ext cx="134503" cy="134503"/>
            </a:xfrm>
            <a:prstGeom prst="ellipse">
              <a:avLst/>
            </a:prstGeom>
            <a:solidFill>
              <a:srgbClr val="D4A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95"/>
            <p:cNvSpPr/>
            <p:nvPr/>
          </p:nvSpPr>
          <p:spPr>
            <a:xfrm>
              <a:off x="-6143589" y="6403411"/>
              <a:ext cx="134503" cy="13450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타원 96"/>
            <p:cNvSpPr/>
            <p:nvPr/>
          </p:nvSpPr>
          <p:spPr>
            <a:xfrm>
              <a:off x="-5922180" y="6537914"/>
              <a:ext cx="134503" cy="134503"/>
            </a:xfrm>
            <a:prstGeom prst="ellipse">
              <a:avLst/>
            </a:prstGeom>
            <a:solidFill>
              <a:srgbClr val="D4A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타원 97"/>
            <p:cNvSpPr/>
            <p:nvPr/>
          </p:nvSpPr>
          <p:spPr>
            <a:xfrm>
              <a:off x="-5700771" y="6053987"/>
              <a:ext cx="134503" cy="134503"/>
            </a:xfrm>
            <a:prstGeom prst="ellipse">
              <a:avLst/>
            </a:prstGeom>
            <a:solidFill>
              <a:srgbClr val="F65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타원 98"/>
            <p:cNvSpPr/>
            <p:nvPr/>
          </p:nvSpPr>
          <p:spPr>
            <a:xfrm>
              <a:off x="-5479362" y="6241837"/>
              <a:ext cx="134503" cy="13450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타원 99"/>
            <p:cNvSpPr/>
            <p:nvPr/>
          </p:nvSpPr>
          <p:spPr>
            <a:xfrm>
              <a:off x="-5257953" y="6464660"/>
              <a:ext cx="134503" cy="134503"/>
            </a:xfrm>
            <a:prstGeom prst="ellipse">
              <a:avLst/>
            </a:prstGeom>
            <a:solidFill>
              <a:srgbClr val="F65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타원 100"/>
            <p:cNvSpPr/>
            <p:nvPr/>
          </p:nvSpPr>
          <p:spPr>
            <a:xfrm>
              <a:off x="-5036544" y="6103620"/>
              <a:ext cx="134503" cy="134503"/>
            </a:xfrm>
            <a:prstGeom prst="ellipse">
              <a:avLst/>
            </a:prstGeom>
            <a:solidFill>
              <a:srgbClr val="D4A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타원 101"/>
            <p:cNvSpPr/>
            <p:nvPr/>
          </p:nvSpPr>
          <p:spPr>
            <a:xfrm>
              <a:off x="-4815137" y="5859670"/>
              <a:ext cx="134503" cy="134503"/>
            </a:xfrm>
            <a:prstGeom prst="ellipse">
              <a:avLst/>
            </a:prstGeom>
            <a:solidFill>
              <a:srgbClr val="F65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이등변 삼각형 102"/>
            <p:cNvSpPr/>
            <p:nvPr/>
          </p:nvSpPr>
          <p:spPr>
            <a:xfrm rot="2029463">
              <a:off x="-4514405" y="5362109"/>
              <a:ext cx="244097" cy="30584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2773680" y="-357188"/>
            <a:ext cx="6050280" cy="7565708"/>
            <a:chOff x="2773680" y="-160655"/>
            <a:chExt cx="6050280" cy="7565708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2773680" y="566737"/>
              <a:ext cx="6050280" cy="6838316"/>
            </a:xfrm>
            <a:prstGeom prst="roundRect">
              <a:avLst>
                <a:gd name="adj" fmla="val 2561"/>
              </a:avLst>
            </a:prstGeom>
            <a:solidFill>
              <a:srgbClr val="6E5847"/>
            </a:solidFill>
            <a:ln>
              <a:noFill/>
            </a:ln>
            <a:effectLst>
              <a:outerShdw blurRad="101600" dist="254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2953020" y="738186"/>
              <a:ext cx="5691600" cy="6467917"/>
            </a:xfrm>
            <a:prstGeom prst="roundRect">
              <a:avLst>
                <a:gd name="adj" fmla="val 2561"/>
              </a:avLst>
            </a:prstGeom>
            <a:solidFill>
              <a:srgbClr val="A29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119860" y="934719"/>
              <a:ext cx="5354220" cy="6119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01600" dist="254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4415080" y="-160655"/>
              <a:ext cx="2767481" cy="1203996"/>
              <a:chOff x="46575" y="134302"/>
              <a:chExt cx="1847851" cy="803910"/>
            </a:xfrm>
            <a:effectLst>
              <a:outerShdw blurRad="101600" dist="25400" dir="2700000" algn="tl" rotWithShape="0">
                <a:prstClr val="black">
                  <a:alpha val="60000"/>
                </a:prstClr>
              </a:outerShdw>
            </a:effectLst>
          </p:grpSpPr>
          <p:sp>
            <p:nvSpPr>
              <p:cNvPr id="17" name="자유형 16"/>
              <p:cNvSpPr/>
              <p:nvPr/>
            </p:nvSpPr>
            <p:spPr>
              <a:xfrm>
                <a:off x="46575" y="134302"/>
                <a:ext cx="1847850" cy="803910"/>
              </a:xfrm>
              <a:custGeom>
                <a:avLst/>
                <a:gdLst>
                  <a:gd name="connsiteX0" fmla="*/ 922690 w 1847850"/>
                  <a:gd name="connsiteY0" fmla="*/ 130492 h 803910"/>
                  <a:gd name="connsiteX1" fmla="*/ 752097 w 1847850"/>
                  <a:gd name="connsiteY1" fmla="*/ 301085 h 803910"/>
                  <a:gd name="connsiteX2" fmla="*/ 922690 w 1847850"/>
                  <a:gd name="connsiteY2" fmla="*/ 471678 h 803910"/>
                  <a:gd name="connsiteX3" fmla="*/ 1093283 w 1847850"/>
                  <a:gd name="connsiteY3" fmla="*/ 301085 h 803910"/>
                  <a:gd name="connsiteX4" fmla="*/ 922690 w 1847850"/>
                  <a:gd name="connsiteY4" fmla="*/ 130492 h 803910"/>
                  <a:gd name="connsiteX5" fmla="*/ 923925 w 1847850"/>
                  <a:gd name="connsiteY5" fmla="*/ 0 h 803910"/>
                  <a:gd name="connsiteX6" fmla="*/ 1202055 w 1847850"/>
                  <a:gd name="connsiteY6" fmla="*/ 278130 h 803910"/>
                  <a:gd name="connsiteX7" fmla="*/ 1202055 w 1847850"/>
                  <a:gd name="connsiteY7" fmla="*/ 549894 h 803910"/>
                  <a:gd name="connsiteX8" fmla="*/ 1796417 w 1847850"/>
                  <a:gd name="connsiteY8" fmla="*/ 681990 h 803910"/>
                  <a:gd name="connsiteX9" fmla="*/ 1827530 w 1847850"/>
                  <a:gd name="connsiteY9" fmla="*/ 681990 h 803910"/>
                  <a:gd name="connsiteX10" fmla="*/ 1847850 w 1847850"/>
                  <a:gd name="connsiteY10" fmla="*/ 702310 h 803910"/>
                  <a:gd name="connsiteX11" fmla="*/ 1847850 w 1847850"/>
                  <a:gd name="connsiteY11" fmla="*/ 783590 h 803910"/>
                  <a:gd name="connsiteX12" fmla="*/ 1827530 w 1847850"/>
                  <a:gd name="connsiteY12" fmla="*/ 803910 h 803910"/>
                  <a:gd name="connsiteX13" fmla="*/ 20320 w 1847850"/>
                  <a:gd name="connsiteY13" fmla="*/ 803910 h 803910"/>
                  <a:gd name="connsiteX14" fmla="*/ 0 w 1847850"/>
                  <a:gd name="connsiteY14" fmla="*/ 783590 h 803910"/>
                  <a:gd name="connsiteX15" fmla="*/ 0 w 1847850"/>
                  <a:gd name="connsiteY15" fmla="*/ 702310 h 803910"/>
                  <a:gd name="connsiteX16" fmla="*/ 20320 w 1847850"/>
                  <a:gd name="connsiteY16" fmla="*/ 681990 h 803910"/>
                  <a:gd name="connsiteX17" fmla="*/ 32383 w 1847850"/>
                  <a:gd name="connsiteY17" fmla="*/ 681990 h 803910"/>
                  <a:gd name="connsiteX18" fmla="*/ 645795 w 1847850"/>
                  <a:gd name="connsiteY18" fmla="*/ 545661 h 803910"/>
                  <a:gd name="connsiteX19" fmla="*/ 645795 w 1847850"/>
                  <a:gd name="connsiteY19" fmla="*/ 278130 h 803910"/>
                  <a:gd name="connsiteX20" fmla="*/ 923925 w 1847850"/>
                  <a:gd name="connsiteY20" fmla="*/ 0 h 803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847850" h="803910">
                    <a:moveTo>
                      <a:pt x="922690" y="130492"/>
                    </a:moveTo>
                    <a:cubicBezTo>
                      <a:pt x="828474" y="130492"/>
                      <a:pt x="752097" y="206869"/>
                      <a:pt x="752097" y="301085"/>
                    </a:cubicBezTo>
                    <a:cubicBezTo>
                      <a:pt x="752097" y="395301"/>
                      <a:pt x="828474" y="471678"/>
                      <a:pt x="922690" y="471678"/>
                    </a:cubicBezTo>
                    <a:cubicBezTo>
                      <a:pt x="1016906" y="471678"/>
                      <a:pt x="1093283" y="395301"/>
                      <a:pt x="1093283" y="301085"/>
                    </a:cubicBezTo>
                    <a:cubicBezTo>
                      <a:pt x="1093283" y="206869"/>
                      <a:pt x="1016906" y="130492"/>
                      <a:pt x="922690" y="130492"/>
                    </a:cubicBezTo>
                    <a:close/>
                    <a:moveTo>
                      <a:pt x="923925" y="0"/>
                    </a:moveTo>
                    <a:cubicBezTo>
                      <a:pt x="1077532" y="0"/>
                      <a:pt x="1202055" y="124523"/>
                      <a:pt x="1202055" y="278130"/>
                    </a:cubicBezTo>
                    <a:lnTo>
                      <a:pt x="1202055" y="549894"/>
                    </a:lnTo>
                    <a:lnTo>
                      <a:pt x="1796417" y="681990"/>
                    </a:lnTo>
                    <a:lnTo>
                      <a:pt x="1827530" y="681990"/>
                    </a:lnTo>
                    <a:cubicBezTo>
                      <a:pt x="1838752" y="681990"/>
                      <a:pt x="1847850" y="691088"/>
                      <a:pt x="1847850" y="702310"/>
                    </a:cubicBezTo>
                    <a:lnTo>
                      <a:pt x="1847850" y="783590"/>
                    </a:lnTo>
                    <a:cubicBezTo>
                      <a:pt x="1847850" y="794812"/>
                      <a:pt x="1838752" y="803910"/>
                      <a:pt x="1827530" y="803910"/>
                    </a:cubicBezTo>
                    <a:lnTo>
                      <a:pt x="20320" y="803910"/>
                    </a:lnTo>
                    <a:cubicBezTo>
                      <a:pt x="9098" y="803910"/>
                      <a:pt x="0" y="794812"/>
                      <a:pt x="0" y="783590"/>
                    </a:cubicBezTo>
                    <a:lnTo>
                      <a:pt x="0" y="702310"/>
                    </a:lnTo>
                    <a:cubicBezTo>
                      <a:pt x="0" y="691088"/>
                      <a:pt x="9098" y="681990"/>
                      <a:pt x="20320" y="681990"/>
                    </a:cubicBezTo>
                    <a:lnTo>
                      <a:pt x="32383" y="681990"/>
                    </a:lnTo>
                    <a:lnTo>
                      <a:pt x="645795" y="545661"/>
                    </a:lnTo>
                    <a:lnTo>
                      <a:pt x="645795" y="278130"/>
                    </a:lnTo>
                    <a:cubicBezTo>
                      <a:pt x="645795" y="124523"/>
                      <a:pt x="770318" y="0"/>
                      <a:pt x="923925" y="0"/>
                    </a:cubicBez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자유형 18"/>
              <p:cNvSpPr/>
              <p:nvPr/>
            </p:nvSpPr>
            <p:spPr>
              <a:xfrm>
                <a:off x="969265" y="134302"/>
                <a:ext cx="925161" cy="803910"/>
              </a:xfrm>
              <a:custGeom>
                <a:avLst/>
                <a:gdLst>
                  <a:gd name="connsiteX0" fmla="*/ 1236 w 925161"/>
                  <a:gd name="connsiteY0" fmla="*/ 0 h 803910"/>
                  <a:gd name="connsiteX1" fmla="*/ 279366 w 925161"/>
                  <a:gd name="connsiteY1" fmla="*/ 278130 h 803910"/>
                  <a:gd name="connsiteX2" fmla="*/ 279366 w 925161"/>
                  <a:gd name="connsiteY2" fmla="*/ 549894 h 803910"/>
                  <a:gd name="connsiteX3" fmla="*/ 873728 w 925161"/>
                  <a:gd name="connsiteY3" fmla="*/ 681990 h 803910"/>
                  <a:gd name="connsiteX4" fmla="*/ 904841 w 925161"/>
                  <a:gd name="connsiteY4" fmla="*/ 681990 h 803910"/>
                  <a:gd name="connsiteX5" fmla="*/ 925161 w 925161"/>
                  <a:gd name="connsiteY5" fmla="*/ 702310 h 803910"/>
                  <a:gd name="connsiteX6" fmla="*/ 925161 w 925161"/>
                  <a:gd name="connsiteY6" fmla="*/ 783590 h 803910"/>
                  <a:gd name="connsiteX7" fmla="*/ 904841 w 925161"/>
                  <a:gd name="connsiteY7" fmla="*/ 803910 h 803910"/>
                  <a:gd name="connsiteX8" fmla="*/ 0 w 925161"/>
                  <a:gd name="connsiteY8" fmla="*/ 803910 h 803910"/>
                  <a:gd name="connsiteX9" fmla="*/ 0 w 925161"/>
                  <a:gd name="connsiteY9" fmla="*/ 471678 h 803910"/>
                  <a:gd name="connsiteX10" fmla="*/ 170593 w 925161"/>
                  <a:gd name="connsiteY10" fmla="*/ 301085 h 803910"/>
                  <a:gd name="connsiteX11" fmla="*/ 0 w 925161"/>
                  <a:gd name="connsiteY11" fmla="*/ 130492 h 803910"/>
                  <a:gd name="connsiteX12" fmla="*/ 0 w 925161"/>
                  <a:gd name="connsiteY12" fmla="*/ 125 h 803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25161" h="803910">
                    <a:moveTo>
                      <a:pt x="1236" y="0"/>
                    </a:moveTo>
                    <a:cubicBezTo>
                      <a:pt x="154843" y="0"/>
                      <a:pt x="279366" y="124523"/>
                      <a:pt x="279366" y="278130"/>
                    </a:cubicBezTo>
                    <a:lnTo>
                      <a:pt x="279366" y="549894"/>
                    </a:lnTo>
                    <a:lnTo>
                      <a:pt x="873728" y="681990"/>
                    </a:lnTo>
                    <a:lnTo>
                      <a:pt x="904841" y="681990"/>
                    </a:lnTo>
                    <a:cubicBezTo>
                      <a:pt x="916063" y="681990"/>
                      <a:pt x="925161" y="691088"/>
                      <a:pt x="925161" y="702310"/>
                    </a:cubicBezTo>
                    <a:lnTo>
                      <a:pt x="925161" y="783590"/>
                    </a:lnTo>
                    <a:cubicBezTo>
                      <a:pt x="925161" y="794812"/>
                      <a:pt x="916063" y="803910"/>
                      <a:pt x="904841" y="803910"/>
                    </a:cubicBezTo>
                    <a:lnTo>
                      <a:pt x="0" y="803910"/>
                    </a:lnTo>
                    <a:lnTo>
                      <a:pt x="0" y="471678"/>
                    </a:lnTo>
                    <a:cubicBezTo>
                      <a:pt x="94216" y="471678"/>
                      <a:pt x="170593" y="395301"/>
                      <a:pt x="170593" y="301085"/>
                    </a:cubicBezTo>
                    <a:cubicBezTo>
                      <a:pt x="170593" y="206869"/>
                      <a:pt x="94216" y="130492"/>
                      <a:pt x="0" y="130492"/>
                    </a:cubicBezTo>
                    <a:lnTo>
                      <a:pt x="0" y="125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2" name="그룹 81"/>
          <p:cNvGrpSpPr/>
          <p:nvPr/>
        </p:nvGrpSpPr>
        <p:grpSpPr>
          <a:xfrm>
            <a:off x="637204" y="4023317"/>
            <a:ext cx="3293112" cy="4693922"/>
            <a:chOff x="2090063" y="4912152"/>
            <a:chExt cx="3293112" cy="4693922"/>
          </a:xfrm>
        </p:grpSpPr>
        <p:sp>
          <p:nvSpPr>
            <p:cNvPr id="44" name="타원 43"/>
            <p:cNvSpPr/>
            <p:nvPr/>
          </p:nvSpPr>
          <p:spPr>
            <a:xfrm rot="18900000">
              <a:off x="2090063" y="5332347"/>
              <a:ext cx="2372051" cy="2372051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3" name="그룹 42"/>
            <p:cNvGrpSpPr/>
            <p:nvPr/>
          </p:nvGrpSpPr>
          <p:grpSpPr>
            <a:xfrm rot="18900000">
              <a:off x="2775859" y="4912152"/>
              <a:ext cx="2607316" cy="4693922"/>
              <a:chOff x="858520" y="4419599"/>
              <a:chExt cx="2607316" cy="4693922"/>
            </a:xfr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40" name="도넛 39"/>
              <p:cNvSpPr/>
              <p:nvPr/>
            </p:nvSpPr>
            <p:spPr>
              <a:xfrm>
                <a:off x="858520" y="4419599"/>
                <a:ext cx="2518663" cy="2546987"/>
              </a:xfrm>
              <a:prstGeom prst="donut">
                <a:avLst>
                  <a:gd name="adj" fmla="val 6347"/>
                </a:avLst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7" name="그룹 26"/>
              <p:cNvGrpSpPr/>
              <p:nvPr/>
            </p:nvGrpSpPr>
            <p:grpSpPr>
              <a:xfrm>
                <a:off x="1878108" y="6858000"/>
                <a:ext cx="483851" cy="472761"/>
                <a:chOff x="1808245" y="6858000"/>
                <a:chExt cx="623575" cy="472761"/>
              </a:xfrm>
              <a:solidFill>
                <a:srgbClr val="7F7F7F"/>
              </a:solidFill>
            </p:grpSpPr>
            <p:sp>
              <p:nvSpPr>
                <p:cNvPr id="25" name="양쪽 모서리가 둥근 사각형 24"/>
                <p:cNvSpPr/>
                <p:nvPr/>
              </p:nvSpPr>
              <p:spPr>
                <a:xfrm rot="10800000">
                  <a:off x="1808245" y="6858000"/>
                  <a:ext cx="623575" cy="237744"/>
                </a:xfrm>
                <a:prstGeom prst="round2SameRect">
                  <a:avLst>
                    <a:gd name="adj1" fmla="val 12394"/>
                    <a:gd name="adj2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직사각형 25"/>
                <p:cNvSpPr/>
                <p:nvPr/>
              </p:nvSpPr>
              <p:spPr>
                <a:xfrm>
                  <a:off x="1901652" y="7009570"/>
                  <a:ext cx="444693" cy="32119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0" name="막힌 원호 29"/>
              <p:cNvSpPr/>
              <p:nvPr/>
            </p:nvSpPr>
            <p:spPr>
              <a:xfrm rot="16200000">
                <a:off x="888686" y="4389435"/>
                <a:ext cx="2546986" cy="2607315"/>
              </a:xfrm>
              <a:prstGeom prst="blockArc">
                <a:avLst>
                  <a:gd name="adj1" fmla="val 10865360"/>
                  <a:gd name="adj2" fmla="val 21490120"/>
                  <a:gd name="adj3" fmla="val 5635"/>
                </a:avLst>
              </a:prstGeom>
              <a:solidFill>
                <a:srgbClr val="6D6D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자유형 35"/>
              <p:cNvSpPr/>
              <p:nvPr/>
            </p:nvSpPr>
            <p:spPr>
              <a:xfrm rot="10800000">
                <a:off x="1878107" y="6852611"/>
                <a:ext cx="257806" cy="472761"/>
              </a:xfrm>
              <a:custGeom>
                <a:avLst/>
                <a:gdLst>
                  <a:gd name="connsiteX0" fmla="*/ 257806 w 257806"/>
                  <a:gd name="connsiteY0" fmla="*/ 472761 h 472761"/>
                  <a:gd name="connsiteX1" fmla="*/ 0 w 257806"/>
                  <a:gd name="connsiteY1" fmla="*/ 472761 h 472761"/>
                  <a:gd name="connsiteX2" fmla="*/ 0 w 257806"/>
                  <a:gd name="connsiteY2" fmla="*/ 0 h 472761"/>
                  <a:gd name="connsiteX3" fmla="*/ 185329 w 257806"/>
                  <a:gd name="connsiteY3" fmla="*/ 0 h 472761"/>
                  <a:gd name="connsiteX4" fmla="*/ 185329 w 257806"/>
                  <a:gd name="connsiteY4" fmla="*/ 235017 h 472761"/>
                  <a:gd name="connsiteX5" fmla="*/ 228340 w 257806"/>
                  <a:gd name="connsiteY5" fmla="*/ 235017 h 472761"/>
                  <a:gd name="connsiteX6" fmla="*/ 257806 w 257806"/>
                  <a:gd name="connsiteY6" fmla="*/ 264483 h 472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7806" h="472761">
                    <a:moveTo>
                      <a:pt x="257806" y="472761"/>
                    </a:moveTo>
                    <a:lnTo>
                      <a:pt x="0" y="472761"/>
                    </a:lnTo>
                    <a:lnTo>
                      <a:pt x="0" y="0"/>
                    </a:lnTo>
                    <a:lnTo>
                      <a:pt x="185329" y="0"/>
                    </a:lnTo>
                    <a:lnTo>
                      <a:pt x="185329" y="235017"/>
                    </a:lnTo>
                    <a:lnTo>
                      <a:pt x="228340" y="235017"/>
                    </a:lnTo>
                    <a:cubicBezTo>
                      <a:pt x="244614" y="235017"/>
                      <a:pt x="257806" y="248209"/>
                      <a:pt x="257806" y="264483"/>
                    </a:cubicBez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1878108" y="7219039"/>
                <a:ext cx="483851" cy="1894482"/>
              </a:xfrm>
              <a:prstGeom prst="roundRect">
                <a:avLst>
                  <a:gd name="adj" fmla="val 5118"/>
                </a:avLst>
              </a:prstGeom>
              <a:solidFill>
                <a:srgbClr val="C48B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양쪽 모서리가 둥근 사각형 41"/>
              <p:cNvSpPr/>
              <p:nvPr/>
            </p:nvSpPr>
            <p:spPr>
              <a:xfrm rot="16200000">
                <a:off x="1059769" y="8037377"/>
                <a:ext cx="1894482" cy="257806"/>
              </a:xfrm>
              <a:prstGeom prst="round2SameRect">
                <a:avLst>
                  <a:gd name="adj1" fmla="val 9684"/>
                  <a:gd name="adj2" fmla="val 0"/>
                </a:avLst>
              </a:prstGeom>
              <a:solidFill>
                <a:srgbClr val="9E71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58" name="직사각형 157"/>
          <p:cNvSpPr/>
          <p:nvPr/>
        </p:nvSpPr>
        <p:spPr>
          <a:xfrm rot="21540000">
            <a:off x="3359065" y="1162818"/>
            <a:ext cx="2438526" cy="349379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TextBox 158"/>
          <p:cNvSpPr txBox="1"/>
          <p:nvPr/>
        </p:nvSpPr>
        <p:spPr>
          <a:xfrm>
            <a:off x="3310406" y="1149947"/>
            <a:ext cx="4400249" cy="43088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학년별 아웃사이더</a:t>
            </a:r>
            <a:endParaRPr lang="en-US" altLang="ko-KR" sz="2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11" name="차트 10"/>
          <p:cNvGraphicFramePr/>
          <p:nvPr>
            <p:extLst>
              <p:ext uri="{D42A27DB-BD31-4B8C-83A1-F6EECF244321}">
                <p14:modId xmlns:p14="http://schemas.microsoft.com/office/powerpoint/2010/main" val="3871234804"/>
              </p:ext>
            </p:extLst>
          </p:nvPr>
        </p:nvGraphicFramePr>
        <p:xfrm>
          <a:off x="3221441" y="1740733"/>
          <a:ext cx="3285162" cy="3192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7" name="TextBox 166"/>
          <p:cNvSpPr txBox="1"/>
          <p:nvPr/>
        </p:nvSpPr>
        <p:spPr>
          <a:xfrm>
            <a:off x="5502302" y="1589162"/>
            <a:ext cx="1304308" cy="584775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54.3</a:t>
            </a:r>
            <a:r>
              <a:rPr lang="en-US" altLang="ko-KR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%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4833696" y="1803184"/>
            <a:ext cx="1034809" cy="52322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51.1</a:t>
            </a:r>
            <a:r>
              <a:rPr lang="en-US" altLang="ko-KR" sz="16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%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3294418" y="2427344"/>
            <a:ext cx="1034809" cy="461665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38.5</a:t>
            </a:r>
            <a:r>
              <a:rPr lang="en-US" altLang="ko-KR" sz="1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%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4155200" y="2234874"/>
            <a:ext cx="1034809" cy="461665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42.5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%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3306131" y="5009538"/>
            <a:ext cx="4923470" cy="338554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눈치 볼 필요없이 혼자가 편해서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(67.6%)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3306131" y="5388855"/>
            <a:ext cx="4923470" cy="338554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피곤한 인간관계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(22.3%)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3306131" y="5785145"/>
            <a:ext cx="4923470" cy="338554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불필요한 학과 행사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(22.1%)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3306131" y="6164462"/>
            <a:ext cx="4923470" cy="338554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기타 시험준비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(13.5%)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489765" y="2115950"/>
            <a:ext cx="1750646" cy="1465829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6644370" y="2486130"/>
            <a:ext cx="1796208" cy="292388"/>
            <a:chOff x="6661209" y="1941508"/>
            <a:chExt cx="1796208" cy="292388"/>
          </a:xfrm>
        </p:grpSpPr>
        <p:sp>
          <p:nvSpPr>
            <p:cNvPr id="182" name="TextBox 181"/>
            <p:cNvSpPr txBox="1"/>
            <p:nvPr/>
          </p:nvSpPr>
          <p:spPr>
            <a:xfrm>
              <a:off x="6935175" y="1941508"/>
              <a:ext cx="1522242" cy="292388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3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r>
                <a:rPr lang="ko-KR" altLang="en-US" sz="13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학년</a:t>
              </a:r>
              <a:endParaRPr lang="en-US" altLang="ko-KR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6661209" y="1986449"/>
              <a:ext cx="264701" cy="202505"/>
            </a:xfrm>
            <a:prstGeom prst="roundRect">
              <a:avLst/>
            </a:prstGeom>
            <a:solidFill>
              <a:srgbClr val="E872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644370" y="2148519"/>
            <a:ext cx="1796208" cy="292388"/>
            <a:chOff x="6661209" y="2239293"/>
            <a:chExt cx="1796208" cy="292388"/>
          </a:xfrm>
        </p:grpSpPr>
        <p:sp>
          <p:nvSpPr>
            <p:cNvPr id="183" name="TextBox 182"/>
            <p:cNvSpPr txBox="1"/>
            <p:nvPr/>
          </p:nvSpPr>
          <p:spPr>
            <a:xfrm>
              <a:off x="6935175" y="2239293"/>
              <a:ext cx="1522242" cy="292388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3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r>
                <a:rPr lang="ko-KR" altLang="en-US" sz="13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학년</a:t>
              </a:r>
              <a:endParaRPr lang="en-US" altLang="ko-KR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84" name="모서리가 둥근 직사각형 183"/>
            <p:cNvSpPr/>
            <p:nvPr/>
          </p:nvSpPr>
          <p:spPr>
            <a:xfrm>
              <a:off x="6661209" y="2284234"/>
              <a:ext cx="264701" cy="202505"/>
            </a:xfrm>
            <a:prstGeom prst="roundRect">
              <a:avLst/>
            </a:prstGeom>
            <a:solidFill>
              <a:srgbClr val="F0B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641140" y="3185532"/>
            <a:ext cx="1796208" cy="292388"/>
            <a:chOff x="6661209" y="2572444"/>
            <a:chExt cx="1796208" cy="292388"/>
          </a:xfrm>
        </p:grpSpPr>
        <p:sp>
          <p:nvSpPr>
            <p:cNvPr id="185" name="TextBox 184"/>
            <p:cNvSpPr txBox="1"/>
            <p:nvPr/>
          </p:nvSpPr>
          <p:spPr>
            <a:xfrm>
              <a:off x="6935175" y="2572444"/>
              <a:ext cx="1522242" cy="292388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3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r>
                <a:rPr lang="ko-KR" altLang="en-US" sz="13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학년</a:t>
              </a:r>
              <a:endParaRPr lang="en-US" altLang="ko-KR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86" name="모서리가 둥근 직사각형 185"/>
            <p:cNvSpPr/>
            <p:nvPr/>
          </p:nvSpPr>
          <p:spPr>
            <a:xfrm>
              <a:off x="6661209" y="2617385"/>
              <a:ext cx="264701" cy="202505"/>
            </a:xfrm>
            <a:prstGeom prst="roundRect">
              <a:avLst/>
            </a:prstGeom>
            <a:solidFill>
              <a:srgbClr val="B8D6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641140" y="2844973"/>
            <a:ext cx="1796208" cy="292388"/>
            <a:chOff x="6661209" y="2910207"/>
            <a:chExt cx="1796208" cy="292388"/>
          </a:xfrm>
        </p:grpSpPr>
        <p:sp>
          <p:nvSpPr>
            <p:cNvPr id="187" name="TextBox 186"/>
            <p:cNvSpPr txBox="1"/>
            <p:nvPr/>
          </p:nvSpPr>
          <p:spPr>
            <a:xfrm>
              <a:off x="6935175" y="2910207"/>
              <a:ext cx="1522242" cy="292388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3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r>
                <a:rPr lang="ko-KR" altLang="en-US" sz="13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학년</a:t>
              </a:r>
              <a:endParaRPr lang="en-US" altLang="ko-KR" sz="13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88" name="모서리가 둥근 직사각형 187"/>
            <p:cNvSpPr/>
            <p:nvPr/>
          </p:nvSpPr>
          <p:spPr>
            <a:xfrm>
              <a:off x="6661209" y="2955148"/>
              <a:ext cx="264701" cy="202505"/>
            </a:xfrm>
            <a:prstGeom prst="roundRect">
              <a:avLst/>
            </a:prstGeom>
            <a:solidFill>
              <a:srgbClr val="66C2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0" y="6392755"/>
            <a:ext cx="9144000" cy="24622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sz="10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86DD9C0-A3E9-4DBE-AAB2-72997A216E6C}"/>
              </a:ext>
            </a:extLst>
          </p:cNvPr>
          <p:cNvSpPr txBox="1"/>
          <p:nvPr/>
        </p:nvSpPr>
        <p:spPr>
          <a:xfrm>
            <a:off x="6528063" y="4077805"/>
            <a:ext cx="1750646" cy="338554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중앙일보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1586395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0B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86879" y="1355735"/>
            <a:ext cx="9103484" cy="5620747"/>
            <a:chOff x="145219" y="1379297"/>
            <a:chExt cx="9103484" cy="5620747"/>
          </a:xfrm>
        </p:grpSpPr>
        <p:grpSp>
          <p:nvGrpSpPr>
            <p:cNvPr id="8" name="그룹 7"/>
            <p:cNvGrpSpPr/>
            <p:nvPr/>
          </p:nvGrpSpPr>
          <p:grpSpPr>
            <a:xfrm>
              <a:off x="145219" y="1379297"/>
              <a:ext cx="9103484" cy="5620747"/>
              <a:chOff x="145219" y="1379297"/>
              <a:chExt cx="9103484" cy="5620747"/>
            </a:xfrm>
            <a:effectLst>
              <a:outerShdw blurRad="63500" sx="101000" sy="101000" algn="ctr" rotWithShape="0">
                <a:prstClr val="black">
                  <a:alpha val="15000"/>
                </a:prstClr>
              </a:outerShdw>
            </a:effectLst>
          </p:grpSpPr>
          <p:sp>
            <p:nvSpPr>
              <p:cNvPr id="3" name="양쪽 모서리가 둥근 사각형 2"/>
              <p:cNvSpPr/>
              <p:nvPr/>
            </p:nvSpPr>
            <p:spPr>
              <a:xfrm>
                <a:off x="145219" y="1379297"/>
                <a:ext cx="1750262" cy="526686"/>
              </a:xfrm>
              <a:prstGeom prst="round2SameRect">
                <a:avLst>
                  <a:gd name="adj1" fmla="val 25779"/>
                  <a:gd name="adj2" fmla="val 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직사각형 3"/>
              <p:cNvSpPr/>
              <p:nvPr/>
            </p:nvSpPr>
            <p:spPr>
              <a:xfrm>
                <a:off x="145219" y="1896015"/>
                <a:ext cx="9103484" cy="510402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양쪽 모서리가 둥근 사각형 70"/>
              <p:cNvSpPr/>
              <p:nvPr/>
            </p:nvSpPr>
            <p:spPr>
              <a:xfrm>
                <a:off x="316152" y="1498511"/>
                <a:ext cx="1434928" cy="397504"/>
              </a:xfrm>
              <a:prstGeom prst="round2SameRect">
                <a:avLst>
                  <a:gd name="adj1" fmla="val 25779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8" name="직사각형 67"/>
            <p:cNvSpPr/>
            <p:nvPr/>
          </p:nvSpPr>
          <p:spPr>
            <a:xfrm>
              <a:off x="283800" y="2117199"/>
              <a:ext cx="8917117" cy="48828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01600" dist="254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/>
          <p:cNvSpPr/>
          <p:nvPr/>
        </p:nvSpPr>
        <p:spPr>
          <a:xfrm rot="20961367">
            <a:off x="11726992" y="247171"/>
            <a:ext cx="305436" cy="1174303"/>
          </a:xfrm>
          <a:prstGeom prst="rect">
            <a:avLst/>
          </a:prstGeom>
          <a:solidFill>
            <a:srgbClr val="BBF05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 rot="21067824">
            <a:off x="8808605" y="1470594"/>
            <a:ext cx="4422761" cy="6019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 rot="20961367">
            <a:off x="11570193" y="369895"/>
            <a:ext cx="305436" cy="1174303"/>
          </a:xfrm>
          <a:prstGeom prst="rect">
            <a:avLst/>
          </a:prstGeom>
          <a:solidFill>
            <a:srgbClr val="FF5B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 rot="160790">
            <a:off x="6253160" y="450879"/>
            <a:ext cx="2238617" cy="2239896"/>
            <a:chOff x="5120640" y="-2255520"/>
            <a:chExt cx="1524000" cy="1524871"/>
          </a:xfrm>
          <a:effectLst>
            <a:outerShdw blurRad="50800" dist="38100" dir="10800000" algn="r" rotWithShape="0">
              <a:prstClr val="black">
                <a:alpha val="20000"/>
              </a:prstClr>
            </a:outerShdw>
          </a:effectLst>
        </p:grpSpPr>
        <p:sp>
          <p:nvSpPr>
            <p:cNvPr id="5" name="한쪽 모서리가 잘린 사각형 4"/>
            <p:cNvSpPr/>
            <p:nvPr/>
          </p:nvSpPr>
          <p:spPr>
            <a:xfrm rot="10800000">
              <a:off x="5120640" y="-2255520"/>
              <a:ext cx="1524000" cy="1524000"/>
            </a:xfrm>
            <a:prstGeom prst="snip1Rect">
              <a:avLst>
                <a:gd name="adj" fmla="val 28667"/>
              </a:avLst>
            </a:prstGeom>
            <a:solidFill>
              <a:srgbClr val="FEF7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/>
            <p:cNvSpPr/>
            <p:nvPr/>
          </p:nvSpPr>
          <p:spPr>
            <a:xfrm rot="2700000">
              <a:off x="5119770" y="-1173527"/>
              <a:ext cx="624254" cy="261501"/>
            </a:xfrm>
            <a:prstGeom prst="triangle">
              <a:avLst>
                <a:gd name="adj" fmla="val 49784"/>
              </a:avLst>
            </a:prstGeom>
            <a:solidFill>
              <a:srgbClr val="FDE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 rot="246895">
            <a:off x="6377491" y="1382187"/>
            <a:ext cx="2265419" cy="43088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200" b="1" spc="-50" dirty="0">
                <a:latin typeface="+mj-ea"/>
                <a:ea typeface="+mj-ea"/>
              </a:rPr>
              <a:t>1.</a:t>
            </a:r>
            <a:r>
              <a:rPr lang="ko-KR" altLang="en-US" sz="2200" b="1" spc="-50" dirty="0">
                <a:latin typeface="+mj-ea"/>
                <a:ea typeface="+mj-ea"/>
              </a:rPr>
              <a:t>프로젝트 배경</a:t>
            </a:r>
          </a:p>
        </p:txBody>
      </p:sp>
      <p:grpSp>
        <p:nvGrpSpPr>
          <p:cNvPr id="97" name="그룹 96"/>
          <p:cNvGrpSpPr/>
          <p:nvPr/>
        </p:nvGrpSpPr>
        <p:grpSpPr>
          <a:xfrm rot="20818856">
            <a:off x="6489542" y="707734"/>
            <a:ext cx="326241" cy="310842"/>
            <a:chOff x="6369422" y="962268"/>
            <a:chExt cx="326241" cy="310842"/>
          </a:xfrm>
        </p:grpSpPr>
        <p:pic>
          <p:nvPicPr>
            <p:cNvPr id="94" name="그림 93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9" t="6064" r="63407" b="67743"/>
            <a:stretch>
              <a:fillRect/>
            </a:stretch>
          </p:blipFill>
          <p:spPr>
            <a:xfrm rot="20511960">
              <a:off x="6369422" y="1122547"/>
              <a:ext cx="149844" cy="149844"/>
            </a:xfrm>
            <a:custGeom>
              <a:avLst/>
              <a:gdLst>
                <a:gd name="connsiteX0" fmla="*/ 0 w 425753"/>
                <a:gd name="connsiteY0" fmla="*/ 0 h 425753"/>
                <a:gd name="connsiteX1" fmla="*/ 425753 w 425753"/>
                <a:gd name="connsiteY1" fmla="*/ 0 h 425753"/>
                <a:gd name="connsiteX2" fmla="*/ 425753 w 425753"/>
                <a:gd name="connsiteY2" fmla="*/ 425753 h 425753"/>
                <a:gd name="connsiteX3" fmla="*/ 0 w 425753"/>
                <a:gd name="connsiteY3" fmla="*/ 425753 h 425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5753" h="425753">
                  <a:moveTo>
                    <a:pt x="0" y="0"/>
                  </a:moveTo>
                  <a:lnTo>
                    <a:pt x="425753" y="0"/>
                  </a:lnTo>
                  <a:lnTo>
                    <a:pt x="425753" y="425753"/>
                  </a:lnTo>
                  <a:lnTo>
                    <a:pt x="0" y="425753"/>
                  </a:lnTo>
                  <a:close/>
                </a:path>
              </a:pathLst>
            </a:custGeom>
          </p:spPr>
        </p:pic>
        <p:pic>
          <p:nvPicPr>
            <p:cNvPr id="96" name="그림 9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530" t="75264" r="29733"/>
            <a:stretch>
              <a:fillRect/>
            </a:stretch>
          </p:blipFill>
          <p:spPr>
            <a:xfrm>
              <a:off x="6476548" y="1053995"/>
              <a:ext cx="219115" cy="219115"/>
            </a:xfrm>
            <a:custGeom>
              <a:avLst/>
              <a:gdLst>
                <a:gd name="connsiteX0" fmla="*/ 0 w 402065"/>
                <a:gd name="connsiteY0" fmla="*/ 0 h 402065"/>
                <a:gd name="connsiteX1" fmla="*/ 402065 w 402065"/>
                <a:gd name="connsiteY1" fmla="*/ 0 h 402065"/>
                <a:gd name="connsiteX2" fmla="*/ 402065 w 402065"/>
                <a:gd name="connsiteY2" fmla="*/ 402065 h 402065"/>
                <a:gd name="connsiteX3" fmla="*/ 0 w 402065"/>
                <a:gd name="connsiteY3" fmla="*/ 402065 h 40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065" h="402065">
                  <a:moveTo>
                    <a:pt x="0" y="0"/>
                  </a:moveTo>
                  <a:lnTo>
                    <a:pt x="402065" y="0"/>
                  </a:lnTo>
                  <a:lnTo>
                    <a:pt x="402065" y="402065"/>
                  </a:lnTo>
                  <a:lnTo>
                    <a:pt x="0" y="402065"/>
                  </a:lnTo>
                  <a:close/>
                </a:path>
              </a:pathLst>
            </a:custGeom>
          </p:spPr>
        </p:pic>
        <p:pic>
          <p:nvPicPr>
            <p:cNvPr id="95" name="그림 94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9" t="6064" r="63407" b="67743"/>
            <a:stretch>
              <a:fillRect/>
            </a:stretch>
          </p:blipFill>
          <p:spPr>
            <a:xfrm rot="21428137">
              <a:off x="6455731" y="962268"/>
              <a:ext cx="154638" cy="154638"/>
            </a:xfrm>
            <a:custGeom>
              <a:avLst/>
              <a:gdLst>
                <a:gd name="connsiteX0" fmla="*/ 0 w 425753"/>
                <a:gd name="connsiteY0" fmla="*/ 0 h 425753"/>
                <a:gd name="connsiteX1" fmla="*/ 425753 w 425753"/>
                <a:gd name="connsiteY1" fmla="*/ 0 h 425753"/>
                <a:gd name="connsiteX2" fmla="*/ 425753 w 425753"/>
                <a:gd name="connsiteY2" fmla="*/ 425753 h 425753"/>
                <a:gd name="connsiteX3" fmla="*/ 0 w 425753"/>
                <a:gd name="connsiteY3" fmla="*/ 425753 h 425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5753" h="425753">
                  <a:moveTo>
                    <a:pt x="0" y="0"/>
                  </a:moveTo>
                  <a:lnTo>
                    <a:pt x="425753" y="0"/>
                  </a:lnTo>
                  <a:lnTo>
                    <a:pt x="425753" y="425753"/>
                  </a:lnTo>
                  <a:lnTo>
                    <a:pt x="0" y="425753"/>
                  </a:lnTo>
                  <a:close/>
                </a:path>
              </a:pathLst>
            </a:custGeom>
          </p:spPr>
        </p:pic>
      </p:grpSp>
      <p:grpSp>
        <p:nvGrpSpPr>
          <p:cNvPr id="112" name="그룹 111"/>
          <p:cNvGrpSpPr/>
          <p:nvPr/>
        </p:nvGrpSpPr>
        <p:grpSpPr>
          <a:xfrm rot="16731620">
            <a:off x="6780597" y="-1420627"/>
            <a:ext cx="256254" cy="3990234"/>
            <a:chOff x="-1168615" y="4080352"/>
            <a:chExt cx="494833" cy="770524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7" name="직사각형 106"/>
            <p:cNvSpPr/>
            <p:nvPr/>
          </p:nvSpPr>
          <p:spPr>
            <a:xfrm>
              <a:off x="-1168615" y="11161593"/>
              <a:ext cx="492015" cy="24975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6" name="그룹 105"/>
            <p:cNvGrpSpPr/>
            <p:nvPr/>
          </p:nvGrpSpPr>
          <p:grpSpPr>
            <a:xfrm>
              <a:off x="-1162068" y="4080352"/>
              <a:ext cx="487626" cy="1413986"/>
              <a:chOff x="-1162069" y="4080352"/>
              <a:chExt cx="497033" cy="1413986"/>
            </a:xfrm>
          </p:grpSpPr>
          <p:sp>
            <p:nvSpPr>
              <p:cNvPr id="100" name="이등변 삼각형 99"/>
              <p:cNvSpPr/>
              <p:nvPr/>
            </p:nvSpPr>
            <p:spPr>
              <a:xfrm>
                <a:off x="-1162069" y="4080352"/>
                <a:ext cx="494833" cy="1413986"/>
              </a:xfrm>
              <a:prstGeom prst="triangle">
                <a:avLst/>
              </a:prstGeom>
              <a:solidFill>
                <a:srgbClr val="F9E8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이등변 삼각형 101"/>
              <p:cNvSpPr/>
              <p:nvPr/>
            </p:nvSpPr>
            <p:spPr>
              <a:xfrm>
                <a:off x="-1027206" y="4080352"/>
                <a:ext cx="225108" cy="631826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4" name="직각 삼각형 103"/>
              <p:cNvSpPr/>
              <p:nvPr/>
            </p:nvSpPr>
            <p:spPr>
              <a:xfrm>
                <a:off x="-913436" y="4082257"/>
                <a:ext cx="248400" cy="1411972"/>
              </a:xfrm>
              <a:prstGeom prst="rtTriangle">
                <a:avLst/>
              </a:prstGeom>
              <a:solidFill>
                <a:schemeClr val="tx1">
                  <a:lumMod val="50000"/>
                  <a:lumOff val="50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8" name="직사각형 97"/>
            <p:cNvSpPr/>
            <p:nvPr/>
          </p:nvSpPr>
          <p:spPr>
            <a:xfrm>
              <a:off x="-1168615" y="5492324"/>
              <a:ext cx="494833" cy="5669269"/>
            </a:xfrm>
            <a:prstGeom prst="rect">
              <a:avLst/>
            </a:prstGeom>
            <a:solidFill>
              <a:srgbClr val="66C2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-921860" y="5492324"/>
              <a:ext cx="247417" cy="5919022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1" name="그룹 110"/>
            <p:cNvGrpSpPr/>
            <p:nvPr/>
          </p:nvGrpSpPr>
          <p:grpSpPr>
            <a:xfrm>
              <a:off x="-1168615" y="11411346"/>
              <a:ext cx="492015" cy="374254"/>
              <a:chOff x="-1168615" y="11411346"/>
              <a:chExt cx="492015" cy="313877"/>
            </a:xfrm>
          </p:grpSpPr>
          <p:sp>
            <p:nvSpPr>
              <p:cNvPr id="108" name="양쪽 모서리가 둥근 사각형 107"/>
              <p:cNvSpPr/>
              <p:nvPr/>
            </p:nvSpPr>
            <p:spPr>
              <a:xfrm flipV="1">
                <a:off x="-1168615" y="11411346"/>
                <a:ext cx="492015" cy="313876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한쪽 모서리가 둥근 사각형 109"/>
              <p:cNvSpPr/>
              <p:nvPr/>
            </p:nvSpPr>
            <p:spPr>
              <a:xfrm rot="10800000" flipH="1">
                <a:off x="-922521" y="11411347"/>
                <a:ext cx="245921" cy="313876"/>
              </a:xfrm>
              <a:prstGeom prst="round1Rect">
                <a:avLst/>
              </a:prstGeom>
              <a:solidFill>
                <a:schemeClr val="bg1">
                  <a:lumMod val="9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8" name="그룹 117"/>
          <p:cNvGrpSpPr/>
          <p:nvPr/>
        </p:nvGrpSpPr>
        <p:grpSpPr>
          <a:xfrm flipH="1">
            <a:off x="-371007" y="49160"/>
            <a:ext cx="309308" cy="2278546"/>
            <a:chOff x="-396152" y="3386634"/>
            <a:chExt cx="679952" cy="5008927"/>
          </a:xfrm>
        </p:grpSpPr>
        <p:sp>
          <p:nvSpPr>
            <p:cNvPr id="113" name="타원 112"/>
            <p:cNvSpPr/>
            <p:nvPr/>
          </p:nvSpPr>
          <p:spPr>
            <a:xfrm>
              <a:off x="-396150" y="3386634"/>
              <a:ext cx="679950" cy="679950"/>
            </a:xfrm>
            <a:prstGeom prst="ellipse">
              <a:avLst/>
            </a:prstGeom>
            <a:solidFill>
              <a:srgbClr val="E872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타원 113"/>
            <p:cNvSpPr/>
            <p:nvPr/>
          </p:nvSpPr>
          <p:spPr>
            <a:xfrm>
              <a:off x="-396150" y="4468878"/>
              <a:ext cx="679950" cy="679950"/>
            </a:xfrm>
            <a:prstGeom prst="ellipse">
              <a:avLst/>
            </a:prstGeom>
            <a:solidFill>
              <a:srgbClr val="F0B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타원 114"/>
            <p:cNvSpPr/>
            <p:nvPr/>
          </p:nvSpPr>
          <p:spPr>
            <a:xfrm>
              <a:off x="-396150" y="5551122"/>
              <a:ext cx="679950" cy="679950"/>
            </a:xfrm>
            <a:prstGeom prst="ellipse">
              <a:avLst/>
            </a:prstGeom>
            <a:solidFill>
              <a:srgbClr val="B8D6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타원 115"/>
            <p:cNvSpPr/>
            <p:nvPr/>
          </p:nvSpPr>
          <p:spPr>
            <a:xfrm>
              <a:off x="-396152" y="6633366"/>
              <a:ext cx="679950" cy="679950"/>
            </a:xfrm>
            <a:prstGeom prst="ellipse">
              <a:avLst/>
            </a:prstGeom>
            <a:solidFill>
              <a:srgbClr val="66C2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타원 116"/>
            <p:cNvSpPr/>
            <p:nvPr/>
          </p:nvSpPr>
          <p:spPr>
            <a:xfrm>
              <a:off x="-396152" y="7715611"/>
              <a:ext cx="679950" cy="679950"/>
            </a:xfrm>
            <a:prstGeom prst="ellipse">
              <a:avLst/>
            </a:prstGeom>
            <a:solidFill>
              <a:srgbClr val="6E73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8" name="그룹 337"/>
          <p:cNvGrpSpPr/>
          <p:nvPr/>
        </p:nvGrpSpPr>
        <p:grpSpPr>
          <a:xfrm>
            <a:off x="3662219" y="143208"/>
            <a:ext cx="1319829" cy="1296372"/>
            <a:chOff x="1094056" y="1289612"/>
            <a:chExt cx="1319829" cy="1296372"/>
          </a:xfrm>
        </p:grpSpPr>
        <p:grpSp>
          <p:nvGrpSpPr>
            <p:cNvPr id="133" name="그룹 132"/>
            <p:cNvGrpSpPr/>
            <p:nvPr/>
          </p:nvGrpSpPr>
          <p:grpSpPr>
            <a:xfrm rot="13916388">
              <a:off x="1748693" y="1302281"/>
              <a:ext cx="628660" cy="603321"/>
              <a:chOff x="5351025" y="214687"/>
              <a:chExt cx="555934" cy="533526"/>
            </a:xfrm>
          </p:grpSpPr>
          <p:sp>
            <p:nvSpPr>
              <p:cNvPr id="130" name="Freeform 10"/>
              <p:cNvSpPr>
                <a:spLocks/>
              </p:cNvSpPr>
              <p:nvPr/>
            </p:nvSpPr>
            <p:spPr bwMode="auto">
              <a:xfrm>
                <a:off x="5351025" y="221089"/>
                <a:ext cx="555934" cy="527124"/>
              </a:xfrm>
              <a:custGeom>
                <a:avLst/>
                <a:gdLst>
                  <a:gd name="T0" fmla="*/ 107 w 1085"/>
                  <a:gd name="T1" fmla="*/ 921 h 1028"/>
                  <a:gd name="T2" fmla="*/ 102 w 1085"/>
                  <a:gd name="T3" fmla="*/ 606 h 1028"/>
                  <a:gd name="T4" fmla="*/ 627 w 1085"/>
                  <a:gd name="T5" fmla="*/ 81 h 1028"/>
                  <a:gd name="T6" fmla="*/ 644 w 1085"/>
                  <a:gd name="T7" fmla="*/ 81 h 1028"/>
                  <a:gd name="T8" fmla="*/ 653 w 1085"/>
                  <a:gd name="T9" fmla="*/ 90 h 1028"/>
                  <a:gd name="T10" fmla="*/ 653 w 1085"/>
                  <a:gd name="T11" fmla="*/ 108 h 1028"/>
                  <a:gd name="T12" fmla="*/ 128 w 1085"/>
                  <a:gd name="T13" fmla="*/ 633 h 1028"/>
                  <a:gd name="T14" fmla="*/ 134 w 1085"/>
                  <a:gd name="T15" fmla="*/ 895 h 1028"/>
                  <a:gd name="T16" fmla="*/ 391 w 1085"/>
                  <a:gd name="T17" fmla="*/ 895 h 1028"/>
                  <a:gd name="T18" fmla="*/ 951 w 1085"/>
                  <a:gd name="T19" fmla="*/ 335 h 1028"/>
                  <a:gd name="T20" fmla="*/ 975 w 1085"/>
                  <a:gd name="T21" fmla="*/ 110 h 1028"/>
                  <a:gd name="T22" fmla="*/ 751 w 1085"/>
                  <a:gd name="T23" fmla="*/ 134 h 1028"/>
                  <a:gd name="T24" fmla="*/ 313 w 1085"/>
                  <a:gd name="T25" fmla="*/ 571 h 1028"/>
                  <a:gd name="T26" fmla="*/ 307 w 1085"/>
                  <a:gd name="T27" fmla="*/ 716 h 1028"/>
                  <a:gd name="T28" fmla="*/ 452 w 1085"/>
                  <a:gd name="T29" fmla="*/ 711 h 1028"/>
                  <a:gd name="T30" fmla="*/ 855 w 1085"/>
                  <a:gd name="T31" fmla="*/ 309 h 1028"/>
                  <a:gd name="T32" fmla="*/ 872 w 1085"/>
                  <a:gd name="T33" fmla="*/ 309 h 1028"/>
                  <a:gd name="T34" fmla="*/ 881 w 1085"/>
                  <a:gd name="T35" fmla="*/ 318 h 1028"/>
                  <a:gd name="T36" fmla="*/ 881 w 1085"/>
                  <a:gd name="T37" fmla="*/ 335 h 1028"/>
                  <a:gd name="T38" fmla="*/ 478 w 1085"/>
                  <a:gd name="T39" fmla="*/ 738 h 1028"/>
                  <a:gd name="T40" fmla="*/ 283 w 1085"/>
                  <a:gd name="T41" fmla="*/ 740 h 1028"/>
                  <a:gd name="T42" fmla="*/ 286 w 1085"/>
                  <a:gd name="T43" fmla="*/ 545 h 1028"/>
                  <a:gd name="T44" fmla="*/ 723 w 1085"/>
                  <a:gd name="T45" fmla="*/ 108 h 1028"/>
                  <a:gd name="T46" fmla="*/ 1001 w 1085"/>
                  <a:gd name="T47" fmla="*/ 83 h 1028"/>
                  <a:gd name="T48" fmla="*/ 977 w 1085"/>
                  <a:gd name="T49" fmla="*/ 362 h 1028"/>
                  <a:gd name="T50" fmla="*/ 417 w 1085"/>
                  <a:gd name="T51" fmla="*/ 922 h 1028"/>
                  <a:gd name="T52" fmla="*/ 107 w 1085"/>
                  <a:gd name="T53" fmla="*/ 921 h 1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85" h="1028">
                    <a:moveTo>
                      <a:pt x="107" y="921"/>
                    </a:moveTo>
                    <a:cubicBezTo>
                      <a:pt x="28" y="841"/>
                      <a:pt x="0" y="708"/>
                      <a:pt x="102" y="606"/>
                    </a:cubicBezTo>
                    <a:lnTo>
                      <a:pt x="627" y="81"/>
                    </a:lnTo>
                    <a:cubicBezTo>
                      <a:pt x="632" y="77"/>
                      <a:pt x="639" y="77"/>
                      <a:pt x="644" y="81"/>
                    </a:cubicBezTo>
                    <a:lnTo>
                      <a:pt x="653" y="90"/>
                    </a:lnTo>
                    <a:cubicBezTo>
                      <a:pt x="658" y="95"/>
                      <a:pt x="658" y="103"/>
                      <a:pt x="653" y="108"/>
                    </a:cubicBezTo>
                    <a:lnTo>
                      <a:pt x="128" y="633"/>
                    </a:lnTo>
                    <a:cubicBezTo>
                      <a:pt x="44" y="717"/>
                      <a:pt x="67" y="828"/>
                      <a:pt x="134" y="895"/>
                    </a:cubicBezTo>
                    <a:cubicBezTo>
                      <a:pt x="198" y="959"/>
                      <a:pt x="302" y="984"/>
                      <a:pt x="391" y="895"/>
                    </a:cubicBezTo>
                    <a:lnTo>
                      <a:pt x="951" y="335"/>
                    </a:lnTo>
                    <a:cubicBezTo>
                      <a:pt x="1037" y="249"/>
                      <a:pt x="1024" y="158"/>
                      <a:pt x="975" y="110"/>
                    </a:cubicBezTo>
                    <a:cubicBezTo>
                      <a:pt x="927" y="62"/>
                      <a:pt x="836" y="48"/>
                      <a:pt x="751" y="134"/>
                    </a:cubicBezTo>
                    <a:lnTo>
                      <a:pt x="313" y="571"/>
                    </a:lnTo>
                    <a:cubicBezTo>
                      <a:pt x="269" y="609"/>
                      <a:pt x="266" y="675"/>
                      <a:pt x="307" y="716"/>
                    </a:cubicBezTo>
                    <a:cubicBezTo>
                      <a:pt x="348" y="757"/>
                      <a:pt x="414" y="755"/>
                      <a:pt x="452" y="711"/>
                    </a:cubicBezTo>
                    <a:lnTo>
                      <a:pt x="855" y="309"/>
                    </a:lnTo>
                    <a:cubicBezTo>
                      <a:pt x="860" y="304"/>
                      <a:pt x="867" y="304"/>
                      <a:pt x="872" y="309"/>
                    </a:cubicBezTo>
                    <a:lnTo>
                      <a:pt x="881" y="318"/>
                    </a:lnTo>
                    <a:cubicBezTo>
                      <a:pt x="886" y="322"/>
                      <a:pt x="886" y="330"/>
                      <a:pt x="881" y="335"/>
                    </a:cubicBezTo>
                    <a:lnTo>
                      <a:pt x="478" y="738"/>
                    </a:lnTo>
                    <a:cubicBezTo>
                      <a:pt x="426" y="795"/>
                      <a:pt x="337" y="796"/>
                      <a:pt x="283" y="740"/>
                    </a:cubicBezTo>
                    <a:cubicBezTo>
                      <a:pt x="227" y="687"/>
                      <a:pt x="228" y="597"/>
                      <a:pt x="286" y="545"/>
                    </a:cubicBezTo>
                    <a:lnTo>
                      <a:pt x="723" y="108"/>
                    </a:lnTo>
                    <a:cubicBezTo>
                      <a:pt x="798" y="33"/>
                      <a:pt x="918" y="0"/>
                      <a:pt x="1001" y="83"/>
                    </a:cubicBezTo>
                    <a:cubicBezTo>
                      <a:pt x="1085" y="167"/>
                      <a:pt x="1052" y="287"/>
                      <a:pt x="977" y="362"/>
                    </a:cubicBezTo>
                    <a:lnTo>
                      <a:pt x="417" y="922"/>
                    </a:lnTo>
                    <a:cubicBezTo>
                      <a:pt x="311" y="1028"/>
                      <a:pt x="182" y="996"/>
                      <a:pt x="107" y="921"/>
                    </a:cubicBezTo>
                    <a:close/>
                  </a:path>
                </a:pathLst>
              </a:custGeom>
              <a:solidFill>
                <a:srgbClr val="A20068"/>
              </a:solidFill>
              <a:ln w="0">
                <a:solidFill>
                  <a:srgbClr val="A2006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1" name="Freeform 11"/>
              <p:cNvSpPr>
                <a:spLocks/>
              </p:cNvSpPr>
              <p:nvPr/>
            </p:nvSpPr>
            <p:spPr bwMode="auto">
              <a:xfrm>
                <a:off x="5351025" y="214687"/>
                <a:ext cx="555934" cy="527124"/>
              </a:xfrm>
              <a:custGeom>
                <a:avLst/>
                <a:gdLst>
                  <a:gd name="T0" fmla="*/ 107 w 1085"/>
                  <a:gd name="T1" fmla="*/ 921 h 1028"/>
                  <a:gd name="T2" fmla="*/ 102 w 1085"/>
                  <a:gd name="T3" fmla="*/ 606 h 1028"/>
                  <a:gd name="T4" fmla="*/ 627 w 1085"/>
                  <a:gd name="T5" fmla="*/ 81 h 1028"/>
                  <a:gd name="T6" fmla="*/ 644 w 1085"/>
                  <a:gd name="T7" fmla="*/ 81 h 1028"/>
                  <a:gd name="T8" fmla="*/ 653 w 1085"/>
                  <a:gd name="T9" fmla="*/ 90 h 1028"/>
                  <a:gd name="T10" fmla="*/ 653 w 1085"/>
                  <a:gd name="T11" fmla="*/ 107 h 1028"/>
                  <a:gd name="T12" fmla="*/ 128 w 1085"/>
                  <a:gd name="T13" fmla="*/ 632 h 1028"/>
                  <a:gd name="T14" fmla="*/ 134 w 1085"/>
                  <a:gd name="T15" fmla="*/ 894 h 1028"/>
                  <a:gd name="T16" fmla="*/ 391 w 1085"/>
                  <a:gd name="T17" fmla="*/ 895 h 1028"/>
                  <a:gd name="T18" fmla="*/ 951 w 1085"/>
                  <a:gd name="T19" fmla="*/ 334 h 1028"/>
                  <a:gd name="T20" fmla="*/ 975 w 1085"/>
                  <a:gd name="T21" fmla="*/ 109 h 1028"/>
                  <a:gd name="T22" fmla="*/ 751 w 1085"/>
                  <a:gd name="T23" fmla="*/ 133 h 1028"/>
                  <a:gd name="T24" fmla="*/ 313 w 1085"/>
                  <a:gd name="T25" fmla="*/ 571 h 1028"/>
                  <a:gd name="T26" fmla="*/ 307 w 1085"/>
                  <a:gd name="T27" fmla="*/ 716 h 1028"/>
                  <a:gd name="T28" fmla="*/ 452 w 1085"/>
                  <a:gd name="T29" fmla="*/ 711 h 1028"/>
                  <a:gd name="T30" fmla="*/ 855 w 1085"/>
                  <a:gd name="T31" fmla="*/ 308 h 1028"/>
                  <a:gd name="T32" fmla="*/ 872 w 1085"/>
                  <a:gd name="T33" fmla="*/ 308 h 1028"/>
                  <a:gd name="T34" fmla="*/ 881 w 1085"/>
                  <a:gd name="T35" fmla="*/ 317 h 1028"/>
                  <a:gd name="T36" fmla="*/ 881 w 1085"/>
                  <a:gd name="T37" fmla="*/ 335 h 1028"/>
                  <a:gd name="T38" fmla="*/ 478 w 1085"/>
                  <a:gd name="T39" fmla="*/ 738 h 1028"/>
                  <a:gd name="T40" fmla="*/ 283 w 1085"/>
                  <a:gd name="T41" fmla="*/ 740 h 1028"/>
                  <a:gd name="T42" fmla="*/ 286 w 1085"/>
                  <a:gd name="T43" fmla="*/ 545 h 1028"/>
                  <a:gd name="T44" fmla="*/ 723 w 1085"/>
                  <a:gd name="T45" fmla="*/ 107 h 1028"/>
                  <a:gd name="T46" fmla="*/ 1001 w 1085"/>
                  <a:gd name="T47" fmla="*/ 83 h 1028"/>
                  <a:gd name="T48" fmla="*/ 977 w 1085"/>
                  <a:gd name="T49" fmla="*/ 361 h 1028"/>
                  <a:gd name="T50" fmla="*/ 417 w 1085"/>
                  <a:gd name="T51" fmla="*/ 921 h 1028"/>
                  <a:gd name="T52" fmla="*/ 107 w 1085"/>
                  <a:gd name="T53" fmla="*/ 921 h 1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85" h="1028">
                    <a:moveTo>
                      <a:pt x="107" y="921"/>
                    </a:moveTo>
                    <a:cubicBezTo>
                      <a:pt x="28" y="841"/>
                      <a:pt x="0" y="707"/>
                      <a:pt x="102" y="606"/>
                    </a:cubicBezTo>
                    <a:lnTo>
                      <a:pt x="627" y="81"/>
                    </a:lnTo>
                    <a:cubicBezTo>
                      <a:pt x="632" y="76"/>
                      <a:pt x="639" y="76"/>
                      <a:pt x="644" y="81"/>
                    </a:cubicBezTo>
                    <a:lnTo>
                      <a:pt x="653" y="90"/>
                    </a:lnTo>
                    <a:cubicBezTo>
                      <a:pt x="658" y="95"/>
                      <a:pt x="658" y="102"/>
                      <a:pt x="653" y="107"/>
                    </a:cubicBezTo>
                    <a:lnTo>
                      <a:pt x="128" y="632"/>
                    </a:lnTo>
                    <a:cubicBezTo>
                      <a:pt x="44" y="716"/>
                      <a:pt x="67" y="828"/>
                      <a:pt x="134" y="894"/>
                    </a:cubicBezTo>
                    <a:cubicBezTo>
                      <a:pt x="198" y="958"/>
                      <a:pt x="302" y="983"/>
                      <a:pt x="391" y="895"/>
                    </a:cubicBezTo>
                    <a:lnTo>
                      <a:pt x="951" y="334"/>
                    </a:lnTo>
                    <a:cubicBezTo>
                      <a:pt x="1037" y="249"/>
                      <a:pt x="1024" y="157"/>
                      <a:pt x="975" y="109"/>
                    </a:cubicBezTo>
                    <a:cubicBezTo>
                      <a:pt x="927" y="61"/>
                      <a:pt x="836" y="48"/>
                      <a:pt x="751" y="133"/>
                    </a:cubicBezTo>
                    <a:lnTo>
                      <a:pt x="313" y="571"/>
                    </a:lnTo>
                    <a:cubicBezTo>
                      <a:pt x="269" y="608"/>
                      <a:pt x="266" y="675"/>
                      <a:pt x="307" y="716"/>
                    </a:cubicBezTo>
                    <a:cubicBezTo>
                      <a:pt x="348" y="756"/>
                      <a:pt x="414" y="754"/>
                      <a:pt x="452" y="711"/>
                    </a:cubicBezTo>
                    <a:lnTo>
                      <a:pt x="855" y="308"/>
                    </a:lnTo>
                    <a:cubicBezTo>
                      <a:pt x="860" y="303"/>
                      <a:pt x="867" y="303"/>
                      <a:pt x="872" y="308"/>
                    </a:cubicBezTo>
                    <a:lnTo>
                      <a:pt x="881" y="317"/>
                    </a:lnTo>
                    <a:cubicBezTo>
                      <a:pt x="886" y="322"/>
                      <a:pt x="886" y="330"/>
                      <a:pt x="881" y="335"/>
                    </a:cubicBezTo>
                    <a:lnTo>
                      <a:pt x="478" y="738"/>
                    </a:lnTo>
                    <a:cubicBezTo>
                      <a:pt x="426" y="795"/>
                      <a:pt x="337" y="796"/>
                      <a:pt x="283" y="740"/>
                    </a:cubicBezTo>
                    <a:cubicBezTo>
                      <a:pt x="227" y="686"/>
                      <a:pt x="228" y="597"/>
                      <a:pt x="286" y="545"/>
                    </a:cubicBezTo>
                    <a:lnTo>
                      <a:pt x="723" y="107"/>
                    </a:lnTo>
                    <a:cubicBezTo>
                      <a:pt x="798" y="32"/>
                      <a:pt x="918" y="0"/>
                      <a:pt x="1001" y="83"/>
                    </a:cubicBezTo>
                    <a:cubicBezTo>
                      <a:pt x="1085" y="166"/>
                      <a:pt x="1052" y="286"/>
                      <a:pt x="977" y="361"/>
                    </a:cubicBezTo>
                    <a:lnTo>
                      <a:pt x="417" y="921"/>
                    </a:lnTo>
                    <a:cubicBezTo>
                      <a:pt x="311" y="1028"/>
                      <a:pt x="182" y="995"/>
                      <a:pt x="107" y="921"/>
                    </a:cubicBezTo>
                    <a:close/>
                  </a:path>
                </a:pathLst>
              </a:custGeom>
              <a:solidFill>
                <a:srgbClr val="FF5BC4"/>
              </a:solidFill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37" name="그룹 136"/>
            <p:cNvGrpSpPr/>
            <p:nvPr/>
          </p:nvGrpSpPr>
          <p:grpSpPr>
            <a:xfrm rot="21025919">
              <a:off x="1094056" y="1982663"/>
              <a:ext cx="628660" cy="603321"/>
              <a:chOff x="5351025" y="619797"/>
              <a:chExt cx="555934" cy="533526"/>
            </a:xfrm>
          </p:grpSpPr>
          <p:sp>
            <p:nvSpPr>
              <p:cNvPr id="128" name="Freeform 10"/>
              <p:cNvSpPr>
                <a:spLocks/>
              </p:cNvSpPr>
              <p:nvPr/>
            </p:nvSpPr>
            <p:spPr bwMode="auto">
              <a:xfrm>
                <a:off x="5351025" y="626199"/>
                <a:ext cx="555934" cy="527124"/>
              </a:xfrm>
              <a:custGeom>
                <a:avLst/>
                <a:gdLst>
                  <a:gd name="T0" fmla="*/ 107 w 1085"/>
                  <a:gd name="T1" fmla="*/ 921 h 1028"/>
                  <a:gd name="T2" fmla="*/ 102 w 1085"/>
                  <a:gd name="T3" fmla="*/ 606 h 1028"/>
                  <a:gd name="T4" fmla="*/ 627 w 1085"/>
                  <a:gd name="T5" fmla="*/ 81 h 1028"/>
                  <a:gd name="T6" fmla="*/ 644 w 1085"/>
                  <a:gd name="T7" fmla="*/ 81 h 1028"/>
                  <a:gd name="T8" fmla="*/ 653 w 1085"/>
                  <a:gd name="T9" fmla="*/ 90 h 1028"/>
                  <a:gd name="T10" fmla="*/ 653 w 1085"/>
                  <a:gd name="T11" fmla="*/ 108 h 1028"/>
                  <a:gd name="T12" fmla="*/ 128 w 1085"/>
                  <a:gd name="T13" fmla="*/ 633 h 1028"/>
                  <a:gd name="T14" fmla="*/ 134 w 1085"/>
                  <a:gd name="T15" fmla="*/ 895 h 1028"/>
                  <a:gd name="T16" fmla="*/ 391 w 1085"/>
                  <a:gd name="T17" fmla="*/ 895 h 1028"/>
                  <a:gd name="T18" fmla="*/ 951 w 1085"/>
                  <a:gd name="T19" fmla="*/ 335 h 1028"/>
                  <a:gd name="T20" fmla="*/ 975 w 1085"/>
                  <a:gd name="T21" fmla="*/ 110 h 1028"/>
                  <a:gd name="T22" fmla="*/ 751 w 1085"/>
                  <a:gd name="T23" fmla="*/ 134 h 1028"/>
                  <a:gd name="T24" fmla="*/ 313 w 1085"/>
                  <a:gd name="T25" fmla="*/ 571 h 1028"/>
                  <a:gd name="T26" fmla="*/ 307 w 1085"/>
                  <a:gd name="T27" fmla="*/ 716 h 1028"/>
                  <a:gd name="T28" fmla="*/ 452 w 1085"/>
                  <a:gd name="T29" fmla="*/ 711 h 1028"/>
                  <a:gd name="T30" fmla="*/ 855 w 1085"/>
                  <a:gd name="T31" fmla="*/ 309 h 1028"/>
                  <a:gd name="T32" fmla="*/ 872 w 1085"/>
                  <a:gd name="T33" fmla="*/ 309 h 1028"/>
                  <a:gd name="T34" fmla="*/ 881 w 1085"/>
                  <a:gd name="T35" fmla="*/ 318 h 1028"/>
                  <a:gd name="T36" fmla="*/ 881 w 1085"/>
                  <a:gd name="T37" fmla="*/ 335 h 1028"/>
                  <a:gd name="T38" fmla="*/ 478 w 1085"/>
                  <a:gd name="T39" fmla="*/ 738 h 1028"/>
                  <a:gd name="T40" fmla="*/ 283 w 1085"/>
                  <a:gd name="T41" fmla="*/ 740 h 1028"/>
                  <a:gd name="T42" fmla="*/ 286 w 1085"/>
                  <a:gd name="T43" fmla="*/ 545 h 1028"/>
                  <a:gd name="T44" fmla="*/ 723 w 1085"/>
                  <a:gd name="T45" fmla="*/ 108 h 1028"/>
                  <a:gd name="T46" fmla="*/ 1001 w 1085"/>
                  <a:gd name="T47" fmla="*/ 83 h 1028"/>
                  <a:gd name="T48" fmla="*/ 977 w 1085"/>
                  <a:gd name="T49" fmla="*/ 362 h 1028"/>
                  <a:gd name="T50" fmla="*/ 417 w 1085"/>
                  <a:gd name="T51" fmla="*/ 922 h 1028"/>
                  <a:gd name="T52" fmla="*/ 107 w 1085"/>
                  <a:gd name="T53" fmla="*/ 921 h 1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85" h="1028">
                    <a:moveTo>
                      <a:pt x="107" y="921"/>
                    </a:moveTo>
                    <a:cubicBezTo>
                      <a:pt x="28" y="841"/>
                      <a:pt x="0" y="708"/>
                      <a:pt x="102" y="606"/>
                    </a:cubicBezTo>
                    <a:lnTo>
                      <a:pt x="627" y="81"/>
                    </a:lnTo>
                    <a:cubicBezTo>
                      <a:pt x="632" y="77"/>
                      <a:pt x="639" y="77"/>
                      <a:pt x="644" y="81"/>
                    </a:cubicBezTo>
                    <a:lnTo>
                      <a:pt x="653" y="90"/>
                    </a:lnTo>
                    <a:cubicBezTo>
                      <a:pt x="658" y="95"/>
                      <a:pt x="658" y="103"/>
                      <a:pt x="653" y="108"/>
                    </a:cubicBezTo>
                    <a:lnTo>
                      <a:pt x="128" y="633"/>
                    </a:lnTo>
                    <a:cubicBezTo>
                      <a:pt x="44" y="717"/>
                      <a:pt x="67" y="828"/>
                      <a:pt x="134" y="895"/>
                    </a:cubicBezTo>
                    <a:cubicBezTo>
                      <a:pt x="198" y="959"/>
                      <a:pt x="302" y="984"/>
                      <a:pt x="391" y="895"/>
                    </a:cubicBezTo>
                    <a:lnTo>
                      <a:pt x="951" y="335"/>
                    </a:lnTo>
                    <a:cubicBezTo>
                      <a:pt x="1037" y="249"/>
                      <a:pt x="1024" y="158"/>
                      <a:pt x="975" y="110"/>
                    </a:cubicBezTo>
                    <a:cubicBezTo>
                      <a:pt x="927" y="62"/>
                      <a:pt x="836" y="48"/>
                      <a:pt x="751" y="134"/>
                    </a:cubicBezTo>
                    <a:lnTo>
                      <a:pt x="313" y="571"/>
                    </a:lnTo>
                    <a:cubicBezTo>
                      <a:pt x="269" y="609"/>
                      <a:pt x="266" y="675"/>
                      <a:pt x="307" y="716"/>
                    </a:cubicBezTo>
                    <a:cubicBezTo>
                      <a:pt x="348" y="757"/>
                      <a:pt x="414" y="755"/>
                      <a:pt x="452" y="711"/>
                    </a:cubicBezTo>
                    <a:lnTo>
                      <a:pt x="855" y="309"/>
                    </a:lnTo>
                    <a:cubicBezTo>
                      <a:pt x="860" y="304"/>
                      <a:pt x="867" y="304"/>
                      <a:pt x="872" y="309"/>
                    </a:cubicBezTo>
                    <a:lnTo>
                      <a:pt x="881" y="318"/>
                    </a:lnTo>
                    <a:cubicBezTo>
                      <a:pt x="886" y="322"/>
                      <a:pt x="886" y="330"/>
                      <a:pt x="881" y="335"/>
                    </a:cubicBezTo>
                    <a:lnTo>
                      <a:pt x="478" y="738"/>
                    </a:lnTo>
                    <a:cubicBezTo>
                      <a:pt x="426" y="795"/>
                      <a:pt x="337" y="796"/>
                      <a:pt x="283" y="740"/>
                    </a:cubicBezTo>
                    <a:cubicBezTo>
                      <a:pt x="227" y="687"/>
                      <a:pt x="228" y="597"/>
                      <a:pt x="286" y="545"/>
                    </a:cubicBezTo>
                    <a:lnTo>
                      <a:pt x="723" y="108"/>
                    </a:lnTo>
                    <a:cubicBezTo>
                      <a:pt x="798" y="33"/>
                      <a:pt x="918" y="0"/>
                      <a:pt x="1001" y="83"/>
                    </a:cubicBezTo>
                    <a:cubicBezTo>
                      <a:pt x="1085" y="167"/>
                      <a:pt x="1052" y="287"/>
                      <a:pt x="977" y="362"/>
                    </a:cubicBezTo>
                    <a:lnTo>
                      <a:pt x="417" y="922"/>
                    </a:lnTo>
                    <a:cubicBezTo>
                      <a:pt x="311" y="1028"/>
                      <a:pt x="182" y="996"/>
                      <a:pt x="107" y="921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" name="Freeform 11"/>
              <p:cNvSpPr>
                <a:spLocks/>
              </p:cNvSpPr>
              <p:nvPr/>
            </p:nvSpPr>
            <p:spPr bwMode="auto">
              <a:xfrm>
                <a:off x="5351025" y="619797"/>
                <a:ext cx="555934" cy="527124"/>
              </a:xfrm>
              <a:custGeom>
                <a:avLst/>
                <a:gdLst>
                  <a:gd name="T0" fmla="*/ 107 w 1085"/>
                  <a:gd name="T1" fmla="*/ 921 h 1028"/>
                  <a:gd name="T2" fmla="*/ 102 w 1085"/>
                  <a:gd name="T3" fmla="*/ 606 h 1028"/>
                  <a:gd name="T4" fmla="*/ 627 w 1085"/>
                  <a:gd name="T5" fmla="*/ 81 h 1028"/>
                  <a:gd name="T6" fmla="*/ 644 w 1085"/>
                  <a:gd name="T7" fmla="*/ 81 h 1028"/>
                  <a:gd name="T8" fmla="*/ 653 w 1085"/>
                  <a:gd name="T9" fmla="*/ 90 h 1028"/>
                  <a:gd name="T10" fmla="*/ 653 w 1085"/>
                  <a:gd name="T11" fmla="*/ 107 h 1028"/>
                  <a:gd name="T12" fmla="*/ 128 w 1085"/>
                  <a:gd name="T13" fmla="*/ 632 h 1028"/>
                  <a:gd name="T14" fmla="*/ 134 w 1085"/>
                  <a:gd name="T15" fmla="*/ 894 h 1028"/>
                  <a:gd name="T16" fmla="*/ 391 w 1085"/>
                  <a:gd name="T17" fmla="*/ 895 h 1028"/>
                  <a:gd name="T18" fmla="*/ 951 w 1085"/>
                  <a:gd name="T19" fmla="*/ 334 h 1028"/>
                  <a:gd name="T20" fmla="*/ 975 w 1085"/>
                  <a:gd name="T21" fmla="*/ 109 h 1028"/>
                  <a:gd name="T22" fmla="*/ 751 w 1085"/>
                  <a:gd name="T23" fmla="*/ 133 h 1028"/>
                  <a:gd name="T24" fmla="*/ 313 w 1085"/>
                  <a:gd name="T25" fmla="*/ 571 h 1028"/>
                  <a:gd name="T26" fmla="*/ 307 w 1085"/>
                  <a:gd name="T27" fmla="*/ 716 h 1028"/>
                  <a:gd name="T28" fmla="*/ 452 w 1085"/>
                  <a:gd name="T29" fmla="*/ 711 h 1028"/>
                  <a:gd name="T30" fmla="*/ 855 w 1085"/>
                  <a:gd name="T31" fmla="*/ 308 h 1028"/>
                  <a:gd name="T32" fmla="*/ 872 w 1085"/>
                  <a:gd name="T33" fmla="*/ 308 h 1028"/>
                  <a:gd name="T34" fmla="*/ 881 w 1085"/>
                  <a:gd name="T35" fmla="*/ 317 h 1028"/>
                  <a:gd name="T36" fmla="*/ 881 w 1085"/>
                  <a:gd name="T37" fmla="*/ 335 h 1028"/>
                  <a:gd name="T38" fmla="*/ 478 w 1085"/>
                  <a:gd name="T39" fmla="*/ 738 h 1028"/>
                  <a:gd name="T40" fmla="*/ 283 w 1085"/>
                  <a:gd name="T41" fmla="*/ 740 h 1028"/>
                  <a:gd name="T42" fmla="*/ 286 w 1085"/>
                  <a:gd name="T43" fmla="*/ 545 h 1028"/>
                  <a:gd name="T44" fmla="*/ 723 w 1085"/>
                  <a:gd name="T45" fmla="*/ 107 h 1028"/>
                  <a:gd name="T46" fmla="*/ 1001 w 1085"/>
                  <a:gd name="T47" fmla="*/ 83 h 1028"/>
                  <a:gd name="T48" fmla="*/ 977 w 1085"/>
                  <a:gd name="T49" fmla="*/ 361 h 1028"/>
                  <a:gd name="T50" fmla="*/ 417 w 1085"/>
                  <a:gd name="T51" fmla="*/ 921 h 1028"/>
                  <a:gd name="T52" fmla="*/ 107 w 1085"/>
                  <a:gd name="T53" fmla="*/ 921 h 1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85" h="1028">
                    <a:moveTo>
                      <a:pt x="107" y="921"/>
                    </a:moveTo>
                    <a:cubicBezTo>
                      <a:pt x="28" y="841"/>
                      <a:pt x="0" y="707"/>
                      <a:pt x="102" y="606"/>
                    </a:cubicBezTo>
                    <a:lnTo>
                      <a:pt x="627" y="81"/>
                    </a:lnTo>
                    <a:cubicBezTo>
                      <a:pt x="632" y="76"/>
                      <a:pt x="639" y="76"/>
                      <a:pt x="644" y="81"/>
                    </a:cubicBezTo>
                    <a:lnTo>
                      <a:pt x="653" y="90"/>
                    </a:lnTo>
                    <a:cubicBezTo>
                      <a:pt x="658" y="95"/>
                      <a:pt x="658" y="102"/>
                      <a:pt x="653" y="107"/>
                    </a:cubicBezTo>
                    <a:lnTo>
                      <a:pt x="128" y="632"/>
                    </a:lnTo>
                    <a:cubicBezTo>
                      <a:pt x="44" y="716"/>
                      <a:pt x="67" y="828"/>
                      <a:pt x="134" y="894"/>
                    </a:cubicBezTo>
                    <a:cubicBezTo>
                      <a:pt x="198" y="958"/>
                      <a:pt x="302" y="983"/>
                      <a:pt x="391" y="895"/>
                    </a:cubicBezTo>
                    <a:lnTo>
                      <a:pt x="951" y="334"/>
                    </a:lnTo>
                    <a:cubicBezTo>
                      <a:pt x="1037" y="249"/>
                      <a:pt x="1024" y="157"/>
                      <a:pt x="975" y="109"/>
                    </a:cubicBezTo>
                    <a:cubicBezTo>
                      <a:pt x="927" y="61"/>
                      <a:pt x="836" y="48"/>
                      <a:pt x="751" y="133"/>
                    </a:cubicBezTo>
                    <a:lnTo>
                      <a:pt x="313" y="571"/>
                    </a:lnTo>
                    <a:cubicBezTo>
                      <a:pt x="269" y="608"/>
                      <a:pt x="266" y="675"/>
                      <a:pt x="307" y="716"/>
                    </a:cubicBezTo>
                    <a:cubicBezTo>
                      <a:pt x="348" y="756"/>
                      <a:pt x="414" y="754"/>
                      <a:pt x="452" y="711"/>
                    </a:cubicBezTo>
                    <a:lnTo>
                      <a:pt x="855" y="308"/>
                    </a:lnTo>
                    <a:cubicBezTo>
                      <a:pt x="860" y="303"/>
                      <a:pt x="867" y="303"/>
                      <a:pt x="872" y="308"/>
                    </a:cubicBezTo>
                    <a:lnTo>
                      <a:pt x="881" y="317"/>
                    </a:lnTo>
                    <a:cubicBezTo>
                      <a:pt x="886" y="322"/>
                      <a:pt x="886" y="330"/>
                      <a:pt x="881" y="335"/>
                    </a:cubicBezTo>
                    <a:lnTo>
                      <a:pt x="478" y="738"/>
                    </a:lnTo>
                    <a:cubicBezTo>
                      <a:pt x="426" y="795"/>
                      <a:pt x="337" y="796"/>
                      <a:pt x="283" y="740"/>
                    </a:cubicBezTo>
                    <a:cubicBezTo>
                      <a:pt x="227" y="686"/>
                      <a:pt x="228" y="597"/>
                      <a:pt x="286" y="545"/>
                    </a:cubicBezTo>
                    <a:lnTo>
                      <a:pt x="723" y="107"/>
                    </a:lnTo>
                    <a:cubicBezTo>
                      <a:pt x="798" y="32"/>
                      <a:pt x="918" y="0"/>
                      <a:pt x="1001" y="83"/>
                    </a:cubicBezTo>
                    <a:cubicBezTo>
                      <a:pt x="1085" y="166"/>
                      <a:pt x="1052" y="286"/>
                      <a:pt x="977" y="361"/>
                    </a:cubicBezTo>
                    <a:lnTo>
                      <a:pt x="417" y="921"/>
                    </a:lnTo>
                    <a:cubicBezTo>
                      <a:pt x="311" y="1028"/>
                      <a:pt x="182" y="995"/>
                      <a:pt x="107" y="921"/>
                    </a:cubicBezTo>
                    <a:close/>
                  </a:path>
                </a:pathLst>
              </a:custGeom>
              <a:solidFill>
                <a:srgbClr val="BBF057"/>
              </a:solidFill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34" name="그룹 133"/>
            <p:cNvGrpSpPr/>
            <p:nvPr/>
          </p:nvGrpSpPr>
          <p:grpSpPr>
            <a:xfrm rot="855092">
              <a:off x="1785225" y="1911867"/>
              <a:ext cx="628660" cy="608334"/>
              <a:chOff x="5351025" y="210254"/>
              <a:chExt cx="555934" cy="537959"/>
            </a:xfrm>
          </p:grpSpPr>
          <p:sp>
            <p:nvSpPr>
              <p:cNvPr id="135" name="Freeform 10"/>
              <p:cNvSpPr>
                <a:spLocks/>
              </p:cNvSpPr>
              <p:nvPr/>
            </p:nvSpPr>
            <p:spPr bwMode="auto">
              <a:xfrm>
                <a:off x="5351025" y="221089"/>
                <a:ext cx="555934" cy="527124"/>
              </a:xfrm>
              <a:custGeom>
                <a:avLst/>
                <a:gdLst>
                  <a:gd name="T0" fmla="*/ 107 w 1085"/>
                  <a:gd name="T1" fmla="*/ 921 h 1028"/>
                  <a:gd name="T2" fmla="*/ 102 w 1085"/>
                  <a:gd name="T3" fmla="*/ 606 h 1028"/>
                  <a:gd name="T4" fmla="*/ 627 w 1085"/>
                  <a:gd name="T5" fmla="*/ 81 h 1028"/>
                  <a:gd name="T6" fmla="*/ 644 w 1085"/>
                  <a:gd name="T7" fmla="*/ 81 h 1028"/>
                  <a:gd name="T8" fmla="*/ 653 w 1085"/>
                  <a:gd name="T9" fmla="*/ 90 h 1028"/>
                  <a:gd name="T10" fmla="*/ 653 w 1085"/>
                  <a:gd name="T11" fmla="*/ 108 h 1028"/>
                  <a:gd name="T12" fmla="*/ 128 w 1085"/>
                  <a:gd name="T13" fmla="*/ 633 h 1028"/>
                  <a:gd name="T14" fmla="*/ 134 w 1085"/>
                  <a:gd name="T15" fmla="*/ 895 h 1028"/>
                  <a:gd name="T16" fmla="*/ 391 w 1085"/>
                  <a:gd name="T17" fmla="*/ 895 h 1028"/>
                  <a:gd name="T18" fmla="*/ 951 w 1085"/>
                  <a:gd name="T19" fmla="*/ 335 h 1028"/>
                  <a:gd name="T20" fmla="*/ 975 w 1085"/>
                  <a:gd name="T21" fmla="*/ 110 h 1028"/>
                  <a:gd name="T22" fmla="*/ 751 w 1085"/>
                  <a:gd name="T23" fmla="*/ 134 h 1028"/>
                  <a:gd name="T24" fmla="*/ 313 w 1085"/>
                  <a:gd name="T25" fmla="*/ 571 h 1028"/>
                  <a:gd name="T26" fmla="*/ 307 w 1085"/>
                  <a:gd name="T27" fmla="*/ 716 h 1028"/>
                  <a:gd name="T28" fmla="*/ 452 w 1085"/>
                  <a:gd name="T29" fmla="*/ 711 h 1028"/>
                  <a:gd name="T30" fmla="*/ 855 w 1085"/>
                  <a:gd name="T31" fmla="*/ 309 h 1028"/>
                  <a:gd name="T32" fmla="*/ 872 w 1085"/>
                  <a:gd name="T33" fmla="*/ 309 h 1028"/>
                  <a:gd name="T34" fmla="*/ 881 w 1085"/>
                  <a:gd name="T35" fmla="*/ 318 h 1028"/>
                  <a:gd name="T36" fmla="*/ 881 w 1085"/>
                  <a:gd name="T37" fmla="*/ 335 h 1028"/>
                  <a:gd name="T38" fmla="*/ 478 w 1085"/>
                  <a:gd name="T39" fmla="*/ 738 h 1028"/>
                  <a:gd name="T40" fmla="*/ 283 w 1085"/>
                  <a:gd name="T41" fmla="*/ 740 h 1028"/>
                  <a:gd name="T42" fmla="*/ 286 w 1085"/>
                  <a:gd name="T43" fmla="*/ 545 h 1028"/>
                  <a:gd name="T44" fmla="*/ 723 w 1085"/>
                  <a:gd name="T45" fmla="*/ 108 h 1028"/>
                  <a:gd name="T46" fmla="*/ 1001 w 1085"/>
                  <a:gd name="T47" fmla="*/ 83 h 1028"/>
                  <a:gd name="T48" fmla="*/ 977 w 1085"/>
                  <a:gd name="T49" fmla="*/ 362 h 1028"/>
                  <a:gd name="T50" fmla="*/ 417 w 1085"/>
                  <a:gd name="T51" fmla="*/ 922 h 1028"/>
                  <a:gd name="T52" fmla="*/ 107 w 1085"/>
                  <a:gd name="T53" fmla="*/ 921 h 1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85" h="1028">
                    <a:moveTo>
                      <a:pt x="107" y="921"/>
                    </a:moveTo>
                    <a:cubicBezTo>
                      <a:pt x="28" y="841"/>
                      <a:pt x="0" y="708"/>
                      <a:pt x="102" y="606"/>
                    </a:cubicBezTo>
                    <a:lnTo>
                      <a:pt x="627" y="81"/>
                    </a:lnTo>
                    <a:cubicBezTo>
                      <a:pt x="632" y="77"/>
                      <a:pt x="639" y="77"/>
                      <a:pt x="644" y="81"/>
                    </a:cubicBezTo>
                    <a:lnTo>
                      <a:pt x="653" y="90"/>
                    </a:lnTo>
                    <a:cubicBezTo>
                      <a:pt x="658" y="95"/>
                      <a:pt x="658" y="103"/>
                      <a:pt x="653" y="108"/>
                    </a:cubicBezTo>
                    <a:lnTo>
                      <a:pt x="128" y="633"/>
                    </a:lnTo>
                    <a:cubicBezTo>
                      <a:pt x="44" y="717"/>
                      <a:pt x="67" y="828"/>
                      <a:pt x="134" y="895"/>
                    </a:cubicBezTo>
                    <a:cubicBezTo>
                      <a:pt x="198" y="959"/>
                      <a:pt x="302" y="984"/>
                      <a:pt x="391" y="895"/>
                    </a:cubicBezTo>
                    <a:lnTo>
                      <a:pt x="951" y="335"/>
                    </a:lnTo>
                    <a:cubicBezTo>
                      <a:pt x="1037" y="249"/>
                      <a:pt x="1024" y="158"/>
                      <a:pt x="975" y="110"/>
                    </a:cubicBezTo>
                    <a:cubicBezTo>
                      <a:pt x="927" y="62"/>
                      <a:pt x="836" y="48"/>
                      <a:pt x="751" y="134"/>
                    </a:cubicBezTo>
                    <a:lnTo>
                      <a:pt x="313" y="571"/>
                    </a:lnTo>
                    <a:cubicBezTo>
                      <a:pt x="269" y="609"/>
                      <a:pt x="266" y="675"/>
                      <a:pt x="307" y="716"/>
                    </a:cubicBezTo>
                    <a:cubicBezTo>
                      <a:pt x="348" y="757"/>
                      <a:pt x="414" y="755"/>
                      <a:pt x="452" y="711"/>
                    </a:cubicBezTo>
                    <a:lnTo>
                      <a:pt x="855" y="309"/>
                    </a:lnTo>
                    <a:cubicBezTo>
                      <a:pt x="860" y="304"/>
                      <a:pt x="867" y="304"/>
                      <a:pt x="872" y="309"/>
                    </a:cubicBezTo>
                    <a:lnTo>
                      <a:pt x="881" y="318"/>
                    </a:lnTo>
                    <a:cubicBezTo>
                      <a:pt x="886" y="322"/>
                      <a:pt x="886" y="330"/>
                      <a:pt x="881" y="335"/>
                    </a:cubicBezTo>
                    <a:lnTo>
                      <a:pt x="478" y="738"/>
                    </a:lnTo>
                    <a:cubicBezTo>
                      <a:pt x="426" y="795"/>
                      <a:pt x="337" y="796"/>
                      <a:pt x="283" y="740"/>
                    </a:cubicBezTo>
                    <a:cubicBezTo>
                      <a:pt x="227" y="687"/>
                      <a:pt x="228" y="597"/>
                      <a:pt x="286" y="545"/>
                    </a:cubicBezTo>
                    <a:lnTo>
                      <a:pt x="723" y="108"/>
                    </a:lnTo>
                    <a:cubicBezTo>
                      <a:pt x="798" y="33"/>
                      <a:pt x="918" y="0"/>
                      <a:pt x="1001" y="83"/>
                    </a:cubicBezTo>
                    <a:cubicBezTo>
                      <a:pt x="1085" y="167"/>
                      <a:pt x="1052" y="287"/>
                      <a:pt x="977" y="362"/>
                    </a:cubicBezTo>
                    <a:lnTo>
                      <a:pt x="417" y="922"/>
                    </a:lnTo>
                    <a:cubicBezTo>
                      <a:pt x="311" y="1028"/>
                      <a:pt x="182" y="996"/>
                      <a:pt x="107" y="921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0">
                <a:solidFill>
                  <a:srgbClr val="A2006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6" name="Freeform 11"/>
              <p:cNvSpPr>
                <a:spLocks/>
              </p:cNvSpPr>
              <p:nvPr/>
            </p:nvSpPr>
            <p:spPr bwMode="auto">
              <a:xfrm>
                <a:off x="5351025" y="210254"/>
                <a:ext cx="555934" cy="527124"/>
              </a:xfrm>
              <a:custGeom>
                <a:avLst/>
                <a:gdLst>
                  <a:gd name="T0" fmla="*/ 107 w 1085"/>
                  <a:gd name="T1" fmla="*/ 921 h 1028"/>
                  <a:gd name="T2" fmla="*/ 102 w 1085"/>
                  <a:gd name="T3" fmla="*/ 606 h 1028"/>
                  <a:gd name="T4" fmla="*/ 627 w 1085"/>
                  <a:gd name="T5" fmla="*/ 81 h 1028"/>
                  <a:gd name="T6" fmla="*/ 644 w 1085"/>
                  <a:gd name="T7" fmla="*/ 81 h 1028"/>
                  <a:gd name="T8" fmla="*/ 653 w 1085"/>
                  <a:gd name="T9" fmla="*/ 90 h 1028"/>
                  <a:gd name="T10" fmla="*/ 653 w 1085"/>
                  <a:gd name="T11" fmla="*/ 107 h 1028"/>
                  <a:gd name="T12" fmla="*/ 128 w 1085"/>
                  <a:gd name="T13" fmla="*/ 632 h 1028"/>
                  <a:gd name="T14" fmla="*/ 134 w 1085"/>
                  <a:gd name="T15" fmla="*/ 894 h 1028"/>
                  <a:gd name="T16" fmla="*/ 391 w 1085"/>
                  <a:gd name="T17" fmla="*/ 895 h 1028"/>
                  <a:gd name="T18" fmla="*/ 951 w 1085"/>
                  <a:gd name="T19" fmla="*/ 334 h 1028"/>
                  <a:gd name="T20" fmla="*/ 975 w 1085"/>
                  <a:gd name="T21" fmla="*/ 109 h 1028"/>
                  <a:gd name="T22" fmla="*/ 751 w 1085"/>
                  <a:gd name="T23" fmla="*/ 133 h 1028"/>
                  <a:gd name="T24" fmla="*/ 313 w 1085"/>
                  <a:gd name="T25" fmla="*/ 571 h 1028"/>
                  <a:gd name="T26" fmla="*/ 307 w 1085"/>
                  <a:gd name="T27" fmla="*/ 716 h 1028"/>
                  <a:gd name="T28" fmla="*/ 452 w 1085"/>
                  <a:gd name="T29" fmla="*/ 711 h 1028"/>
                  <a:gd name="T30" fmla="*/ 855 w 1085"/>
                  <a:gd name="T31" fmla="*/ 308 h 1028"/>
                  <a:gd name="T32" fmla="*/ 872 w 1085"/>
                  <a:gd name="T33" fmla="*/ 308 h 1028"/>
                  <a:gd name="T34" fmla="*/ 881 w 1085"/>
                  <a:gd name="T35" fmla="*/ 317 h 1028"/>
                  <a:gd name="T36" fmla="*/ 881 w 1085"/>
                  <a:gd name="T37" fmla="*/ 335 h 1028"/>
                  <a:gd name="T38" fmla="*/ 478 w 1085"/>
                  <a:gd name="T39" fmla="*/ 738 h 1028"/>
                  <a:gd name="T40" fmla="*/ 283 w 1085"/>
                  <a:gd name="T41" fmla="*/ 740 h 1028"/>
                  <a:gd name="T42" fmla="*/ 286 w 1085"/>
                  <a:gd name="T43" fmla="*/ 545 h 1028"/>
                  <a:gd name="T44" fmla="*/ 723 w 1085"/>
                  <a:gd name="T45" fmla="*/ 107 h 1028"/>
                  <a:gd name="T46" fmla="*/ 1001 w 1085"/>
                  <a:gd name="T47" fmla="*/ 83 h 1028"/>
                  <a:gd name="T48" fmla="*/ 977 w 1085"/>
                  <a:gd name="T49" fmla="*/ 361 h 1028"/>
                  <a:gd name="T50" fmla="*/ 417 w 1085"/>
                  <a:gd name="T51" fmla="*/ 921 h 1028"/>
                  <a:gd name="T52" fmla="*/ 107 w 1085"/>
                  <a:gd name="T53" fmla="*/ 921 h 1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85" h="1028">
                    <a:moveTo>
                      <a:pt x="107" y="921"/>
                    </a:moveTo>
                    <a:cubicBezTo>
                      <a:pt x="28" y="841"/>
                      <a:pt x="0" y="707"/>
                      <a:pt x="102" y="606"/>
                    </a:cubicBezTo>
                    <a:lnTo>
                      <a:pt x="627" y="81"/>
                    </a:lnTo>
                    <a:cubicBezTo>
                      <a:pt x="632" y="76"/>
                      <a:pt x="639" y="76"/>
                      <a:pt x="644" y="81"/>
                    </a:cubicBezTo>
                    <a:lnTo>
                      <a:pt x="653" y="90"/>
                    </a:lnTo>
                    <a:cubicBezTo>
                      <a:pt x="658" y="95"/>
                      <a:pt x="658" y="102"/>
                      <a:pt x="653" y="107"/>
                    </a:cubicBezTo>
                    <a:lnTo>
                      <a:pt x="128" y="632"/>
                    </a:lnTo>
                    <a:cubicBezTo>
                      <a:pt x="44" y="716"/>
                      <a:pt x="67" y="828"/>
                      <a:pt x="134" y="894"/>
                    </a:cubicBezTo>
                    <a:cubicBezTo>
                      <a:pt x="198" y="958"/>
                      <a:pt x="302" y="983"/>
                      <a:pt x="391" y="895"/>
                    </a:cubicBezTo>
                    <a:lnTo>
                      <a:pt x="951" y="334"/>
                    </a:lnTo>
                    <a:cubicBezTo>
                      <a:pt x="1037" y="249"/>
                      <a:pt x="1024" y="157"/>
                      <a:pt x="975" y="109"/>
                    </a:cubicBezTo>
                    <a:cubicBezTo>
                      <a:pt x="927" y="61"/>
                      <a:pt x="836" y="48"/>
                      <a:pt x="751" y="133"/>
                    </a:cubicBezTo>
                    <a:lnTo>
                      <a:pt x="313" y="571"/>
                    </a:lnTo>
                    <a:cubicBezTo>
                      <a:pt x="269" y="608"/>
                      <a:pt x="266" y="675"/>
                      <a:pt x="307" y="716"/>
                    </a:cubicBezTo>
                    <a:cubicBezTo>
                      <a:pt x="348" y="756"/>
                      <a:pt x="414" y="754"/>
                      <a:pt x="452" y="711"/>
                    </a:cubicBezTo>
                    <a:lnTo>
                      <a:pt x="855" y="308"/>
                    </a:lnTo>
                    <a:cubicBezTo>
                      <a:pt x="860" y="303"/>
                      <a:pt x="867" y="303"/>
                      <a:pt x="872" y="308"/>
                    </a:cubicBezTo>
                    <a:lnTo>
                      <a:pt x="881" y="317"/>
                    </a:lnTo>
                    <a:cubicBezTo>
                      <a:pt x="886" y="322"/>
                      <a:pt x="886" y="330"/>
                      <a:pt x="881" y="335"/>
                    </a:cubicBezTo>
                    <a:lnTo>
                      <a:pt x="478" y="738"/>
                    </a:lnTo>
                    <a:cubicBezTo>
                      <a:pt x="426" y="795"/>
                      <a:pt x="337" y="796"/>
                      <a:pt x="283" y="740"/>
                    </a:cubicBezTo>
                    <a:cubicBezTo>
                      <a:pt x="227" y="686"/>
                      <a:pt x="228" y="597"/>
                      <a:pt x="286" y="545"/>
                    </a:cubicBezTo>
                    <a:lnTo>
                      <a:pt x="723" y="107"/>
                    </a:lnTo>
                    <a:cubicBezTo>
                      <a:pt x="798" y="32"/>
                      <a:pt x="918" y="0"/>
                      <a:pt x="1001" y="83"/>
                    </a:cubicBezTo>
                    <a:cubicBezTo>
                      <a:pt x="1085" y="166"/>
                      <a:pt x="1052" y="286"/>
                      <a:pt x="977" y="361"/>
                    </a:cubicBezTo>
                    <a:lnTo>
                      <a:pt x="417" y="921"/>
                    </a:lnTo>
                    <a:cubicBezTo>
                      <a:pt x="311" y="1028"/>
                      <a:pt x="182" y="995"/>
                      <a:pt x="107" y="921"/>
                    </a:cubicBezTo>
                    <a:close/>
                  </a:path>
                </a:pathLst>
              </a:custGeom>
              <a:solidFill>
                <a:srgbClr val="FDEA11"/>
              </a:solidFill>
              <a:ln w="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138" name="그룹 137"/>
          <p:cNvGrpSpPr/>
          <p:nvPr/>
        </p:nvGrpSpPr>
        <p:grpSpPr>
          <a:xfrm>
            <a:off x="1154727" y="1888749"/>
            <a:ext cx="628660" cy="603321"/>
            <a:chOff x="4923456" y="619797"/>
            <a:chExt cx="555934" cy="533526"/>
          </a:xfrm>
        </p:grpSpPr>
        <p:sp>
          <p:nvSpPr>
            <p:cNvPr id="123" name="Freeform 10"/>
            <p:cNvSpPr>
              <a:spLocks/>
            </p:cNvSpPr>
            <p:nvPr/>
          </p:nvSpPr>
          <p:spPr bwMode="auto">
            <a:xfrm>
              <a:off x="4923456" y="626199"/>
              <a:ext cx="555934" cy="527124"/>
            </a:xfrm>
            <a:custGeom>
              <a:avLst/>
              <a:gdLst>
                <a:gd name="T0" fmla="*/ 107 w 1085"/>
                <a:gd name="T1" fmla="*/ 921 h 1028"/>
                <a:gd name="T2" fmla="*/ 102 w 1085"/>
                <a:gd name="T3" fmla="*/ 606 h 1028"/>
                <a:gd name="T4" fmla="*/ 627 w 1085"/>
                <a:gd name="T5" fmla="*/ 81 h 1028"/>
                <a:gd name="T6" fmla="*/ 644 w 1085"/>
                <a:gd name="T7" fmla="*/ 81 h 1028"/>
                <a:gd name="T8" fmla="*/ 653 w 1085"/>
                <a:gd name="T9" fmla="*/ 90 h 1028"/>
                <a:gd name="T10" fmla="*/ 653 w 1085"/>
                <a:gd name="T11" fmla="*/ 108 h 1028"/>
                <a:gd name="T12" fmla="*/ 128 w 1085"/>
                <a:gd name="T13" fmla="*/ 633 h 1028"/>
                <a:gd name="T14" fmla="*/ 134 w 1085"/>
                <a:gd name="T15" fmla="*/ 895 h 1028"/>
                <a:gd name="T16" fmla="*/ 391 w 1085"/>
                <a:gd name="T17" fmla="*/ 895 h 1028"/>
                <a:gd name="T18" fmla="*/ 951 w 1085"/>
                <a:gd name="T19" fmla="*/ 335 h 1028"/>
                <a:gd name="T20" fmla="*/ 975 w 1085"/>
                <a:gd name="T21" fmla="*/ 110 h 1028"/>
                <a:gd name="T22" fmla="*/ 751 w 1085"/>
                <a:gd name="T23" fmla="*/ 134 h 1028"/>
                <a:gd name="T24" fmla="*/ 313 w 1085"/>
                <a:gd name="T25" fmla="*/ 571 h 1028"/>
                <a:gd name="T26" fmla="*/ 307 w 1085"/>
                <a:gd name="T27" fmla="*/ 716 h 1028"/>
                <a:gd name="T28" fmla="*/ 452 w 1085"/>
                <a:gd name="T29" fmla="*/ 711 h 1028"/>
                <a:gd name="T30" fmla="*/ 855 w 1085"/>
                <a:gd name="T31" fmla="*/ 309 h 1028"/>
                <a:gd name="T32" fmla="*/ 872 w 1085"/>
                <a:gd name="T33" fmla="*/ 309 h 1028"/>
                <a:gd name="T34" fmla="*/ 881 w 1085"/>
                <a:gd name="T35" fmla="*/ 318 h 1028"/>
                <a:gd name="T36" fmla="*/ 881 w 1085"/>
                <a:gd name="T37" fmla="*/ 335 h 1028"/>
                <a:gd name="T38" fmla="*/ 478 w 1085"/>
                <a:gd name="T39" fmla="*/ 738 h 1028"/>
                <a:gd name="T40" fmla="*/ 283 w 1085"/>
                <a:gd name="T41" fmla="*/ 740 h 1028"/>
                <a:gd name="T42" fmla="*/ 286 w 1085"/>
                <a:gd name="T43" fmla="*/ 545 h 1028"/>
                <a:gd name="T44" fmla="*/ 723 w 1085"/>
                <a:gd name="T45" fmla="*/ 108 h 1028"/>
                <a:gd name="T46" fmla="*/ 1001 w 1085"/>
                <a:gd name="T47" fmla="*/ 83 h 1028"/>
                <a:gd name="T48" fmla="*/ 977 w 1085"/>
                <a:gd name="T49" fmla="*/ 362 h 1028"/>
                <a:gd name="T50" fmla="*/ 417 w 1085"/>
                <a:gd name="T51" fmla="*/ 922 h 1028"/>
                <a:gd name="T52" fmla="*/ 107 w 1085"/>
                <a:gd name="T53" fmla="*/ 921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5" h="1028">
                  <a:moveTo>
                    <a:pt x="107" y="921"/>
                  </a:moveTo>
                  <a:cubicBezTo>
                    <a:pt x="28" y="841"/>
                    <a:pt x="0" y="708"/>
                    <a:pt x="102" y="606"/>
                  </a:cubicBezTo>
                  <a:lnTo>
                    <a:pt x="627" y="81"/>
                  </a:lnTo>
                  <a:cubicBezTo>
                    <a:pt x="632" y="77"/>
                    <a:pt x="639" y="77"/>
                    <a:pt x="644" y="81"/>
                  </a:cubicBezTo>
                  <a:lnTo>
                    <a:pt x="653" y="90"/>
                  </a:lnTo>
                  <a:cubicBezTo>
                    <a:pt x="658" y="95"/>
                    <a:pt x="658" y="103"/>
                    <a:pt x="653" y="108"/>
                  </a:cubicBezTo>
                  <a:lnTo>
                    <a:pt x="128" y="633"/>
                  </a:lnTo>
                  <a:cubicBezTo>
                    <a:pt x="44" y="717"/>
                    <a:pt x="67" y="828"/>
                    <a:pt x="134" y="895"/>
                  </a:cubicBezTo>
                  <a:cubicBezTo>
                    <a:pt x="198" y="959"/>
                    <a:pt x="302" y="984"/>
                    <a:pt x="391" y="895"/>
                  </a:cubicBezTo>
                  <a:lnTo>
                    <a:pt x="951" y="335"/>
                  </a:lnTo>
                  <a:cubicBezTo>
                    <a:pt x="1037" y="249"/>
                    <a:pt x="1024" y="158"/>
                    <a:pt x="975" y="110"/>
                  </a:cubicBezTo>
                  <a:cubicBezTo>
                    <a:pt x="927" y="62"/>
                    <a:pt x="836" y="48"/>
                    <a:pt x="751" y="134"/>
                  </a:cubicBezTo>
                  <a:lnTo>
                    <a:pt x="313" y="571"/>
                  </a:lnTo>
                  <a:cubicBezTo>
                    <a:pt x="269" y="609"/>
                    <a:pt x="266" y="675"/>
                    <a:pt x="307" y="716"/>
                  </a:cubicBezTo>
                  <a:cubicBezTo>
                    <a:pt x="348" y="757"/>
                    <a:pt x="414" y="755"/>
                    <a:pt x="452" y="711"/>
                  </a:cubicBezTo>
                  <a:lnTo>
                    <a:pt x="855" y="309"/>
                  </a:lnTo>
                  <a:cubicBezTo>
                    <a:pt x="860" y="304"/>
                    <a:pt x="867" y="304"/>
                    <a:pt x="872" y="309"/>
                  </a:cubicBezTo>
                  <a:lnTo>
                    <a:pt x="881" y="318"/>
                  </a:lnTo>
                  <a:cubicBezTo>
                    <a:pt x="886" y="322"/>
                    <a:pt x="886" y="330"/>
                    <a:pt x="881" y="335"/>
                  </a:cubicBezTo>
                  <a:lnTo>
                    <a:pt x="478" y="738"/>
                  </a:lnTo>
                  <a:cubicBezTo>
                    <a:pt x="426" y="795"/>
                    <a:pt x="337" y="796"/>
                    <a:pt x="283" y="740"/>
                  </a:cubicBezTo>
                  <a:cubicBezTo>
                    <a:pt x="227" y="687"/>
                    <a:pt x="228" y="597"/>
                    <a:pt x="286" y="545"/>
                  </a:cubicBezTo>
                  <a:lnTo>
                    <a:pt x="723" y="108"/>
                  </a:lnTo>
                  <a:cubicBezTo>
                    <a:pt x="798" y="33"/>
                    <a:pt x="918" y="0"/>
                    <a:pt x="1001" y="83"/>
                  </a:cubicBezTo>
                  <a:cubicBezTo>
                    <a:pt x="1085" y="167"/>
                    <a:pt x="1052" y="287"/>
                    <a:pt x="977" y="362"/>
                  </a:cubicBezTo>
                  <a:lnTo>
                    <a:pt x="417" y="922"/>
                  </a:lnTo>
                  <a:cubicBezTo>
                    <a:pt x="311" y="1028"/>
                    <a:pt x="182" y="996"/>
                    <a:pt x="107" y="921"/>
                  </a:cubicBezTo>
                  <a:close/>
                </a:path>
              </a:pathLst>
            </a:custGeom>
            <a:solidFill>
              <a:srgbClr val="525354"/>
            </a:solidFill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11"/>
            <p:cNvSpPr>
              <a:spLocks/>
            </p:cNvSpPr>
            <p:nvPr/>
          </p:nvSpPr>
          <p:spPr bwMode="auto">
            <a:xfrm>
              <a:off x="4923456" y="619797"/>
              <a:ext cx="555934" cy="527124"/>
            </a:xfrm>
            <a:custGeom>
              <a:avLst/>
              <a:gdLst>
                <a:gd name="T0" fmla="*/ 107 w 1085"/>
                <a:gd name="T1" fmla="*/ 921 h 1028"/>
                <a:gd name="T2" fmla="*/ 102 w 1085"/>
                <a:gd name="T3" fmla="*/ 606 h 1028"/>
                <a:gd name="T4" fmla="*/ 627 w 1085"/>
                <a:gd name="T5" fmla="*/ 81 h 1028"/>
                <a:gd name="T6" fmla="*/ 644 w 1085"/>
                <a:gd name="T7" fmla="*/ 81 h 1028"/>
                <a:gd name="T8" fmla="*/ 653 w 1085"/>
                <a:gd name="T9" fmla="*/ 90 h 1028"/>
                <a:gd name="T10" fmla="*/ 653 w 1085"/>
                <a:gd name="T11" fmla="*/ 107 h 1028"/>
                <a:gd name="T12" fmla="*/ 128 w 1085"/>
                <a:gd name="T13" fmla="*/ 632 h 1028"/>
                <a:gd name="T14" fmla="*/ 134 w 1085"/>
                <a:gd name="T15" fmla="*/ 894 h 1028"/>
                <a:gd name="T16" fmla="*/ 391 w 1085"/>
                <a:gd name="T17" fmla="*/ 895 h 1028"/>
                <a:gd name="T18" fmla="*/ 951 w 1085"/>
                <a:gd name="T19" fmla="*/ 334 h 1028"/>
                <a:gd name="T20" fmla="*/ 975 w 1085"/>
                <a:gd name="T21" fmla="*/ 109 h 1028"/>
                <a:gd name="T22" fmla="*/ 751 w 1085"/>
                <a:gd name="T23" fmla="*/ 133 h 1028"/>
                <a:gd name="T24" fmla="*/ 313 w 1085"/>
                <a:gd name="T25" fmla="*/ 571 h 1028"/>
                <a:gd name="T26" fmla="*/ 307 w 1085"/>
                <a:gd name="T27" fmla="*/ 716 h 1028"/>
                <a:gd name="T28" fmla="*/ 452 w 1085"/>
                <a:gd name="T29" fmla="*/ 711 h 1028"/>
                <a:gd name="T30" fmla="*/ 855 w 1085"/>
                <a:gd name="T31" fmla="*/ 308 h 1028"/>
                <a:gd name="T32" fmla="*/ 872 w 1085"/>
                <a:gd name="T33" fmla="*/ 308 h 1028"/>
                <a:gd name="T34" fmla="*/ 881 w 1085"/>
                <a:gd name="T35" fmla="*/ 317 h 1028"/>
                <a:gd name="T36" fmla="*/ 881 w 1085"/>
                <a:gd name="T37" fmla="*/ 335 h 1028"/>
                <a:gd name="T38" fmla="*/ 478 w 1085"/>
                <a:gd name="T39" fmla="*/ 738 h 1028"/>
                <a:gd name="T40" fmla="*/ 283 w 1085"/>
                <a:gd name="T41" fmla="*/ 740 h 1028"/>
                <a:gd name="T42" fmla="*/ 286 w 1085"/>
                <a:gd name="T43" fmla="*/ 545 h 1028"/>
                <a:gd name="T44" fmla="*/ 723 w 1085"/>
                <a:gd name="T45" fmla="*/ 107 h 1028"/>
                <a:gd name="T46" fmla="*/ 1001 w 1085"/>
                <a:gd name="T47" fmla="*/ 83 h 1028"/>
                <a:gd name="T48" fmla="*/ 977 w 1085"/>
                <a:gd name="T49" fmla="*/ 361 h 1028"/>
                <a:gd name="T50" fmla="*/ 417 w 1085"/>
                <a:gd name="T51" fmla="*/ 921 h 1028"/>
                <a:gd name="T52" fmla="*/ 107 w 1085"/>
                <a:gd name="T53" fmla="*/ 921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85" h="1028">
                  <a:moveTo>
                    <a:pt x="107" y="921"/>
                  </a:moveTo>
                  <a:cubicBezTo>
                    <a:pt x="28" y="841"/>
                    <a:pt x="0" y="707"/>
                    <a:pt x="102" y="606"/>
                  </a:cubicBezTo>
                  <a:lnTo>
                    <a:pt x="627" y="81"/>
                  </a:lnTo>
                  <a:cubicBezTo>
                    <a:pt x="632" y="76"/>
                    <a:pt x="639" y="76"/>
                    <a:pt x="644" y="81"/>
                  </a:cubicBezTo>
                  <a:lnTo>
                    <a:pt x="653" y="90"/>
                  </a:lnTo>
                  <a:cubicBezTo>
                    <a:pt x="658" y="95"/>
                    <a:pt x="658" y="102"/>
                    <a:pt x="653" y="107"/>
                  </a:cubicBezTo>
                  <a:lnTo>
                    <a:pt x="128" y="632"/>
                  </a:lnTo>
                  <a:cubicBezTo>
                    <a:pt x="44" y="716"/>
                    <a:pt x="67" y="828"/>
                    <a:pt x="134" y="894"/>
                  </a:cubicBezTo>
                  <a:cubicBezTo>
                    <a:pt x="198" y="958"/>
                    <a:pt x="302" y="983"/>
                    <a:pt x="391" y="895"/>
                  </a:cubicBezTo>
                  <a:lnTo>
                    <a:pt x="951" y="334"/>
                  </a:lnTo>
                  <a:cubicBezTo>
                    <a:pt x="1037" y="249"/>
                    <a:pt x="1024" y="157"/>
                    <a:pt x="975" y="109"/>
                  </a:cubicBezTo>
                  <a:cubicBezTo>
                    <a:pt x="927" y="61"/>
                    <a:pt x="836" y="48"/>
                    <a:pt x="751" y="133"/>
                  </a:cubicBezTo>
                  <a:lnTo>
                    <a:pt x="313" y="571"/>
                  </a:lnTo>
                  <a:cubicBezTo>
                    <a:pt x="269" y="608"/>
                    <a:pt x="266" y="675"/>
                    <a:pt x="307" y="716"/>
                  </a:cubicBezTo>
                  <a:cubicBezTo>
                    <a:pt x="348" y="756"/>
                    <a:pt x="414" y="754"/>
                    <a:pt x="452" y="711"/>
                  </a:cubicBezTo>
                  <a:lnTo>
                    <a:pt x="855" y="308"/>
                  </a:lnTo>
                  <a:cubicBezTo>
                    <a:pt x="860" y="303"/>
                    <a:pt x="867" y="303"/>
                    <a:pt x="872" y="308"/>
                  </a:cubicBezTo>
                  <a:lnTo>
                    <a:pt x="881" y="317"/>
                  </a:lnTo>
                  <a:cubicBezTo>
                    <a:pt x="886" y="322"/>
                    <a:pt x="886" y="330"/>
                    <a:pt x="881" y="335"/>
                  </a:cubicBezTo>
                  <a:lnTo>
                    <a:pt x="478" y="738"/>
                  </a:lnTo>
                  <a:cubicBezTo>
                    <a:pt x="426" y="795"/>
                    <a:pt x="337" y="796"/>
                    <a:pt x="283" y="740"/>
                  </a:cubicBezTo>
                  <a:cubicBezTo>
                    <a:pt x="227" y="686"/>
                    <a:pt x="228" y="597"/>
                    <a:pt x="286" y="545"/>
                  </a:cubicBezTo>
                  <a:lnTo>
                    <a:pt x="723" y="107"/>
                  </a:lnTo>
                  <a:cubicBezTo>
                    <a:pt x="798" y="32"/>
                    <a:pt x="918" y="0"/>
                    <a:pt x="1001" y="83"/>
                  </a:cubicBezTo>
                  <a:cubicBezTo>
                    <a:pt x="1085" y="166"/>
                    <a:pt x="1052" y="286"/>
                    <a:pt x="977" y="361"/>
                  </a:cubicBezTo>
                  <a:lnTo>
                    <a:pt x="417" y="921"/>
                  </a:lnTo>
                  <a:cubicBezTo>
                    <a:pt x="311" y="1028"/>
                    <a:pt x="182" y="995"/>
                    <a:pt x="107" y="921"/>
                  </a:cubicBezTo>
                  <a:close/>
                </a:path>
              </a:pathLst>
            </a:custGeom>
            <a:solidFill>
              <a:srgbClr val="D7DADB"/>
            </a:solidFill>
            <a:ln w="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8680961" y="1596266"/>
            <a:ext cx="4449404" cy="7120973"/>
            <a:chOff x="8680961" y="1596266"/>
            <a:chExt cx="4449404" cy="7120973"/>
          </a:xfrm>
        </p:grpSpPr>
        <p:sp>
          <p:nvSpPr>
            <p:cNvPr id="25" name="직사각형 24"/>
            <p:cNvSpPr/>
            <p:nvPr/>
          </p:nvSpPr>
          <p:spPr>
            <a:xfrm rot="21067824">
              <a:off x="8707604" y="1596266"/>
              <a:ext cx="4422761" cy="6019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/>
            <p:cNvGrpSpPr/>
            <p:nvPr/>
          </p:nvGrpSpPr>
          <p:grpSpPr>
            <a:xfrm rot="21077374">
              <a:off x="8680961" y="1828426"/>
              <a:ext cx="4432936" cy="997001"/>
              <a:chOff x="-471966" y="1828426"/>
              <a:chExt cx="4432936" cy="997001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-471966" y="1828426"/>
                <a:ext cx="4432936" cy="584775"/>
              </a:xfrm>
              <a:prstGeom prst="rect">
                <a:avLst/>
              </a:prstGeom>
              <a:noFill/>
              <a:scene3d>
                <a:camera prst="obliqueBottom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dirty="0">
                    <a:solidFill>
                      <a:schemeClr val="bg1">
                        <a:lumMod val="7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FINANCIAL</a:t>
                </a:r>
                <a:endParaRPr lang="ko-KR" altLang="en-US" sz="3200" dirty="0"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-471966" y="2240652"/>
                <a:ext cx="4432936" cy="584775"/>
              </a:xfrm>
              <a:prstGeom prst="rect">
                <a:avLst/>
              </a:prstGeom>
              <a:noFill/>
              <a:scene3d>
                <a:camera prst="obliqueBottom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dirty="0">
                    <a:solidFill>
                      <a:schemeClr val="bg1">
                        <a:lumMod val="7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ANALYSIS</a:t>
                </a:r>
                <a:endParaRPr lang="ko-KR" altLang="en-US" sz="3200" dirty="0">
                  <a:solidFill>
                    <a:schemeClr val="bg1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cxnSp>
          <p:nvCxnSpPr>
            <p:cNvPr id="30" name="직선 연결선 29"/>
            <p:cNvCxnSpPr/>
            <p:nvPr/>
          </p:nvCxnSpPr>
          <p:spPr>
            <a:xfrm flipV="1">
              <a:off x="8851985" y="2812340"/>
              <a:ext cx="3307507" cy="55727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그룹 31"/>
            <p:cNvGrpSpPr/>
            <p:nvPr/>
          </p:nvGrpSpPr>
          <p:grpSpPr>
            <a:xfrm rot="20981113">
              <a:off x="9047512" y="3242466"/>
              <a:ext cx="3394275" cy="1484736"/>
              <a:chOff x="1005840" y="9501289"/>
              <a:chExt cx="4525283" cy="1867212"/>
            </a:xfrm>
          </p:grpSpPr>
          <p:sp>
            <p:nvSpPr>
              <p:cNvPr id="33" name="직사각형 32"/>
              <p:cNvSpPr/>
              <p:nvPr/>
            </p:nvSpPr>
            <p:spPr>
              <a:xfrm>
                <a:off x="1005840" y="9570720"/>
                <a:ext cx="707448" cy="707448"/>
              </a:xfrm>
              <a:prstGeom prst="rect">
                <a:avLst/>
              </a:prstGeom>
              <a:noFill/>
              <a:ln w="1016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1005840" y="10595726"/>
                <a:ext cx="707448" cy="707448"/>
              </a:xfrm>
              <a:prstGeom prst="rect">
                <a:avLst/>
              </a:prstGeom>
              <a:noFill/>
              <a:ln w="1016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2000970" y="9501289"/>
                <a:ext cx="3530153" cy="16128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2000970" y="9839694"/>
                <a:ext cx="3530153" cy="16128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2000970" y="10178100"/>
                <a:ext cx="3530153" cy="16128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2000970" y="10530401"/>
                <a:ext cx="3530153" cy="16128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2000970" y="10868807"/>
                <a:ext cx="3530153" cy="16128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2000970" y="11207212"/>
                <a:ext cx="3530153" cy="16128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 rot="20929158">
              <a:off x="9438121" y="5052308"/>
              <a:ext cx="2649649" cy="1946332"/>
              <a:chOff x="-6590957" y="5280661"/>
              <a:chExt cx="2410114" cy="1770379"/>
            </a:xfrm>
          </p:grpSpPr>
          <p:sp>
            <p:nvSpPr>
              <p:cNvPr id="42" name="자유형 41"/>
              <p:cNvSpPr/>
              <p:nvPr/>
            </p:nvSpPr>
            <p:spPr>
              <a:xfrm>
                <a:off x="-6532880" y="5577840"/>
                <a:ext cx="2113280" cy="1264920"/>
              </a:xfrm>
              <a:custGeom>
                <a:avLst/>
                <a:gdLst>
                  <a:gd name="connsiteX0" fmla="*/ 0 w 2113280"/>
                  <a:gd name="connsiteY0" fmla="*/ 1264920 h 1264920"/>
                  <a:gd name="connsiteX1" fmla="*/ 243840 w 2113280"/>
                  <a:gd name="connsiteY1" fmla="*/ 1107440 h 1264920"/>
                  <a:gd name="connsiteX2" fmla="*/ 447040 w 2113280"/>
                  <a:gd name="connsiteY2" fmla="*/ 889000 h 1264920"/>
                  <a:gd name="connsiteX3" fmla="*/ 690880 w 2113280"/>
                  <a:gd name="connsiteY3" fmla="*/ 1031240 h 1264920"/>
                  <a:gd name="connsiteX4" fmla="*/ 894080 w 2113280"/>
                  <a:gd name="connsiteY4" fmla="*/ 533400 h 1264920"/>
                  <a:gd name="connsiteX5" fmla="*/ 1117600 w 2113280"/>
                  <a:gd name="connsiteY5" fmla="*/ 731520 h 1264920"/>
                  <a:gd name="connsiteX6" fmla="*/ 1341120 w 2113280"/>
                  <a:gd name="connsiteY6" fmla="*/ 955040 h 1264920"/>
                  <a:gd name="connsiteX7" fmla="*/ 1564640 w 2113280"/>
                  <a:gd name="connsiteY7" fmla="*/ 589280 h 1264920"/>
                  <a:gd name="connsiteX8" fmla="*/ 1772920 w 2113280"/>
                  <a:gd name="connsiteY8" fmla="*/ 350520 h 1264920"/>
                  <a:gd name="connsiteX9" fmla="*/ 2113280 w 2113280"/>
                  <a:gd name="connsiteY9" fmla="*/ 0 h 1264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13280" h="1264920">
                    <a:moveTo>
                      <a:pt x="0" y="1264920"/>
                    </a:moveTo>
                    <a:lnTo>
                      <a:pt x="243840" y="1107440"/>
                    </a:lnTo>
                    <a:lnTo>
                      <a:pt x="447040" y="889000"/>
                    </a:lnTo>
                    <a:lnTo>
                      <a:pt x="690880" y="1031240"/>
                    </a:lnTo>
                    <a:lnTo>
                      <a:pt x="894080" y="533400"/>
                    </a:lnTo>
                    <a:lnTo>
                      <a:pt x="1117600" y="731520"/>
                    </a:lnTo>
                    <a:lnTo>
                      <a:pt x="1341120" y="955040"/>
                    </a:lnTo>
                    <a:lnTo>
                      <a:pt x="1564640" y="589280"/>
                    </a:lnTo>
                    <a:lnTo>
                      <a:pt x="1772920" y="350520"/>
                    </a:lnTo>
                    <a:lnTo>
                      <a:pt x="2113280" y="0"/>
                    </a:lnTo>
                  </a:path>
                </a:pathLst>
              </a:cu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모서리가 둥근 직사각형 42"/>
              <p:cNvSpPr/>
              <p:nvPr/>
            </p:nvSpPr>
            <p:spPr>
              <a:xfrm>
                <a:off x="-6590955" y="5280661"/>
                <a:ext cx="79118" cy="1732796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모서리가 둥근 직사각형 43"/>
              <p:cNvSpPr/>
              <p:nvPr/>
            </p:nvSpPr>
            <p:spPr>
              <a:xfrm rot="5400000">
                <a:off x="-5421066" y="5810817"/>
                <a:ext cx="70332" cy="2410114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타원 44"/>
              <p:cNvSpPr/>
              <p:nvPr/>
            </p:nvSpPr>
            <p:spPr>
              <a:xfrm>
                <a:off x="-6364998" y="6616042"/>
                <a:ext cx="134503" cy="134503"/>
              </a:xfrm>
              <a:prstGeom prst="ellipse">
                <a:avLst/>
              </a:prstGeom>
              <a:solidFill>
                <a:srgbClr val="D4AB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/>
              <p:cNvSpPr/>
              <p:nvPr/>
            </p:nvSpPr>
            <p:spPr>
              <a:xfrm>
                <a:off x="-6143589" y="6403411"/>
                <a:ext cx="134503" cy="1345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-5922180" y="6537914"/>
                <a:ext cx="134503" cy="134503"/>
              </a:xfrm>
              <a:prstGeom prst="ellipse">
                <a:avLst/>
              </a:prstGeom>
              <a:solidFill>
                <a:srgbClr val="D4AB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-5700771" y="6053987"/>
                <a:ext cx="134503" cy="134503"/>
              </a:xfrm>
              <a:prstGeom prst="ellipse">
                <a:avLst/>
              </a:prstGeom>
              <a:solidFill>
                <a:srgbClr val="F65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/>
              <p:cNvSpPr/>
              <p:nvPr/>
            </p:nvSpPr>
            <p:spPr>
              <a:xfrm>
                <a:off x="-5479362" y="6241837"/>
                <a:ext cx="134503" cy="13450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-5257953" y="6464660"/>
                <a:ext cx="134503" cy="134503"/>
              </a:xfrm>
              <a:prstGeom prst="ellipse">
                <a:avLst/>
              </a:prstGeom>
              <a:solidFill>
                <a:srgbClr val="F65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0"/>
              <p:cNvSpPr/>
              <p:nvPr/>
            </p:nvSpPr>
            <p:spPr>
              <a:xfrm>
                <a:off x="-5036544" y="6103620"/>
                <a:ext cx="134503" cy="134503"/>
              </a:xfrm>
              <a:prstGeom prst="ellipse">
                <a:avLst/>
              </a:prstGeom>
              <a:solidFill>
                <a:srgbClr val="D4AB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타원 51"/>
              <p:cNvSpPr/>
              <p:nvPr/>
            </p:nvSpPr>
            <p:spPr>
              <a:xfrm>
                <a:off x="-4815137" y="5859670"/>
                <a:ext cx="134503" cy="134503"/>
              </a:xfrm>
              <a:prstGeom prst="ellipse">
                <a:avLst/>
              </a:prstGeom>
              <a:solidFill>
                <a:srgbClr val="F65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이등변 삼각형 52"/>
              <p:cNvSpPr/>
              <p:nvPr/>
            </p:nvSpPr>
            <p:spPr>
              <a:xfrm rot="2029463">
                <a:off x="-4514405" y="5362109"/>
                <a:ext cx="244097" cy="305844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4" name="그룹 53"/>
            <p:cNvGrpSpPr/>
            <p:nvPr/>
          </p:nvGrpSpPr>
          <p:grpSpPr>
            <a:xfrm>
              <a:off x="9790131" y="4023317"/>
              <a:ext cx="3293112" cy="4693922"/>
              <a:chOff x="2090063" y="4912152"/>
              <a:chExt cx="3293112" cy="4693922"/>
            </a:xfrm>
          </p:grpSpPr>
          <p:sp>
            <p:nvSpPr>
              <p:cNvPr id="55" name="타원 54"/>
              <p:cNvSpPr/>
              <p:nvPr/>
            </p:nvSpPr>
            <p:spPr>
              <a:xfrm rot="18900000">
                <a:off x="2090063" y="5332347"/>
                <a:ext cx="2372051" cy="2372051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6" name="그룹 55"/>
              <p:cNvGrpSpPr/>
              <p:nvPr/>
            </p:nvGrpSpPr>
            <p:grpSpPr>
              <a:xfrm rot="18900000">
                <a:off x="2775859" y="4912152"/>
                <a:ext cx="2607316" cy="4693922"/>
                <a:chOff x="858520" y="4419599"/>
                <a:chExt cx="2607316" cy="4693922"/>
              </a:xfrm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7" name="도넛 56"/>
                <p:cNvSpPr/>
                <p:nvPr/>
              </p:nvSpPr>
              <p:spPr>
                <a:xfrm>
                  <a:off x="858520" y="4419599"/>
                  <a:ext cx="2518663" cy="2546987"/>
                </a:xfrm>
                <a:prstGeom prst="donut">
                  <a:avLst>
                    <a:gd name="adj" fmla="val 6347"/>
                  </a:avLst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8" name="그룹 57"/>
                <p:cNvGrpSpPr/>
                <p:nvPr/>
              </p:nvGrpSpPr>
              <p:grpSpPr>
                <a:xfrm>
                  <a:off x="1878108" y="6858000"/>
                  <a:ext cx="483851" cy="472761"/>
                  <a:chOff x="1808245" y="6858000"/>
                  <a:chExt cx="623575" cy="472761"/>
                </a:xfrm>
                <a:solidFill>
                  <a:srgbClr val="7F7F7F"/>
                </a:solidFill>
              </p:grpSpPr>
              <p:sp>
                <p:nvSpPr>
                  <p:cNvPr id="63" name="양쪽 모서리가 둥근 사각형 62"/>
                  <p:cNvSpPr/>
                  <p:nvPr/>
                </p:nvSpPr>
                <p:spPr>
                  <a:xfrm rot="10800000">
                    <a:off x="1808245" y="6858000"/>
                    <a:ext cx="623575" cy="237744"/>
                  </a:xfrm>
                  <a:prstGeom prst="round2SameRect">
                    <a:avLst>
                      <a:gd name="adj1" fmla="val 12394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" name="직사각형 63"/>
                  <p:cNvSpPr/>
                  <p:nvPr/>
                </p:nvSpPr>
                <p:spPr>
                  <a:xfrm>
                    <a:off x="1901652" y="7009570"/>
                    <a:ext cx="444693" cy="321191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9" name="막힌 원호 58"/>
                <p:cNvSpPr/>
                <p:nvPr/>
              </p:nvSpPr>
              <p:spPr>
                <a:xfrm rot="16200000">
                  <a:off x="888686" y="4389435"/>
                  <a:ext cx="2546986" cy="2607315"/>
                </a:xfrm>
                <a:prstGeom prst="blockArc">
                  <a:avLst>
                    <a:gd name="adj1" fmla="val 10865360"/>
                    <a:gd name="adj2" fmla="val 21490120"/>
                    <a:gd name="adj3" fmla="val 5635"/>
                  </a:avLst>
                </a:prstGeom>
                <a:solidFill>
                  <a:srgbClr val="6D6D6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자유형 59"/>
                <p:cNvSpPr/>
                <p:nvPr/>
              </p:nvSpPr>
              <p:spPr>
                <a:xfrm rot="10800000">
                  <a:off x="1878107" y="6852611"/>
                  <a:ext cx="257806" cy="472761"/>
                </a:xfrm>
                <a:custGeom>
                  <a:avLst/>
                  <a:gdLst>
                    <a:gd name="connsiteX0" fmla="*/ 257806 w 257806"/>
                    <a:gd name="connsiteY0" fmla="*/ 472761 h 472761"/>
                    <a:gd name="connsiteX1" fmla="*/ 0 w 257806"/>
                    <a:gd name="connsiteY1" fmla="*/ 472761 h 472761"/>
                    <a:gd name="connsiteX2" fmla="*/ 0 w 257806"/>
                    <a:gd name="connsiteY2" fmla="*/ 0 h 472761"/>
                    <a:gd name="connsiteX3" fmla="*/ 185329 w 257806"/>
                    <a:gd name="connsiteY3" fmla="*/ 0 h 472761"/>
                    <a:gd name="connsiteX4" fmla="*/ 185329 w 257806"/>
                    <a:gd name="connsiteY4" fmla="*/ 235017 h 472761"/>
                    <a:gd name="connsiteX5" fmla="*/ 228340 w 257806"/>
                    <a:gd name="connsiteY5" fmla="*/ 235017 h 472761"/>
                    <a:gd name="connsiteX6" fmla="*/ 257806 w 257806"/>
                    <a:gd name="connsiteY6" fmla="*/ 264483 h 472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7806" h="472761">
                      <a:moveTo>
                        <a:pt x="257806" y="472761"/>
                      </a:moveTo>
                      <a:lnTo>
                        <a:pt x="0" y="472761"/>
                      </a:lnTo>
                      <a:lnTo>
                        <a:pt x="0" y="0"/>
                      </a:lnTo>
                      <a:lnTo>
                        <a:pt x="185329" y="0"/>
                      </a:lnTo>
                      <a:lnTo>
                        <a:pt x="185329" y="235017"/>
                      </a:lnTo>
                      <a:lnTo>
                        <a:pt x="228340" y="235017"/>
                      </a:lnTo>
                      <a:cubicBezTo>
                        <a:pt x="244614" y="235017"/>
                        <a:pt x="257806" y="248209"/>
                        <a:pt x="257806" y="264483"/>
                      </a:cubicBezTo>
                      <a:close/>
                    </a:path>
                  </a:pathLst>
                </a:custGeom>
                <a:solidFill>
                  <a:srgbClr val="6D6D6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모서리가 둥근 직사각형 60"/>
                <p:cNvSpPr/>
                <p:nvPr/>
              </p:nvSpPr>
              <p:spPr>
                <a:xfrm>
                  <a:off x="1878108" y="7219039"/>
                  <a:ext cx="483851" cy="1894482"/>
                </a:xfrm>
                <a:prstGeom prst="roundRect">
                  <a:avLst>
                    <a:gd name="adj" fmla="val 5118"/>
                  </a:avLst>
                </a:prstGeom>
                <a:solidFill>
                  <a:srgbClr val="C48B3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2" name="양쪽 모서리가 둥근 사각형 61"/>
                <p:cNvSpPr/>
                <p:nvPr/>
              </p:nvSpPr>
              <p:spPr>
                <a:xfrm rot="16200000">
                  <a:off x="1059769" y="8037377"/>
                  <a:ext cx="1894482" cy="257806"/>
                </a:xfrm>
                <a:prstGeom prst="round2SameRect">
                  <a:avLst>
                    <a:gd name="adj1" fmla="val 9684"/>
                    <a:gd name="adj2" fmla="val 0"/>
                  </a:avLst>
                </a:prstGeom>
                <a:solidFill>
                  <a:srgbClr val="9E712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426" name="직사각형 425"/>
          <p:cNvSpPr/>
          <p:nvPr/>
        </p:nvSpPr>
        <p:spPr>
          <a:xfrm rot="21540000">
            <a:off x="4006571" y="2890345"/>
            <a:ext cx="4186581" cy="349379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4" name="TextBox 423"/>
          <p:cNvSpPr txBox="1"/>
          <p:nvPr/>
        </p:nvSpPr>
        <p:spPr>
          <a:xfrm>
            <a:off x="3983469" y="2857841"/>
            <a:ext cx="4400249" cy="43088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학교 주변 식당을 알려주자</a:t>
            </a:r>
            <a:r>
              <a:rPr lang="en-US" altLang="ko-KR" sz="2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sz="2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32" name="그룹 431"/>
          <p:cNvGrpSpPr/>
          <p:nvPr/>
        </p:nvGrpSpPr>
        <p:grpSpPr>
          <a:xfrm>
            <a:off x="3971283" y="5551880"/>
            <a:ext cx="4031564" cy="730173"/>
            <a:chOff x="3971283" y="5551880"/>
            <a:chExt cx="4031564" cy="730173"/>
          </a:xfrm>
        </p:grpSpPr>
        <p:sp>
          <p:nvSpPr>
            <p:cNvPr id="427" name="TextBox 426"/>
            <p:cNvSpPr txBox="1"/>
            <p:nvPr/>
          </p:nvSpPr>
          <p:spPr>
            <a:xfrm>
              <a:off x="4675372" y="5551880"/>
              <a:ext cx="3327475" cy="323165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5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맛은</a:t>
              </a:r>
              <a:r>
                <a:rPr lang="en-US" altLang="ko-KR" sz="15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??</a:t>
              </a:r>
              <a:endPara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30" name="타원 429"/>
            <p:cNvSpPr/>
            <p:nvPr/>
          </p:nvSpPr>
          <p:spPr>
            <a:xfrm>
              <a:off x="3971283" y="5602103"/>
              <a:ext cx="679950" cy="679950"/>
            </a:xfrm>
            <a:prstGeom prst="ellipse">
              <a:avLst/>
            </a:prstGeom>
            <a:solidFill>
              <a:srgbClr val="66C2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/>
            </a:p>
          </p:txBody>
        </p:sp>
      </p:grpSp>
      <p:grpSp>
        <p:nvGrpSpPr>
          <p:cNvPr id="433" name="그룹 432"/>
          <p:cNvGrpSpPr/>
          <p:nvPr/>
        </p:nvGrpSpPr>
        <p:grpSpPr>
          <a:xfrm>
            <a:off x="3971283" y="3506090"/>
            <a:ext cx="4127984" cy="1772927"/>
            <a:chOff x="3971283" y="3476899"/>
            <a:chExt cx="4127984" cy="1772927"/>
          </a:xfrm>
        </p:grpSpPr>
        <p:sp>
          <p:nvSpPr>
            <p:cNvPr id="429" name="타원 428"/>
            <p:cNvSpPr/>
            <p:nvPr/>
          </p:nvSpPr>
          <p:spPr>
            <a:xfrm>
              <a:off x="3971283" y="4569876"/>
              <a:ext cx="679950" cy="679950"/>
            </a:xfrm>
            <a:prstGeom prst="ellipse">
              <a:avLst/>
            </a:prstGeom>
            <a:solidFill>
              <a:srgbClr val="F3B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/>
            </a:p>
          </p:txBody>
        </p:sp>
        <p:sp>
          <p:nvSpPr>
            <p:cNvPr id="431" name="TextBox 430"/>
            <p:cNvSpPr txBox="1"/>
            <p:nvPr/>
          </p:nvSpPr>
          <p:spPr>
            <a:xfrm>
              <a:off x="4676315" y="4494352"/>
              <a:ext cx="3362902" cy="323165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5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가격은</a:t>
              </a:r>
              <a:r>
                <a:rPr lang="en-US" altLang="ko-KR" sz="15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??</a:t>
              </a:r>
              <a:endPara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8F134974-E3F3-46D9-8D65-0FD4B095DB60}"/>
                </a:ext>
              </a:extLst>
            </p:cNvPr>
            <p:cNvSpPr txBox="1"/>
            <p:nvPr/>
          </p:nvSpPr>
          <p:spPr>
            <a:xfrm>
              <a:off x="4736365" y="3476899"/>
              <a:ext cx="3362902" cy="323165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endPara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05" name="그룹 104"/>
          <p:cNvGrpSpPr/>
          <p:nvPr/>
        </p:nvGrpSpPr>
        <p:grpSpPr>
          <a:xfrm>
            <a:off x="3971283" y="4605150"/>
            <a:ext cx="679950" cy="679950"/>
            <a:chOff x="553502" y="2161494"/>
            <a:chExt cx="679950" cy="679950"/>
          </a:xfrm>
        </p:grpSpPr>
        <p:sp>
          <p:nvSpPr>
            <p:cNvPr id="109" name="타원 108"/>
            <p:cNvSpPr/>
            <p:nvPr/>
          </p:nvSpPr>
          <p:spPr>
            <a:xfrm>
              <a:off x="553502" y="2161494"/>
              <a:ext cx="679950" cy="679950"/>
            </a:xfrm>
            <a:prstGeom prst="ellipse">
              <a:avLst/>
            </a:prstGeom>
            <a:solidFill>
              <a:srgbClr val="F0B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9" name="그룹 118"/>
            <p:cNvGrpSpPr/>
            <p:nvPr/>
          </p:nvGrpSpPr>
          <p:grpSpPr>
            <a:xfrm>
              <a:off x="744115" y="2302726"/>
              <a:ext cx="306831" cy="397666"/>
              <a:chOff x="753592" y="2302726"/>
              <a:chExt cx="306831" cy="397666"/>
            </a:xfrm>
          </p:grpSpPr>
          <p:grpSp>
            <p:nvGrpSpPr>
              <p:cNvPr id="120" name="그룹 119"/>
              <p:cNvGrpSpPr/>
              <p:nvPr/>
            </p:nvGrpSpPr>
            <p:grpSpPr>
              <a:xfrm rot="1418926">
                <a:off x="877701" y="2302726"/>
                <a:ext cx="91561" cy="397666"/>
                <a:chOff x="10166580" y="1559210"/>
                <a:chExt cx="294751" cy="1005305"/>
              </a:xfrm>
            </p:grpSpPr>
            <p:sp>
              <p:nvSpPr>
                <p:cNvPr id="163" name="모서리가 둥근 직사각형 162"/>
                <p:cNvSpPr/>
                <p:nvPr/>
              </p:nvSpPr>
              <p:spPr>
                <a:xfrm>
                  <a:off x="10166580" y="1559210"/>
                  <a:ext cx="294751" cy="1005305"/>
                </a:xfrm>
                <a:prstGeom prst="roundRect">
                  <a:avLst>
                    <a:gd name="adj" fmla="val 7818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64" name="그룹 163"/>
                <p:cNvGrpSpPr/>
                <p:nvPr/>
              </p:nvGrpSpPr>
              <p:grpSpPr>
                <a:xfrm>
                  <a:off x="10338735" y="1608906"/>
                  <a:ext cx="122596" cy="887971"/>
                  <a:chOff x="10341951" y="1632200"/>
                  <a:chExt cx="119380" cy="864677"/>
                </a:xfrm>
              </p:grpSpPr>
              <p:cxnSp>
                <p:nvCxnSpPr>
                  <p:cNvPr id="165" name="직선 연결선 164"/>
                  <p:cNvCxnSpPr/>
                  <p:nvPr/>
                </p:nvCxnSpPr>
                <p:spPr>
                  <a:xfrm>
                    <a:off x="10341951" y="1632200"/>
                    <a:ext cx="119380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" name="직선 연결선 165"/>
                  <p:cNvCxnSpPr/>
                  <p:nvPr/>
                </p:nvCxnSpPr>
                <p:spPr>
                  <a:xfrm>
                    <a:off x="10401386" y="1675434"/>
                    <a:ext cx="59945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" name="직선 연결선 166"/>
                  <p:cNvCxnSpPr/>
                  <p:nvPr/>
                </p:nvCxnSpPr>
                <p:spPr>
                  <a:xfrm>
                    <a:off x="10401386" y="1718668"/>
                    <a:ext cx="59945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직선 연결선 167"/>
                  <p:cNvCxnSpPr/>
                  <p:nvPr/>
                </p:nvCxnSpPr>
                <p:spPr>
                  <a:xfrm>
                    <a:off x="10401386" y="1761902"/>
                    <a:ext cx="59945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직선 연결선 168"/>
                  <p:cNvCxnSpPr/>
                  <p:nvPr/>
                </p:nvCxnSpPr>
                <p:spPr>
                  <a:xfrm>
                    <a:off x="10401386" y="1805136"/>
                    <a:ext cx="59945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직선 연결선 169"/>
                  <p:cNvCxnSpPr/>
                  <p:nvPr/>
                </p:nvCxnSpPr>
                <p:spPr>
                  <a:xfrm>
                    <a:off x="10341951" y="1848370"/>
                    <a:ext cx="119380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직선 연결선 170"/>
                  <p:cNvCxnSpPr/>
                  <p:nvPr/>
                </p:nvCxnSpPr>
                <p:spPr>
                  <a:xfrm>
                    <a:off x="10401386" y="1891604"/>
                    <a:ext cx="59945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" name="직선 연결선 171"/>
                  <p:cNvCxnSpPr/>
                  <p:nvPr/>
                </p:nvCxnSpPr>
                <p:spPr>
                  <a:xfrm>
                    <a:off x="10401386" y="1934838"/>
                    <a:ext cx="59945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직선 연결선 172"/>
                  <p:cNvCxnSpPr/>
                  <p:nvPr/>
                </p:nvCxnSpPr>
                <p:spPr>
                  <a:xfrm>
                    <a:off x="10401386" y="1978072"/>
                    <a:ext cx="59945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직선 연결선 173"/>
                  <p:cNvCxnSpPr/>
                  <p:nvPr/>
                </p:nvCxnSpPr>
                <p:spPr>
                  <a:xfrm>
                    <a:off x="10401386" y="2021306"/>
                    <a:ext cx="59945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직선 연결선 174"/>
                  <p:cNvCxnSpPr/>
                  <p:nvPr/>
                </p:nvCxnSpPr>
                <p:spPr>
                  <a:xfrm>
                    <a:off x="10341951" y="2064540"/>
                    <a:ext cx="119380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직선 연결선 175"/>
                  <p:cNvCxnSpPr/>
                  <p:nvPr/>
                </p:nvCxnSpPr>
                <p:spPr>
                  <a:xfrm>
                    <a:off x="10401386" y="2107774"/>
                    <a:ext cx="59945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직선 연결선 176"/>
                  <p:cNvCxnSpPr/>
                  <p:nvPr/>
                </p:nvCxnSpPr>
                <p:spPr>
                  <a:xfrm>
                    <a:off x="10401386" y="2151008"/>
                    <a:ext cx="59945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직선 연결선 177"/>
                  <p:cNvCxnSpPr/>
                  <p:nvPr/>
                </p:nvCxnSpPr>
                <p:spPr>
                  <a:xfrm>
                    <a:off x="10401386" y="2194242"/>
                    <a:ext cx="59945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직선 연결선 178"/>
                  <p:cNvCxnSpPr/>
                  <p:nvPr/>
                </p:nvCxnSpPr>
                <p:spPr>
                  <a:xfrm>
                    <a:off x="10401386" y="2237476"/>
                    <a:ext cx="59945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직선 연결선 179"/>
                  <p:cNvCxnSpPr/>
                  <p:nvPr/>
                </p:nvCxnSpPr>
                <p:spPr>
                  <a:xfrm>
                    <a:off x="10341951" y="2280710"/>
                    <a:ext cx="119380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직선 연결선 180"/>
                  <p:cNvCxnSpPr/>
                  <p:nvPr/>
                </p:nvCxnSpPr>
                <p:spPr>
                  <a:xfrm>
                    <a:off x="10401386" y="2323944"/>
                    <a:ext cx="59945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직선 연결선 181"/>
                  <p:cNvCxnSpPr/>
                  <p:nvPr/>
                </p:nvCxnSpPr>
                <p:spPr>
                  <a:xfrm>
                    <a:off x="10401386" y="2367178"/>
                    <a:ext cx="59945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직선 연결선 182"/>
                  <p:cNvCxnSpPr/>
                  <p:nvPr/>
                </p:nvCxnSpPr>
                <p:spPr>
                  <a:xfrm>
                    <a:off x="10401386" y="2410412"/>
                    <a:ext cx="59945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직선 연결선 183"/>
                  <p:cNvCxnSpPr/>
                  <p:nvPr/>
                </p:nvCxnSpPr>
                <p:spPr>
                  <a:xfrm>
                    <a:off x="10401386" y="2453646"/>
                    <a:ext cx="59945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직선 연결선 184"/>
                  <p:cNvCxnSpPr/>
                  <p:nvPr/>
                </p:nvCxnSpPr>
                <p:spPr>
                  <a:xfrm>
                    <a:off x="10341951" y="2496877"/>
                    <a:ext cx="119380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21" name="그룹 120"/>
              <p:cNvGrpSpPr/>
              <p:nvPr/>
            </p:nvGrpSpPr>
            <p:grpSpPr>
              <a:xfrm rot="21293133">
                <a:off x="753592" y="2308542"/>
                <a:ext cx="306831" cy="306830"/>
                <a:chOff x="9491288" y="1650494"/>
                <a:chExt cx="987738" cy="987738"/>
              </a:xfrm>
            </p:grpSpPr>
            <p:sp>
              <p:nvSpPr>
                <p:cNvPr id="122" name="자유형 121"/>
                <p:cNvSpPr/>
                <p:nvPr/>
              </p:nvSpPr>
              <p:spPr>
                <a:xfrm>
                  <a:off x="9491288" y="1650494"/>
                  <a:ext cx="987738" cy="987738"/>
                </a:xfrm>
                <a:custGeom>
                  <a:avLst/>
                  <a:gdLst>
                    <a:gd name="connsiteX0" fmla="*/ 147830 w 961831"/>
                    <a:gd name="connsiteY0" fmla="*/ 351185 h 961831"/>
                    <a:gd name="connsiteX1" fmla="*/ 147830 w 961831"/>
                    <a:gd name="connsiteY1" fmla="*/ 796276 h 961831"/>
                    <a:gd name="connsiteX2" fmla="*/ 592921 w 961831"/>
                    <a:gd name="connsiteY2" fmla="*/ 796276 h 961831"/>
                    <a:gd name="connsiteX3" fmla="*/ 0 w 961831"/>
                    <a:gd name="connsiteY3" fmla="*/ 0 h 961831"/>
                    <a:gd name="connsiteX4" fmla="*/ 961831 w 961831"/>
                    <a:gd name="connsiteY4" fmla="*/ 961831 h 961831"/>
                    <a:gd name="connsiteX5" fmla="*/ 0 w 961831"/>
                    <a:gd name="connsiteY5" fmla="*/ 961831 h 961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1831" h="961831">
                      <a:moveTo>
                        <a:pt x="147830" y="351185"/>
                      </a:moveTo>
                      <a:lnTo>
                        <a:pt x="147830" y="796276"/>
                      </a:lnTo>
                      <a:lnTo>
                        <a:pt x="592921" y="796276"/>
                      </a:lnTo>
                      <a:close/>
                      <a:moveTo>
                        <a:pt x="0" y="0"/>
                      </a:moveTo>
                      <a:lnTo>
                        <a:pt x="961831" y="961831"/>
                      </a:lnTo>
                      <a:lnTo>
                        <a:pt x="0" y="96183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25" name="그룹 124"/>
                <p:cNvGrpSpPr/>
                <p:nvPr/>
              </p:nvGrpSpPr>
              <p:grpSpPr>
                <a:xfrm rot="18900000">
                  <a:off x="9838680" y="1667282"/>
                  <a:ext cx="91770" cy="887967"/>
                  <a:chOff x="10341951" y="1632200"/>
                  <a:chExt cx="119380" cy="864677"/>
                </a:xfrm>
              </p:grpSpPr>
              <p:cxnSp>
                <p:nvCxnSpPr>
                  <p:cNvPr id="142" name="직선 연결선 141"/>
                  <p:cNvCxnSpPr/>
                  <p:nvPr/>
                </p:nvCxnSpPr>
                <p:spPr>
                  <a:xfrm>
                    <a:off x="10341951" y="1632200"/>
                    <a:ext cx="119380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직선 연결선 142"/>
                  <p:cNvCxnSpPr/>
                  <p:nvPr/>
                </p:nvCxnSpPr>
                <p:spPr>
                  <a:xfrm>
                    <a:off x="10401386" y="1675434"/>
                    <a:ext cx="59945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직선 연결선 143"/>
                  <p:cNvCxnSpPr/>
                  <p:nvPr/>
                </p:nvCxnSpPr>
                <p:spPr>
                  <a:xfrm>
                    <a:off x="10401386" y="1718668"/>
                    <a:ext cx="59945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직선 연결선 144"/>
                  <p:cNvCxnSpPr/>
                  <p:nvPr/>
                </p:nvCxnSpPr>
                <p:spPr>
                  <a:xfrm>
                    <a:off x="10401386" y="1761902"/>
                    <a:ext cx="59945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직선 연결선 145"/>
                  <p:cNvCxnSpPr/>
                  <p:nvPr/>
                </p:nvCxnSpPr>
                <p:spPr>
                  <a:xfrm>
                    <a:off x="10401386" y="1805136"/>
                    <a:ext cx="59945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직선 연결선 146"/>
                  <p:cNvCxnSpPr/>
                  <p:nvPr/>
                </p:nvCxnSpPr>
                <p:spPr>
                  <a:xfrm>
                    <a:off x="10341951" y="1848370"/>
                    <a:ext cx="119380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직선 연결선 147"/>
                  <p:cNvCxnSpPr/>
                  <p:nvPr/>
                </p:nvCxnSpPr>
                <p:spPr>
                  <a:xfrm>
                    <a:off x="10401386" y="1891604"/>
                    <a:ext cx="59945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직선 연결선 148"/>
                  <p:cNvCxnSpPr/>
                  <p:nvPr/>
                </p:nvCxnSpPr>
                <p:spPr>
                  <a:xfrm>
                    <a:off x="10401386" y="1934838"/>
                    <a:ext cx="59945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직선 연결선 149"/>
                  <p:cNvCxnSpPr/>
                  <p:nvPr/>
                </p:nvCxnSpPr>
                <p:spPr>
                  <a:xfrm>
                    <a:off x="10401386" y="1978072"/>
                    <a:ext cx="59945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직선 연결선 150"/>
                  <p:cNvCxnSpPr/>
                  <p:nvPr/>
                </p:nvCxnSpPr>
                <p:spPr>
                  <a:xfrm>
                    <a:off x="10401386" y="2021306"/>
                    <a:ext cx="59945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직선 연결선 151"/>
                  <p:cNvCxnSpPr/>
                  <p:nvPr/>
                </p:nvCxnSpPr>
                <p:spPr>
                  <a:xfrm>
                    <a:off x="10341951" y="2064540"/>
                    <a:ext cx="119380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직선 연결선 152"/>
                  <p:cNvCxnSpPr/>
                  <p:nvPr/>
                </p:nvCxnSpPr>
                <p:spPr>
                  <a:xfrm>
                    <a:off x="10401386" y="2107774"/>
                    <a:ext cx="59945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직선 연결선 153"/>
                  <p:cNvCxnSpPr/>
                  <p:nvPr/>
                </p:nvCxnSpPr>
                <p:spPr>
                  <a:xfrm>
                    <a:off x="10401386" y="2151008"/>
                    <a:ext cx="59945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직선 연결선 154"/>
                  <p:cNvCxnSpPr/>
                  <p:nvPr/>
                </p:nvCxnSpPr>
                <p:spPr>
                  <a:xfrm>
                    <a:off x="10401386" y="2194242"/>
                    <a:ext cx="59945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직선 연결선 155"/>
                  <p:cNvCxnSpPr/>
                  <p:nvPr/>
                </p:nvCxnSpPr>
                <p:spPr>
                  <a:xfrm>
                    <a:off x="10401386" y="2237476"/>
                    <a:ext cx="59945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직선 연결선 156"/>
                  <p:cNvCxnSpPr/>
                  <p:nvPr/>
                </p:nvCxnSpPr>
                <p:spPr>
                  <a:xfrm>
                    <a:off x="10341951" y="2280710"/>
                    <a:ext cx="119380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직선 연결선 157"/>
                  <p:cNvCxnSpPr/>
                  <p:nvPr/>
                </p:nvCxnSpPr>
                <p:spPr>
                  <a:xfrm>
                    <a:off x="10401386" y="2323944"/>
                    <a:ext cx="59945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직선 연결선 158"/>
                  <p:cNvCxnSpPr/>
                  <p:nvPr/>
                </p:nvCxnSpPr>
                <p:spPr>
                  <a:xfrm>
                    <a:off x="10401386" y="2367178"/>
                    <a:ext cx="59945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직선 연결선 159"/>
                  <p:cNvCxnSpPr/>
                  <p:nvPr/>
                </p:nvCxnSpPr>
                <p:spPr>
                  <a:xfrm>
                    <a:off x="10401386" y="2410412"/>
                    <a:ext cx="59945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직선 연결선 160"/>
                  <p:cNvCxnSpPr/>
                  <p:nvPr/>
                </p:nvCxnSpPr>
                <p:spPr>
                  <a:xfrm>
                    <a:off x="10401386" y="2453646"/>
                    <a:ext cx="59945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직선 연결선 161"/>
                  <p:cNvCxnSpPr/>
                  <p:nvPr/>
                </p:nvCxnSpPr>
                <p:spPr>
                  <a:xfrm>
                    <a:off x="10341951" y="2496877"/>
                    <a:ext cx="119380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6" name="그룹 125"/>
                <p:cNvGrpSpPr/>
                <p:nvPr/>
              </p:nvGrpSpPr>
              <p:grpSpPr>
                <a:xfrm>
                  <a:off x="10232743" y="2444400"/>
                  <a:ext cx="178350" cy="141732"/>
                  <a:chOff x="10724948" y="2173180"/>
                  <a:chExt cx="173672" cy="138014"/>
                </a:xfrm>
              </p:grpSpPr>
              <p:cxnSp>
                <p:nvCxnSpPr>
                  <p:cNvPr id="127" name="직선 연결선 126"/>
                  <p:cNvCxnSpPr/>
                  <p:nvPr/>
                </p:nvCxnSpPr>
                <p:spPr>
                  <a:xfrm rot="18900000">
                    <a:off x="10724948" y="2173180"/>
                    <a:ext cx="44872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직선 연결선 131"/>
                  <p:cNvCxnSpPr/>
                  <p:nvPr/>
                </p:nvCxnSpPr>
                <p:spPr>
                  <a:xfrm rot="18900000">
                    <a:off x="10755519" y="2203751"/>
                    <a:ext cx="44872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직선 연결선 138"/>
                  <p:cNvCxnSpPr/>
                  <p:nvPr/>
                </p:nvCxnSpPr>
                <p:spPr>
                  <a:xfrm rot="18900000">
                    <a:off x="10786090" y="2234322"/>
                    <a:ext cx="44872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직선 연결선 139"/>
                  <p:cNvCxnSpPr/>
                  <p:nvPr/>
                </p:nvCxnSpPr>
                <p:spPr>
                  <a:xfrm rot="18900000">
                    <a:off x="10816661" y="2264893"/>
                    <a:ext cx="44872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직선 연결선 140"/>
                  <p:cNvCxnSpPr/>
                  <p:nvPr/>
                </p:nvCxnSpPr>
                <p:spPr>
                  <a:xfrm rot="18900000">
                    <a:off x="10809257" y="2311194"/>
                    <a:ext cx="89363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203" name="그룹 202"/>
          <p:cNvGrpSpPr/>
          <p:nvPr/>
        </p:nvGrpSpPr>
        <p:grpSpPr>
          <a:xfrm>
            <a:off x="3968011" y="5599911"/>
            <a:ext cx="679950" cy="679950"/>
            <a:chOff x="6052070" y="4325982"/>
            <a:chExt cx="679950" cy="679950"/>
          </a:xfrm>
        </p:grpSpPr>
        <p:sp>
          <p:nvSpPr>
            <p:cNvPr id="204" name="타원 203"/>
            <p:cNvSpPr/>
            <p:nvPr/>
          </p:nvSpPr>
          <p:spPr>
            <a:xfrm>
              <a:off x="6052070" y="4325982"/>
              <a:ext cx="679950" cy="679950"/>
            </a:xfrm>
            <a:prstGeom prst="ellipse">
              <a:avLst/>
            </a:prstGeom>
            <a:solidFill>
              <a:srgbClr val="66C2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5" name="그룹 204"/>
            <p:cNvGrpSpPr/>
            <p:nvPr/>
          </p:nvGrpSpPr>
          <p:grpSpPr>
            <a:xfrm>
              <a:off x="6281212" y="4477969"/>
              <a:ext cx="254693" cy="387594"/>
              <a:chOff x="10253287" y="2557297"/>
              <a:chExt cx="254693" cy="387594"/>
            </a:xfrm>
          </p:grpSpPr>
          <p:sp>
            <p:nvSpPr>
              <p:cNvPr id="206" name="이등변 삼각형 205"/>
              <p:cNvSpPr/>
              <p:nvPr/>
            </p:nvSpPr>
            <p:spPr>
              <a:xfrm rot="1739908" flipV="1">
                <a:off x="10265998" y="2812414"/>
                <a:ext cx="51224" cy="132477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07" name="그룹 206"/>
              <p:cNvGrpSpPr/>
              <p:nvPr/>
            </p:nvGrpSpPr>
            <p:grpSpPr>
              <a:xfrm rot="1739908">
                <a:off x="10253287" y="2734296"/>
                <a:ext cx="183734" cy="98625"/>
                <a:chOff x="-3651976" y="3375660"/>
                <a:chExt cx="1831248" cy="982980"/>
              </a:xfrm>
              <a:solidFill>
                <a:srgbClr val="DE0C20"/>
              </a:solidFill>
            </p:grpSpPr>
            <p:sp>
              <p:nvSpPr>
                <p:cNvPr id="212" name="타원 211"/>
                <p:cNvSpPr/>
                <p:nvPr/>
              </p:nvSpPr>
              <p:spPr>
                <a:xfrm>
                  <a:off x="-3554730" y="3840480"/>
                  <a:ext cx="1634490" cy="51816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3" name="타원 212"/>
                <p:cNvSpPr/>
                <p:nvPr/>
              </p:nvSpPr>
              <p:spPr>
                <a:xfrm>
                  <a:off x="-3615690" y="3375660"/>
                  <a:ext cx="1767840" cy="98297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4" name="타원 213"/>
                <p:cNvSpPr/>
                <p:nvPr/>
              </p:nvSpPr>
              <p:spPr>
                <a:xfrm>
                  <a:off x="-3651976" y="3494679"/>
                  <a:ext cx="1139226" cy="8382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5" name="타원 214"/>
                <p:cNvSpPr/>
                <p:nvPr/>
              </p:nvSpPr>
              <p:spPr>
                <a:xfrm>
                  <a:off x="-2959954" y="3494679"/>
                  <a:ext cx="1139226" cy="8382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08" name="직사각형 207"/>
              <p:cNvSpPr/>
              <p:nvPr/>
            </p:nvSpPr>
            <p:spPr>
              <a:xfrm rot="1739908">
                <a:off x="10336515" y="2659280"/>
                <a:ext cx="97096" cy="103394"/>
              </a:xfrm>
              <a:prstGeom prst="rect">
                <a:avLst/>
              </a:prstGeom>
              <a:solidFill>
                <a:srgbClr val="C70B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자유형 208"/>
              <p:cNvSpPr/>
              <p:nvPr/>
            </p:nvSpPr>
            <p:spPr>
              <a:xfrm rot="1739908">
                <a:off x="10312044" y="2735231"/>
                <a:ext cx="97018" cy="40092"/>
              </a:xfrm>
              <a:custGeom>
                <a:avLst/>
                <a:gdLst>
                  <a:gd name="connsiteX0" fmla="*/ 473300 w 946600"/>
                  <a:gd name="connsiteY0" fmla="*/ 0 h 399589"/>
                  <a:gd name="connsiteX1" fmla="*/ 941903 w 946600"/>
                  <a:gd name="connsiteY1" fmla="*/ 194102 h 399589"/>
                  <a:gd name="connsiteX2" fmla="*/ 946600 w 946600"/>
                  <a:gd name="connsiteY2" fmla="*/ 199795 h 399589"/>
                  <a:gd name="connsiteX3" fmla="*/ 941903 w 946600"/>
                  <a:gd name="connsiteY3" fmla="*/ 205487 h 399589"/>
                  <a:gd name="connsiteX4" fmla="*/ 473300 w 946600"/>
                  <a:gd name="connsiteY4" fmla="*/ 399589 h 399589"/>
                  <a:gd name="connsiteX5" fmla="*/ 4697 w 946600"/>
                  <a:gd name="connsiteY5" fmla="*/ 205487 h 399589"/>
                  <a:gd name="connsiteX6" fmla="*/ 0 w 946600"/>
                  <a:gd name="connsiteY6" fmla="*/ 199795 h 399589"/>
                  <a:gd name="connsiteX7" fmla="*/ 4697 w 946600"/>
                  <a:gd name="connsiteY7" fmla="*/ 194102 h 399589"/>
                  <a:gd name="connsiteX8" fmla="*/ 473300 w 946600"/>
                  <a:gd name="connsiteY8" fmla="*/ 0 h 399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46600" h="399589">
                    <a:moveTo>
                      <a:pt x="473300" y="0"/>
                    </a:moveTo>
                    <a:cubicBezTo>
                      <a:pt x="656301" y="0"/>
                      <a:pt x="821977" y="74176"/>
                      <a:pt x="941903" y="194102"/>
                    </a:cubicBezTo>
                    <a:lnTo>
                      <a:pt x="946600" y="199795"/>
                    </a:lnTo>
                    <a:lnTo>
                      <a:pt x="941903" y="205487"/>
                    </a:lnTo>
                    <a:cubicBezTo>
                      <a:pt x="821977" y="325413"/>
                      <a:pt x="656301" y="399589"/>
                      <a:pt x="473300" y="399589"/>
                    </a:cubicBezTo>
                    <a:cubicBezTo>
                      <a:pt x="290299" y="399589"/>
                      <a:pt x="124623" y="325413"/>
                      <a:pt x="4697" y="205487"/>
                    </a:cubicBezTo>
                    <a:lnTo>
                      <a:pt x="0" y="199795"/>
                    </a:lnTo>
                    <a:lnTo>
                      <a:pt x="4697" y="194102"/>
                    </a:lnTo>
                    <a:cubicBezTo>
                      <a:pt x="124623" y="74176"/>
                      <a:pt x="290299" y="0"/>
                      <a:pt x="473300" y="0"/>
                    </a:cubicBezTo>
                    <a:close/>
                  </a:path>
                </a:pathLst>
              </a:custGeom>
              <a:solidFill>
                <a:srgbClr val="C70B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원형 209"/>
              <p:cNvSpPr/>
              <p:nvPr/>
            </p:nvSpPr>
            <p:spPr>
              <a:xfrm rot="1739908">
                <a:off x="10351387" y="2557297"/>
                <a:ext cx="156593" cy="144497"/>
              </a:xfrm>
              <a:prstGeom prst="pie">
                <a:avLst>
                  <a:gd name="adj1" fmla="val 0"/>
                  <a:gd name="adj2" fmla="val 10776292"/>
                </a:avLst>
              </a:prstGeom>
              <a:solidFill>
                <a:srgbClr val="A7091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타원 210"/>
              <p:cNvSpPr/>
              <p:nvPr/>
            </p:nvSpPr>
            <p:spPr>
              <a:xfrm rot="1739908">
                <a:off x="10351067" y="2607928"/>
                <a:ext cx="156593" cy="44389"/>
              </a:xfrm>
              <a:prstGeom prst="ellipse">
                <a:avLst/>
              </a:prstGeom>
              <a:solidFill>
                <a:srgbClr val="8608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6" name="TextBox 215"/>
          <p:cNvSpPr txBox="1"/>
          <p:nvPr/>
        </p:nvSpPr>
        <p:spPr>
          <a:xfrm>
            <a:off x="453111" y="1562304"/>
            <a:ext cx="1297969" cy="338554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b="1" spc="-50" dirty="0">
                <a:solidFill>
                  <a:schemeClr val="bg1">
                    <a:lumMod val="7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배경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0" y="6392755"/>
            <a:ext cx="9144000" cy="24622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sz="1000" spc="3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BFE388-3B47-495A-B847-D8E68E8856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29" y="2555557"/>
            <a:ext cx="3210691" cy="39878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1180E276-C32B-4DE7-B34F-A4EA8ED74ACC}"/>
              </a:ext>
            </a:extLst>
          </p:cNvPr>
          <p:cNvGrpSpPr/>
          <p:nvPr/>
        </p:nvGrpSpPr>
        <p:grpSpPr>
          <a:xfrm>
            <a:off x="3971283" y="3495205"/>
            <a:ext cx="4121188" cy="755473"/>
            <a:chOff x="3971283" y="3495205"/>
            <a:chExt cx="4121188" cy="755473"/>
          </a:xfrm>
        </p:grpSpPr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4DAEDC1-FADA-4633-94FE-EDE95EBEA273}"/>
                </a:ext>
              </a:extLst>
            </p:cNvPr>
            <p:cNvSpPr txBox="1"/>
            <p:nvPr/>
          </p:nvSpPr>
          <p:spPr>
            <a:xfrm>
              <a:off x="4708644" y="3495205"/>
              <a:ext cx="3383827" cy="323165"/>
            </a:xfrm>
            <a:prstGeom prst="rect">
              <a:avLst/>
            </a:prstGeom>
            <a:noFill/>
            <a:scene3d>
              <a:camera prst="obliqueBottom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5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밥은 어디에서</a:t>
              </a:r>
              <a:r>
                <a:rPr lang="en-US" altLang="ko-KR" sz="15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??</a:t>
              </a:r>
              <a:endParaRPr lang="ko-KR" altLang="en-US" sz="1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24" name="타원 223">
              <a:extLst>
                <a:ext uri="{FF2B5EF4-FFF2-40B4-BE49-F238E27FC236}">
                  <a16:creationId xmlns:a16="http://schemas.microsoft.com/office/drawing/2014/main" id="{FD3917F2-AC4E-4D07-88C8-2FE58912BC11}"/>
                </a:ext>
              </a:extLst>
            </p:cNvPr>
            <p:cNvSpPr/>
            <p:nvPr/>
          </p:nvSpPr>
          <p:spPr>
            <a:xfrm>
              <a:off x="3971283" y="3570728"/>
              <a:ext cx="679950" cy="679950"/>
            </a:xfrm>
            <a:prstGeom prst="ellipse">
              <a:avLst/>
            </a:prstGeom>
            <a:solidFill>
              <a:srgbClr val="E872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/>
            </a:p>
          </p:txBody>
        </p:sp>
      </p:grpSp>
      <p:grpSp>
        <p:nvGrpSpPr>
          <p:cNvPr id="186" name="그룹 185"/>
          <p:cNvGrpSpPr/>
          <p:nvPr/>
        </p:nvGrpSpPr>
        <p:grpSpPr>
          <a:xfrm>
            <a:off x="3977795" y="3568867"/>
            <a:ext cx="679950" cy="679950"/>
            <a:chOff x="5135643" y="1079250"/>
            <a:chExt cx="679950" cy="679950"/>
          </a:xfrm>
        </p:grpSpPr>
        <p:sp>
          <p:nvSpPr>
            <p:cNvPr id="187" name="타원 186"/>
            <p:cNvSpPr/>
            <p:nvPr/>
          </p:nvSpPr>
          <p:spPr>
            <a:xfrm>
              <a:off x="5135643" y="1079250"/>
              <a:ext cx="679950" cy="679950"/>
            </a:xfrm>
            <a:prstGeom prst="ellipse">
              <a:avLst/>
            </a:prstGeom>
            <a:solidFill>
              <a:srgbClr val="E872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8" name="그룹 187"/>
            <p:cNvGrpSpPr/>
            <p:nvPr/>
          </p:nvGrpSpPr>
          <p:grpSpPr>
            <a:xfrm>
              <a:off x="5314819" y="1203838"/>
              <a:ext cx="308421" cy="408859"/>
              <a:chOff x="5706711" y="671379"/>
              <a:chExt cx="304622" cy="403823"/>
            </a:xfrm>
          </p:grpSpPr>
          <p:sp>
            <p:nvSpPr>
              <p:cNvPr id="189" name="Freeform 16"/>
              <p:cNvSpPr>
                <a:spLocks/>
              </p:cNvSpPr>
              <p:nvPr/>
            </p:nvSpPr>
            <p:spPr bwMode="auto">
              <a:xfrm>
                <a:off x="5831123" y="1048336"/>
                <a:ext cx="70266" cy="26866"/>
              </a:xfrm>
              <a:custGeom>
                <a:avLst/>
                <a:gdLst>
                  <a:gd name="T0" fmla="*/ 0 w 354"/>
                  <a:gd name="T1" fmla="*/ 33 h 135"/>
                  <a:gd name="T2" fmla="*/ 0 w 354"/>
                  <a:gd name="T3" fmla="*/ 34 h 135"/>
                  <a:gd name="T4" fmla="*/ 101 w 354"/>
                  <a:gd name="T5" fmla="*/ 135 h 135"/>
                  <a:gd name="T6" fmla="*/ 253 w 354"/>
                  <a:gd name="T7" fmla="*/ 135 h 135"/>
                  <a:gd name="T8" fmla="*/ 354 w 354"/>
                  <a:gd name="T9" fmla="*/ 34 h 135"/>
                  <a:gd name="T10" fmla="*/ 354 w 354"/>
                  <a:gd name="T11" fmla="*/ 33 h 135"/>
                  <a:gd name="T12" fmla="*/ 322 w 354"/>
                  <a:gd name="T13" fmla="*/ 0 h 135"/>
                  <a:gd name="T14" fmla="*/ 32 w 354"/>
                  <a:gd name="T15" fmla="*/ 0 h 135"/>
                  <a:gd name="T16" fmla="*/ 0 w 354"/>
                  <a:gd name="T17" fmla="*/ 33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4" h="135">
                    <a:moveTo>
                      <a:pt x="0" y="33"/>
                    </a:moveTo>
                    <a:lnTo>
                      <a:pt x="0" y="34"/>
                    </a:lnTo>
                    <a:cubicBezTo>
                      <a:pt x="0" y="90"/>
                      <a:pt x="45" y="135"/>
                      <a:pt x="101" y="135"/>
                    </a:cubicBezTo>
                    <a:lnTo>
                      <a:pt x="253" y="135"/>
                    </a:lnTo>
                    <a:cubicBezTo>
                      <a:pt x="310" y="135"/>
                      <a:pt x="354" y="90"/>
                      <a:pt x="354" y="34"/>
                    </a:cubicBezTo>
                    <a:lnTo>
                      <a:pt x="354" y="33"/>
                    </a:lnTo>
                    <a:cubicBezTo>
                      <a:pt x="354" y="15"/>
                      <a:pt x="340" y="0"/>
                      <a:pt x="322" y="0"/>
                    </a:cubicBezTo>
                    <a:lnTo>
                      <a:pt x="32" y="0"/>
                    </a:lnTo>
                    <a:cubicBezTo>
                      <a:pt x="15" y="0"/>
                      <a:pt x="0" y="15"/>
                      <a:pt x="0" y="33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15240">
                <a:solidFill>
                  <a:schemeClr val="bg1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0" name="Freeform 15"/>
              <p:cNvSpPr>
                <a:spLocks/>
              </p:cNvSpPr>
              <p:nvPr/>
            </p:nvSpPr>
            <p:spPr bwMode="auto">
              <a:xfrm>
                <a:off x="5810869" y="1022296"/>
                <a:ext cx="110772" cy="26040"/>
              </a:xfrm>
              <a:custGeom>
                <a:avLst/>
                <a:gdLst>
                  <a:gd name="T0" fmla="*/ 494 w 558"/>
                  <a:gd name="T1" fmla="*/ 132 h 132"/>
                  <a:gd name="T2" fmla="*/ 63 w 558"/>
                  <a:gd name="T3" fmla="*/ 132 h 132"/>
                  <a:gd name="T4" fmla="*/ 0 w 558"/>
                  <a:gd name="T5" fmla="*/ 70 h 132"/>
                  <a:gd name="T6" fmla="*/ 0 w 558"/>
                  <a:gd name="T7" fmla="*/ 62 h 132"/>
                  <a:gd name="T8" fmla="*/ 63 w 558"/>
                  <a:gd name="T9" fmla="*/ 0 h 132"/>
                  <a:gd name="T10" fmla="*/ 494 w 558"/>
                  <a:gd name="T11" fmla="*/ 0 h 132"/>
                  <a:gd name="T12" fmla="*/ 556 w 558"/>
                  <a:gd name="T13" fmla="*/ 62 h 132"/>
                  <a:gd name="T14" fmla="*/ 556 w 558"/>
                  <a:gd name="T15" fmla="*/ 70 h 132"/>
                  <a:gd name="T16" fmla="*/ 494 w 558"/>
                  <a:gd name="T17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8" h="132">
                    <a:moveTo>
                      <a:pt x="494" y="132"/>
                    </a:moveTo>
                    <a:lnTo>
                      <a:pt x="63" y="132"/>
                    </a:lnTo>
                    <a:cubicBezTo>
                      <a:pt x="28" y="132"/>
                      <a:pt x="0" y="103"/>
                      <a:pt x="0" y="70"/>
                    </a:cubicBezTo>
                    <a:lnTo>
                      <a:pt x="0" y="62"/>
                    </a:lnTo>
                    <a:cubicBezTo>
                      <a:pt x="0" y="27"/>
                      <a:pt x="29" y="0"/>
                      <a:pt x="63" y="0"/>
                    </a:cubicBezTo>
                    <a:lnTo>
                      <a:pt x="494" y="0"/>
                    </a:lnTo>
                    <a:cubicBezTo>
                      <a:pt x="529" y="0"/>
                      <a:pt x="556" y="28"/>
                      <a:pt x="556" y="62"/>
                    </a:cubicBezTo>
                    <a:lnTo>
                      <a:pt x="556" y="70"/>
                    </a:lnTo>
                    <a:cubicBezTo>
                      <a:pt x="558" y="103"/>
                      <a:pt x="529" y="132"/>
                      <a:pt x="494" y="132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5240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1" name="Freeform 13"/>
              <p:cNvSpPr>
                <a:spLocks/>
              </p:cNvSpPr>
              <p:nvPr/>
            </p:nvSpPr>
            <p:spPr bwMode="auto">
              <a:xfrm>
                <a:off x="5762097" y="737512"/>
                <a:ext cx="206250" cy="257091"/>
              </a:xfrm>
              <a:custGeom>
                <a:avLst/>
                <a:gdLst>
                  <a:gd name="T0" fmla="*/ 1040 w 1040"/>
                  <a:gd name="T1" fmla="*/ 544 h 1294"/>
                  <a:gd name="T2" fmla="*/ 469 w 1040"/>
                  <a:gd name="T3" fmla="*/ 35 h 1294"/>
                  <a:gd name="T4" fmla="*/ 19 w 1040"/>
                  <a:gd name="T5" fmla="*/ 477 h 1294"/>
                  <a:gd name="T6" fmla="*/ 122 w 1040"/>
                  <a:gd name="T7" fmla="*/ 857 h 1294"/>
                  <a:gd name="T8" fmla="*/ 260 w 1040"/>
                  <a:gd name="T9" fmla="*/ 1272 h 1294"/>
                  <a:gd name="T10" fmla="*/ 260 w 1040"/>
                  <a:gd name="T11" fmla="*/ 1294 h 1294"/>
                  <a:gd name="T12" fmla="*/ 795 w 1040"/>
                  <a:gd name="T13" fmla="*/ 1294 h 1294"/>
                  <a:gd name="T14" fmla="*/ 795 w 1040"/>
                  <a:gd name="T15" fmla="*/ 1272 h 1294"/>
                  <a:gd name="T16" fmla="*/ 941 w 1040"/>
                  <a:gd name="T17" fmla="*/ 846 h 1294"/>
                  <a:gd name="T18" fmla="*/ 1040 w 1040"/>
                  <a:gd name="T19" fmla="*/ 544 h 1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40" h="1294">
                    <a:moveTo>
                      <a:pt x="1040" y="544"/>
                    </a:moveTo>
                    <a:cubicBezTo>
                      <a:pt x="1040" y="241"/>
                      <a:pt x="778" y="0"/>
                      <a:pt x="469" y="35"/>
                    </a:cubicBezTo>
                    <a:cubicBezTo>
                      <a:pt x="237" y="61"/>
                      <a:pt x="48" y="246"/>
                      <a:pt x="19" y="477"/>
                    </a:cubicBezTo>
                    <a:cubicBezTo>
                      <a:pt x="0" y="621"/>
                      <a:pt x="42" y="755"/>
                      <a:pt x="122" y="857"/>
                    </a:cubicBezTo>
                    <a:cubicBezTo>
                      <a:pt x="213" y="975"/>
                      <a:pt x="260" y="1122"/>
                      <a:pt x="260" y="1272"/>
                    </a:cubicBezTo>
                    <a:lnTo>
                      <a:pt x="260" y="1294"/>
                    </a:lnTo>
                    <a:lnTo>
                      <a:pt x="795" y="1294"/>
                    </a:lnTo>
                    <a:lnTo>
                      <a:pt x="795" y="1272"/>
                    </a:lnTo>
                    <a:cubicBezTo>
                      <a:pt x="795" y="1117"/>
                      <a:pt x="850" y="970"/>
                      <a:pt x="941" y="846"/>
                    </a:cubicBezTo>
                    <a:cubicBezTo>
                      <a:pt x="1004" y="761"/>
                      <a:pt x="1040" y="657"/>
                      <a:pt x="1040" y="544"/>
                    </a:cubicBezTo>
                    <a:close/>
                  </a:path>
                </a:pathLst>
              </a:custGeom>
              <a:solidFill>
                <a:srgbClr val="F0B636"/>
              </a:solidFill>
              <a:ln w="15240">
                <a:solidFill>
                  <a:srgbClr val="F0B63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2" name="Freeform 14"/>
              <p:cNvSpPr>
                <a:spLocks/>
              </p:cNvSpPr>
              <p:nvPr/>
            </p:nvSpPr>
            <p:spPr bwMode="auto">
              <a:xfrm>
                <a:off x="5802603" y="994603"/>
                <a:ext cx="127718" cy="27280"/>
              </a:xfrm>
              <a:custGeom>
                <a:avLst/>
                <a:gdLst>
                  <a:gd name="T0" fmla="*/ 573 w 642"/>
                  <a:gd name="T1" fmla="*/ 137 h 137"/>
                  <a:gd name="T2" fmla="*/ 68 w 642"/>
                  <a:gd name="T3" fmla="*/ 137 h 137"/>
                  <a:gd name="T4" fmla="*/ 0 w 642"/>
                  <a:gd name="T5" fmla="*/ 68 h 137"/>
                  <a:gd name="T6" fmla="*/ 0 w 642"/>
                  <a:gd name="T7" fmla="*/ 68 h 137"/>
                  <a:gd name="T8" fmla="*/ 68 w 642"/>
                  <a:gd name="T9" fmla="*/ 0 h 137"/>
                  <a:gd name="T10" fmla="*/ 573 w 642"/>
                  <a:gd name="T11" fmla="*/ 0 h 137"/>
                  <a:gd name="T12" fmla="*/ 642 w 642"/>
                  <a:gd name="T13" fmla="*/ 68 h 137"/>
                  <a:gd name="T14" fmla="*/ 642 w 642"/>
                  <a:gd name="T15" fmla="*/ 68 h 137"/>
                  <a:gd name="T16" fmla="*/ 573 w 642"/>
                  <a:gd name="T1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2" h="137">
                    <a:moveTo>
                      <a:pt x="573" y="137"/>
                    </a:moveTo>
                    <a:lnTo>
                      <a:pt x="68" y="137"/>
                    </a:lnTo>
                    <a:cubicBezTo>
                      <a:pt x="31" y="137"/>
                      <a:pt x="0" y="107"/>
                      <a:pt x="0" y="68"/>
                    </a:cubicBezTo>
                    <a:lnTo>
                      <a:pt x="0" y="68"/>
                    </a:lnTo>
                    <a:cubicBezTo>
                      <a:pt x="0" y="31"/>
                      <a:pt x="30" y="0"/>
                      <a:pt x="68" y="0"/>
                    </a:cubicBezTo>
                    <a:lnTo>
                      <a:pt x="573" y="0"/>
                    </a:lnTo>
                    <a:cubicBezTo>
                      <a:pt x="611" y="0"/>
                      <a:pt x="642" y="30"/>
                      <a:pt x="642" y="68"/>
                    </a:cubicBezTo>
                    <a:lnTo>
                      <a:pt x="642" y="68"/>
                    </a:lnTo>
                    <a:cubicBezTo>
                      <a:pt x="642" y="106"/>
                      <a:pt x="611" y="137"/>
                      <a:pt x="573" y="137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15240">
                <a:solidFill>
                  <a:schemeClr val="bg1">
                    <a:lumMod val="7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3" name="Freeform 20"/>
              <p:cNvSpPr>
                <a:spLocks/>
              </p:cNvSpPr>
              <p:nvPr/>
            </p:nvSpPr>
            <p:spPr bwMode="auto">
              <a:xfrm>
                <a:off x="5781110" y="769751"/>
                <a:ext cx="51666" cy="57039"/>
              </a:xfrm>
              <a:custGeom>
                <a:avLst/>
                <a:gdLst>
                  <a:gd name="T0" fmla="*/ 198 w 261"/>
                  <a:gd name="T1" fmla="*/ 199 h 288"/>
                  <a:gd name="T2" fmla="*/ 37 w 261"/>
                  <a:gd name="T3" fmla="*/ 258 h 288"/>
                  <a:gd name="T4" fmla="*/ 64 w 261"/>
                  <a:gd name="T5" fmla="*/ 89 h 288"/>
                  <a:gd name="T6" fmla="*/ 225 w 261"/>
                  <a:gd name="T7" fmla="*/ 30 h 288"/>
                  <a:gd name="T8" fmla="*/ 198 w 261"/>
                  <a:gd name="T9" fmla="*/ 199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1" h="288">
                    <a:moveTo>
                      <a:pt x="198" y="199"/>
                    </a:moveTo>
                    <a:cubicBezTo>
                      <a:pt x="146" y="261"/>
                      <a:pt x="74" y="288"/>
                      <a:pt x="37" y="258"/>
                    </a:cubicBezTo>
                    <a:cubicBezTo>
                      <a:pt x="0" y="227"/>
                      <a:pt x="13" y="152"/>
                      <a:pt x="64" y="89"/>
                    </a:cubicBezTo>
                    <a:cubicBezTo>
                      <a:pt x="116" y="26"/>
                      <a:pt x="188" y="0"/>
                      <a:pt x="225" y="30"/>
                    </a:cubicBezTo>
                    <a:cubicBezTo>
                      <a:pt x="261" y="60"/>
                      <a:pt x="249" y="136"/>
                      <a:pt x="198" y="19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24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4" name="Freeform 21"/>
              <p:cNvSpPr>
                <a:spLocks/>
              </p:cNvSpPr>
              <p:nvPr/>
            </p:nvSpPr>
            <p:spPr bwMode="auto">
              <a:xfrm>
                <a:off x="5836496" y="892510"/>
                <a:ext cx="45053" cy="92172"/>
              </a:xfrm>
              <a:custGeom>
                <a:avLst/>
                <a:gdLst>
                  <a:gd name="T0" fmla="*/ 226 w 226"/>
                  <a:gd name="T1" fmla="*/ 0 h 464"/>
                  <a:gd name="T2" fmla="*/ 113 w 226"/>
                  <a:gd name="T3" fmla="*/ 464 h 464"/>
                  <a:gd name="T4" fmla="*/ 0 w 226"/>
                  <a:gd name="T5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6" h="464">
                    <a:moveTo>
                      <a:pt x="226" y="0"/>
                    </a:moveTo>
                    <a:lnTo>
                      <a:pt x="113" y="464"/>
                    </a:lnTo>
                    <a:lnTo>
                      <a:pt x="0" y="0"/>
                    </a:lnTo>
                  </a:path>
                </a:pathLst>
              </a:custGeom>
              <a:noFill/>
              <a:ln w="1524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5" name="Freeform 22"/>
              <p:cNvSpPr>
                <a:spLocks/>
              </p:cNvSpPr>
              <p:nvPr/>
            </p:nvSpPr>
            <p:spPr bwMode="auto">
              <a:xfrm>
                <a:off x="5818723" y="881764"/>
                <a:ext cx="80185" cy="8267"/>
              </a:xfrm>
              <a:custGeom>
                <a:avLst/>
                <a:gdLst>
                  <a:gd name="T0" fmla="*/ 0 w 405"/>
                  <a:gd name="T1" fmla="*/ 0 h 42"/>
                  <a:gd name="T2" fmla="*/ 101 w 405"/>
                  <a:gd name="T3" fmla="*/ 42 h 42"/>
                  <a:gd name="T4" fmla="*/ 202 w 405"/>
                  <a:gd name="T5" fmla="*/ 0 h 42"/>
                  <a:gd name="T6" fmla="*/ 304 w 405"/>
                  <a:gd name="T7" fmla="*/ 42 h 42"/>
                  <a:gd name="T8" fmla="*/ 405 w 405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5" h="42">
                    <a:moveTo>
                      <a:pt x="0" y="0"/>
                    </a:moveTo>
                    <a:cubicBezTo>
                      <a:pt x="51" y="0"/>
                      <a:pt x="51" y="42"/>
                      <a:pt x="101" y="42"/>
                    </a:cubicBezTo>
                    <a:cubicBezTo>
                      <a:pt x="152" y="42"/>
                      <a:pt x="152" y="0"/>
                      <a:pt x="202" y="0"/>
                    </a:cubicBezTo>
                    <a:cubicBezTo>
                      <a:pt x="253" y="0"/>
                      <a:pt x="253" y="42"/>
                      <a:pt x="304" y="42"/>
                    </a:cubicBezTo>
                    <a:cubicBezTo>
                      <a:pt x="355" y="42"/>
                      <a:pt x="355" y="0"/>
                      <a:pt x="405" y="0"/>
                    </a:cubicBezTo>
                  </a:path>
                </a:pathLst>
              </a:custGeom>
              <a:noFill/>
              <a:ln w="1524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6" name="Line 23"/>
              <p:cNvSpPr>
                <a:spLocks noChangeShapeType="1"/>
              </p:cNvSpPr>
              <p:nvPr/>
            </p:nvSpPr>
            <p:spPr bwMode="auto">
              <a:xfrm flipV="1">
                <a:off x="5859229" y="671379"/>
                <a:ext cx="0" cy="38853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7" name="Line 24"/>
              <p:cNvSpPr>
                <a:spLocks noChangeShapeType="1"/>
              </p:cNvSpPr>
              <p:nvPr/>
            </p:nvSpPr>
            <p:spPr bwMode="auto">
              <a:xfrm flipV="1">
                <a:off x="5928254" y="685019"/>
                <a:ext cx="17773" cy="3472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8" name="Line 25"/>
              <p:cNvSpPr>
                <a:spLocks noChangeShapeType="1"/>
              </p:cNvSpPr>
              <p:nvPr/>
            </p:nvSpPr>
            <p:spPr bwMode="auto">
              <a:xfrm flipV="1">
                <a:off x="5975374" y="742885"/>
                <a:ext cx="23146" cy="15706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9" name="Line 26"/>
              <p:cNvSpPr>
                <a:spLocks noChangeShapeType="1"/>
              </p:cNvSpPr>
              <p:nvPr/>
            </p:nvSpPr>
            <p:spPr bwMode="auto">
              <a:xfrm flipV="1">
                <a:off x="5992320" y="809845"/>
                <a:ext cx="19013" cy="2893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0" name="Line 27"/>
              <p:cNvSpPr>
                <a:spLocks noChangeShapeType="1"/>
              </p:cNvSpPr>
              <p:nvPr/>
            </p:nvSpPr>
            <p:spPr bwMode="auto">
              <a:xfrm flipH="1" flipV="1">
                <a:off x="5772017" y="685019"/>
                <a:ext cx="17773" cy="3472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1" name="Line 28"/>
              <p:cNvSpPr>
                <a:spLocks noChangeShapeType="1"/>
              </p:cNvSpPr>
              <p:nvPr/>
            </p:nvSpPr>
            <p:spPr bwMode="auto">
              <a:xfrm flipH="1" flipV="1">
                <a:off x="5719524" y="742885"/>
                <a:ext cx="23146" cy="15706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2" name="Line 29"/>
              <p:cNvSpPr>
                <a:spLocks noChangeShapeType="1"/>
              </p:cNvSpPr>
              <p:nvPr/>
            </p:nvSpPr>
            <p:spPr bwMode="auto">
              <a:xfrm flipH="1" flipV="1">
                <a:off x="5706711" y="809845"/>
                <a:ext cx="19013" cy="2893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602606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893454" y="1866900"/>
            <a:ext cx="5421746" cy="208972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1893454" y="1866900"/>
            <a:ext cx="5421746" cy="2089727"/>
          </a:xfrm>
          <a:prstGeom prst="roundRect">
            <a:avLst/>
          </a:prstGeom>
          <a:noFill/>
          <a:ln w="1270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90850" y="1778414"/>
            <a:ext cx="4784390" cy="2308324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spc="-150" dirty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2.</a:t>
            </a:r>
            <a:r>
              <a:rPr lang="ko-KR" altLang="en-US" sz="7200" spc="-150" dirty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시스템</a:t>
            </a:r>
            <a:endParaRPr lang="en-US" altLang="ko-KR" sz="7200" spc="-150" dirty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algn="ctr"/>
            <a:r>
              <a:rPr lang="ko-KR" altLang="en-US" sz="7200" spc="-150" dirty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구조</a:t>
            </a:r>
          </a:p>
        </p:txBody>
      </p:sp>
      <p:grpSp>
        <p:nvGrpSpPr>
          <p:cNvPr id="2066" name="그룹 2065"/>
          <p:cNvGrpSpPr/>
          <p:nvPr/>
        </p:nvGrpSpPr>
        <p:grpSpPr>
          <a:xfrm>
            <a:off x="6401595" y="3178705"/>
            <a:ext cx="903124" cy="2182465"/>
            <a:chOff x="4579548" y="3243609"/>
            <a:chExt cx="903124" cy="2182465"/>
          </a:xfrm>
        </p:grpSpPr>
        <p:grpSp>
          <p:nvGrpSpPr>
            <p:cNvPr id="13" name="그룹 12"/>
            <p:cNvGrpSpPr/>
            <p:nvPr/>
          </p:nvGrpSpPr>
          <p:grpSpPr>
            <a:xfrm>
              <a:off x="4824029" y="4373104"/>
              <a:ext cx="466123" cy="1052970"/>
              <a:chOff x="-7115891" y="-7459555"/>
              <a:chExt cx="466123" cy="1052970"/>
            </a:xfrm>
          </p:grpSpPr>
          <p:sp>
            <p:nvSpPr>
              <p:cNvPr id="55" name="직사각형 54"/>
              <p:cNvSpPr/>
              <p:nvPr/>
            </p:nvSpPr>
            <p:spPr>
              <a:xfrm>
                <a:off x="-6725132" y="-7359216"/>
                <a:ext cx="44033" cy="851564"/>
              </a:xfrm>
              <a:prstGeom prst="rect">
                <a:avLst/>
              </a:prstGeom>
              <a:solidFill>
                <a:srgbClr val="FBCE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-6961299" y="-7359216"/>
                <a:ext cx="44033" cy="851564"/>
              </a:xfrm>
              <a:prstGeom prst="rect">
                <a:avLst/>
              </a:prstGeom>
              <a:solidFill>
                <a:srgbClr val="FBCE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7" name="그룹 56"/>
              <p:cNvGrpSpPr/>
              <p:nvPr/>
            </p:nvGrpSpPr>
            <p:grpSpPr>
              <a:xfrm>
                <a:off x="-6984887" y="-7459555"/>
                <a:ext cx="322603" cy="851564"/>
                <a:chOff x="-8983054" y="-7646670"/>
                <a:chExt cx="730823" cy="1929130"/>
              </a:xfrm>
              <a:solidFill>
                <a:srgbClr val="4B4865"/>
              </a:solidFill>
            </p:grpSpPr>
            <p:sp>
              <p:nvSpPr>
                <p:cNvPr id="64" name="직사각형 63"/>
                <p:cNvSpPr/>
                <p:nvPr/>
              </p:nvSpPr>
              <p:spPr>
                <a:xfrm>
                  <a:off x="-8448036" y="-7646670"/>
                  <a:ext cx="195805" cy="192913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직사각형 64"/>
                <p:cNvSpPr/>
                <p:nvPr/>
              </p:nvSpPr>
              <p:spPr>
                <a:xfrm>
                  <a:off x="-8983054" y="-7646670"/>
                  <a:ext cx="195805" cy="192913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직사각형 65"/>
                <p:cNvSpPr/>
                <p:nvPr/>
              </p:nvSpPr>
              <p:spPr>
                <a:xfrm>
                  <a:off x="-8840484" y="-7646670"/>
                  <a:ext cx="466107" cy="280669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달 66"/>
                <p:cNvSpPr/>
                <p:nvPr/>
              </p:nvSpPr>
              <p:spPr>
                <a:xfrm rot="8100000">
                  <a:off x="-8487021" y="-7416181"/>
                  <a:ext cx="52415" cy="104830"/>
                </a:xfrm>
                <a:prstGeom prst="moon">
                  <a:avLst>
                    <a:gd name="adj" fmla="val 74673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" name="달 67"/>
                <p:cNvSpPr/>
                <p:nvPr/>
              </p:nvSpPr>
              <p:spPr>
                <a:xfrm rot="13500000" flipH="1">
                  <a:off x="-8796163" y="-7395669"/>
                  <a:ext cx="45719" cy="88809"/>
                </a:xfrm>
                <a:prstGeom prst="moon">
                  <a:avLst>
                    <a:gd name="adj" fmla="val 74673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8" name="모서리가 둥근 직사각형 57"/>
              <p:cNvSpPr/>
              <p:nvPr/>
            </p:nvSpPr>
            <p:spPr>
              <a:xfrm>
                <a:off x="-6762675" y="-6612936"/>
                <a:ext cx="112907" cy="64089"/>
              </a:xfrm>
              <a:prstGeom prst="roundRect">
                <a:avLst>
                  <a:gd name="adj" fmla="val 14596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모서리가 둥근 직사각형 58"/>
              <p:cNvSpPr/>
              <p:nvPr/>
            </p:nvSpPr>
            <p:spPr>
              <a:xfrm>
                <a:off x="-7000972" y="-6612936"/>
                <a:ext cx="112907" cy="64089"/>
              </a:xfrm>
              <a:prstGeom prst="roundRect">
                <a:avLst>
                  <a:gd name="adj" fmla="val 14596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한쪽 모서리가 둥근 사각형 59"/>
              <p:cNvSpPr/>
              <p:nvPr/>
            </p:nvSpPr>
            <p:spPr>
              <a:xfrm flipH="1">
                <a:off x="-7115891" y="-6507652"/>
                <a:ext cx="197545" cy="100340"/>
              </a:xfrm>
              <a:prstGeom prst="round1Rect">
                <a:avLst>
                  <a:gd name="adj" fmla="val 50000"/>
                </a:avLst>
              </a:prstGeom>
              <a:solidFill>
                <a:srgbClr val="5C2A0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한쪽 모서리가 둥근 사각형 60"/>
              <p:cNvSpPr/>
              <p:nvPr/>
            </p:nvSpPr>
            <p:spPr>
              <a:xfrm flipH="1">
                <a:off x="-6879836" y="-6507652"/>
                <a:ext cx="197545" cy="100340"/>
              </a:xfrm>
              <a:prstGeom prst="round1Rect">
                <a:avLst>
                  <a:gd name="adj" fmla="val 50000"/>
                </a:avLst>
              </a:prstGeom>
              <a:solidFill>
                <a:srgbClr val="5C2A0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-7114910" y="-6426841"/>
                <a:ext cx="196564" cy="20256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-6880537" y="-6426841"/>
                <a:ext cx="196564" cy="20256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65" name="그룹 2064"/>
            <p:cNvGrpSpPr/>
            <p:nvPr/>
          </p:nvGrpSpPr>
          <p:grpSpPr>
            <a:xfrm>
              <a:off x="4579548" y="3243609"/>
              <a:ext cx="903124" cy="1141064"/>
              <a:chOff x="4579548" y="3243609"/>
              <a:chExt cx="903124" cy="1141064"/>
            </a:xfrm>
          </p:grpSpPr>
          <p:sp>
            <p:nvSpPr>
              <p:cNvPr id="69" name="타원 68"/>
              <p:cNvSpPr/>
              <p:nvPr/>
            </p:nvSpPr>
            <p:spPr>
              <a:xfrm>
                <a:off x="4912256" y="3801783"/>
                <a:ext cx="393314" cy="105955"/>
              </a:xfrm>
              <a:prstGeom prst="ellipse">
                <a:avLst/>
              </a:prstGeom>
              <a:solidFill>
                <a:srgbClr val="C70B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4954628" y="3883479"/>
                <a:ext cx="324592" cy="501194"/>
              </a:xfrm>
              <a:prstGeom prst="rect">
                <a:avLst/>
              </a:prstGeom>
              <a:solidFill>
                <a:srgbClr val="C70B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>
                <a:off x="4917583" y="3290613"/>
                <a:ext cx="311785" cy="521609"/>
                <a:chOff x="-7022337" y="-8669651"/>
                <a:chExt cx="311785" cy="521609"/>
              </a:xfrm>
            </p:grpSpPr>
            <p:grpSp>
              <p:nvGrpSpPr>
                <p:cNvPr id="17" name="그룹 16"/>
                <p:cNvGrpSpPr/>
                <p:nvPr/>
              </p:nvGrpSpPr>
              <p:grpSpPr>
                <a:xfrm>
                  <a:off x="-6929847" y="-8296274"/>
                  <a:ext cx="194107" cy="148232"/>
                  <a:chOff x="-7718101" y="-9430643"/>
                  <a:chExt cx="439729" cy="335803"/>
                </a:xfrm>
              </p:grpSpPr>
              <p:sp>
                <p:nvSpPr>
                  <p:cNvPr id="49" name="타원 48"/>
                  <p:cNvSpPr/>
                  <p:nvPr/>
                </p:nvSpPr>
                <p:spPr>
                  <a:xfrm>
                    <a:off x="-7718101" y="-9258827"/>
                    <a:ext cx="439729" cy="103571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0" name="양쪽 모서리가 둥근 사각형 49"/>
                  <p:cNvSpPr/>
                  <p:nvPr/>
                </p:nvSpPr>
                <p:spPr>
                  <a:xfrm rot="10800000">
                    <a:off x="-7568449" y="-9430643"/>
                    <a:ext cx="153933" cy="33580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FABC6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8" name="그룹 17"/>
                <p:cNvGrpSpPr/>
                <p:nvPr/>
              </p:nvGrpSpPr>
              <p:grpSpPr>
                <a:xfrm>
                  <a:off x="-7022337" y="-8669651"/>
                  <a:ext cx="311785" cy="460912"/>
                  <a:chOff x="-8089667" y="-10102902"/>
                  <a:chExt cx="706317" cy="1044151"/>
                </a:xfrm>
              </p:grpSpPr>
              <p:sp>
                <p:nvSpPr>
                  <p:cNvPr id="21" name="모서리가 둥근 직사각형 20"/>
                  <p:cNvSpPr/>
                  <p:nvPr/>
                </p:nvSpPr>
                <p:spPr>
                  <a:xfrm flipH="1">
                    <a:off x="-7995751" y="-9942634"/>
                    <a:ext cx="464820" cy="84772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BCE9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" name="달 18"/>
                  <p:cNvSpPr/>
                  <p:nvPr/>
                </p:nvSpPr>
                <p:spPr>
                  <a:xfrm rot="21156374">
                    <a:off x="-8082878" y="-9853617"/>
                    <a:ext cx="164384" cy="473890"/>
                  </a:xfrm>
                  <a:prstGeom prst="moon">
                    <a:avLst>
                      <a:gd name="adj" fmla="val 87500"/>
                    </a:avLst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" name="타원 19"/>
                  <p:cNvSpPr/>
                  <p:nvPr/>
                </p:nvSpPr>
                <p:spPr>
                  <a:xfrm rot="6499485">
                    <a:off x="-7841761" y="-9606917"/>
                    <a:ext cx="642248" cy="274575"/>
                  </a:xfrm>
                  <a:prstGeom prst="ellipse">
                    <a:avLst/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" name="자유형 21"/>
                  <p:cNvSpPr/>
                  <p:nvPr/>
                </p:nvSpPr>
                <p:spPr>
                  <a:xfrm flipH="1">
                    <a:off x="-7995756" y="-9942634"/>
                    <a:ext cx="464820" cy="168566"/>
                  </a:xfrm>
                  <a:custGeom>
                    <a:avLst/>
                    <a:gdLst>
                      <a:gd name="connsiteX0" fmla="*/ 232410 w 464820"/>
                      <a:gd name="connsiteY0" fmla="*/ 0 h 292993"/>
                      <a:gd name="connsiteX1" fmla="*/ 464820 w 464820"/>
                      <a:gd name="connsiteY1" fmla="*/ 232410 h 292993"/>
                      <a:gd name="connsiteX2" fmla="*/ 464820 w 464820"/>
                      <a:gd name="connsiteY2" fmla="*/ 292993 h 292993"/>
                      <a:gd name="connsiteX3" fmla="*/ 0 w 464820"/>
                      <a:gd name="connsiteY3" fmla="*/ 292993 h 292993"/>
                      <a:gd name="connsiteX4" fmla="*/ 0 w 464820"/>
                      <a:gd name="connsiteY4" fmla="*/ 232410 h 292993"/>
                      <a:gd name="connsiteX5" fmla="*/ 232410 w 464820"/>
                      <a:gd name="connsiteY5" fmla="*/ 0 h 2929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64820" h="292993">
                        <a:moveTo>
                          <a:pt x="232410" y="0"/>
                        </a:moveTo>
                        <a:cubicBezTo>
                          <a:pt x="360766" y="0"/>
                          <a:pt x="464820" y="104054"/>
                          <a:pt x="464820" y="232410"/>
                        </a:cubicBezTo>
                        <a:lnTo>
                          <a:pt x="464820" y="292993"/>
                        </a:lnTo>
                        <a:lnTo>
                          <a:pt x="0" y="292993"/>
                        </a:lnTo>
                        <a:lnTo>
                          <a:pt x="0" y="232410"/>
                        </a:lnTo>
                        <a:cubicBezTo>
                          <a:pt x="0" y="104054"/>
                          <a:pt x="104054" y="0"/>
                          <a:pt x="232410" y="0"/>
                        </a:cubicBezTo>
                        <a:close/>
                      </a:path>
                    </a:pathLst>
                  </a:cu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" name="타원 30"/>
                  <p:cNvSpPr/>
                  <p:nvPr/>
                </p:nvSpPr>
                <p:spPr>
                  <a:xfrm rot="1439984">
                    <a:off x="-7958775" y="-10102902"/>
                    <a:ext cx="499069" cy="267003"/>
                  </a:xfrm>
                  <a:prstGeom prst="ellipse">
                    <a:avLst/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" name="달 31"/>
                  <p:cNvSpPr/>
                  <p:nvPr/>
                </p:nvSpPr>
                <p:spPr>
                  <a:xfrm rot="443626" flipH="1">
                    <a:off x="-7586740" y="-9705836"/>
                    <a:ext cx="103572" cy="223047"/>
                  </a:xfrm>
                  <a:prstGeom prst="moon">
                    <a:avLst>
                      <a:gd name="adj" fmla="val 87500"/>
                    </a:avLst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3" name="그룹 32"/>
                  <p:cNvGrpSpPr/>
                  <p:nvPr/>
                </p:nvGrpSpPr>
                <p:grpSpPr>
                  <a:xfrm>
                    <a:off x="-7895073" y="-9539542"/>
                    <a:ext cx="87868" cy="194287"/>
                    <a:chOff x="2072234" y="-9629732"/>
                    <a:chExt cx="733769" cy="1622454"/>
                  </a:xfrm>
                  <a:solidFill>
                    <a:srgbClr val="FABC6A"/>
                  </a:solidFill>
                </p:grpSpPr>
                <p:sp>
                  <p:nvSpPr>
                    <p:cNvPr id="39" name="타원 38"/>
                    <p:cNvSpPr/>
                    <p:nvPr/>
                  </p:nvSpPr>
                  <p:spPr>
                    <a:xfrm>
                      <a:off x="2652374" y="-8160908"/>
                      <a:ext cx="153629" cy="153629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0" name="타원 39"/>
                    <p:cNvSpPr/>
                    <p:nvPr/>
                  </p:nvSpPr>
                  <p:spPr>
                    <a:xfrm>
                      <a:off x="2652374" y="-9629732"/>
                      <a:ext cx="153629" cy="153629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1" name="타원 40"/>
                    <p:cNvSpPr/>
                    <p:nvPr/>
                  </p:nvSpPr>
                  <p:spPr>
                    <a:xfrm>
                      <a:off x="2072234" y="-8160907"/>
                      <a:ext cx="153629" cy="153629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34" name="타원 33"/>
                  <p:cNvSpPr/>
                  <p:nvPr/>
                </p:nvSpPr>
                <p:spPr>
                  <a:xfrm rot="3905520">
                    <a:off x="-7773955" y="-9920999"/>
                    <a:ext cx="499073" cy="269930"/>
                  </a:xfrm>
                  <a:prstGeom prst="ellipse">
                    <a:avLst/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" name="타원 34"/>
                  <p:cNvSpPr/>
                  <p:nvPr/>
                </p:nvSpPr>
                <p:spPr>
                  <a:xfrm rot="1661903">
                    <a:off x="-7951795" y="-9826081"/>
                    <a:ext cx="499069" cy="158800"/>
                  </a:xfrm>
                  <a:prstGeom prst="ellipse">
                    <a:avLst/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" name="타원 35"/>
                  <p:cNvSpPr/>
                  <p:nvPr/>
                </p:nvSpPr>
                <p:spPr>
                  <a:xfrm rot="6988377">
                    <a:off x="-8178458" y="-9844517"/>
                    <a:ext cx="499073" cy="103571"/>
                  </a:xfrm>
                  <a:prstGeom prst="ellipse">
                    <a:avLst/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" name="타원 36"/>
                  <p:cNvSpPr/>
                  <p:nvPr/>
                </p:nvSpPr>
                <p:spPr>
                  <a:xfrm rot="5825040">
                    <a:off x="-8228817" y="-9831031"/>
                    <a:ext cx="381872" cy="103572"/>
                  </a:xfrm>
                  <a:prstGeom prst="ellipse">
                    <a:avLst/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" name="타원 37"/>
                  <p:cNvSpPr/>
                  <p:nvPr/>
                </p:nvSpPr>
                <p:spPr>
                  <a:xfrm rot="7938494">
                    <a:off x="-8083854" y="-9999763"/>
                    <a:ext cx="243886" cy="191532"/>
                  </a:xfrm>
                  <a:prstGeom prst="ellipse">
                    <a:avLst/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6" name="달 125"/>
                  <p:cNvSpPr/>
                  <p:nvPr/>
                </p:nvSpPr>
                <p:spPr>
                  <a:xfrm rot="19110250">
                    <a:off x="-7979102" y="-9695073"/>
                    <a:ext cx="202717" cy="636322"/>
                  </a:xfrm>
                  <a:prstGeom prst="moon">
                    <a:avLst>
                      <a:gd name="adj" fmla="val 87500"/>
                    </a:avLst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7" name="달 126"/>
                  <p:cNvSpPr/>
                  <p:nvPr/>
                </p:nvSpPr>
                <p:spPr>
                  <a:xfrm rot="16200000">
                    <a:off x="-7754796" y="-9406873"/>
                    <a:ext cx="164384" cy="364394"/>
                  </a:xfrm>
                  <a:prstGeom prst="moon">
                    <a:avLst>
                      <a:gd name="adj" fmla="val 87500"/>
                    </a:avLst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8" name="타원 127"/>
                  <p:cNvSpPr/>
                  <p:nvPr/>
                </p:nvSpPr>
                <p:spPr>
                  <a:xfrm rot="1661903">
                    <a:off x="-8036226" y="-9829525"/>
                    <a:ext cx="632123" cy="562132"/>
                  </a:xfrm>
                  <a:prstGeom prst="ellipse">
                    <a:avLst/>
                  </a:prstGeom>
                  <a:solidFill>
                    <a:srgbClr val="5F3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054" name="그룹 2053"/>
              <p:cNvGrpSpPr/>
              <p:nvPr/>
            </p:nvGrpSpPr>
            <p:grpSpPr>
              <a:xfrm>
                <a:off x="5182860" y="3243609"/>
                <a:ext cx="299812" cy="877454"/>
                <a:chOff x="4500617" y="5257106"/>
                <a:chExt cx="299812" cy="877454"/>
              </a:xfrm>
            </p:grpSpPr>
            <p:sp>
              <p:nvSpPr>
                <p:cNvPr id="98" name="자유형 97"/>
                <p:cNvSpPr/>
                <p:nvPr/>
              </p:nvSpPr>
              <p:spPr>
                <a:xfrm rot="1851063">
                  <a:off x="4500617" y="5768262"/>
                  <a:ext cx="136184" cy="180637"/>
                </a:xfrm>
                <a:custGeom>
                  <a:avLst/>
                  <a:gdLst>
                    <a:gd name="connsiteX0" fmla="*/ 146874 w 147472"/>
                    <a:gd name="connsiteY0" fmla="*/ 30920 h 277736"/>
                    <a:gd name="connsiteX1" fmla="*/ 97344 w 147472"/>
                    <a:gd name="connsiteY1" fmla="*/ 107120 h 277736"/>
                    <a:gd name="connsiteX2" fmla="*/ 87819 w 147472"/>
                    <a:gd name="connsiteY2" fmla="*/ 267140 h 277736"/>
                    <a:gd name="connsiteX3" fmla="*/ 42099 w 147472"/>
                    <a:gd name="connsiteY3" fmla="*/ 246185 h 277736"/>
                    <a:gd name="connsiteX4" fmla="*/ 189 w 147472"/>
                    <a:gd name="connsiteY4" fmla="*/ 112835 h 277736"/>
                    <a:gd name="connsiteX5" fmla="*/ 59244 w 147472"/>
                    <a:gd name="connsiteY5" fmla="*/ 4250 h 277736"/>
                    <a:gd name="connsiteX6" fmla="*/ 146874 w 147472"/>
                    <a:gd name="connsiteY6" fmla="*/ 30920 h 277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7472" h="277736">
                      <a:moveTo>
                        <a:pt x="146874" y="30920"/>
                      </a:moveTo>
                      <a:cubicBezTo>
                        <a:pt x="153224" y="48065"/>
                        <a:pt x="107187" y="67750"/>
                        <a:pt x="97344" y="107120"/>
                      </a:cubicBezTo>
                      <a:cubicBezTo>
                        <a:pt x="87501" y="146490"/>
                        <a:pt x="97026" y="243963"/>
                        <a:pt x="87819" y="267140"/>
                      </a:cubicBezTo>
                      <a:cubicBezTo>
                        <a:pt x="78612" y="290317"/>
                        <a:pt x="56704" y="271902"/>
                        <a:pt x="42099" y="246185"/>
                      </a:cubicBezTo>
                      <a:cubicBezTo>
                        <a:pt x="27494" y="220468"/>
                        <a:pt x="-2668" y="153157"/>
                        <a:pt x="189" y="112835"/>
                      </a:cubicBezTo>
                      <a:cubicBezTo>
                        <a:pt x="3046" y="72513"/>
                        <a:pt x="35114" y="18220"/>
                        <a:pt x="59244" y="4250"/>
                      </a:cubicBezTo>
                      <a:cubicBezTo>
                        <a:pt x="83374" y="-9720"/>
                        <a:pt x="140524" y="13775"/>
                        <a:pt x="146874" y="30920"/>
                      </a:cubicBezTo>
                      <a:close/>
                    </a:path>
                  </a:pathLst>
                </a:cu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052" name="그룹 2051"/>
                <p:cNvGrpSpPr/>
                <p:nvPr/>
              </p:nvGrpSpPr>
              <p:grpSpPr>
                <a:xfrm>
                  <a:off x="4547862" y="5257106"/>
                  <a:ext cx="252567" cy="166679"/>
                  <a:chOff x="4547862" y="5257106"/>
                  <a:chExt cx="252567" cy="166679"/>
                </a:xfrm>
              </p:grpSpPr>
              <p:sp>
                <p:nvSpPr>
                  <p:cNvPr id="95" name="양쪽 모서리가 둥근 사각형 94"/>
                  <p:cNvSpPr/>
                  <p:nvPr/>
                </p:nvSpPr>
                <p:spPr>
                  <a:xfrm rot="6946452" flipV="1">
                    <a:off x="4646179" y="5314389"/>
                    <a:ext cx="33244" cy="76407"/>
                  </a:xfrm>
                  <a:prstGeom prst="round2SameRect">
                    <a:avLst>
                      <a:gd name="adj1" fmla="val 43630"/>
                      <a:gd name="adj2" fmla="val 0"/>
                    </a:avLst>
                  </a:prstGeom>
                  <a:solidFill>
                    <a:srgbClr val="FBCE9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" name="모서리가 둥근 직사각형 14"/>
                  <p:cNvSpPr/>
                  <p:nvPr/>
                </p:nvSpPr>
                <p:spPr>
                  <a:xfrm rot="17281404">
                    <a:off x="4636290" y="5185750"/>
                    <a:ext cx="75711" cy="252567"/>
                  </a:xfrm>
                  <a:prstGeom prst="roundRect">
                    <a:avLst>
                      <a:gd name="adj" fmla="val 20109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2" name="직사각형 91"/>
                  <p:cNvSpPr/>
                  <p:nvPr/>
                </p:nvSpPr>
                <p:spPr>
                  <a:xfrm rot="21346452" flipV="1">
                    <a:off x="4686191" y="5381961"/>
                    <a:ext cx="87341" cy="4182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4" name="양쪽 모서리가 둥근 사각형 93"/>
                  <p:cNvSpPr/>
                  <p:nvPr/>
                </p:nvSpPr>
                <p:spPr>
                  <a:xfrm rot="10546452" flipV="1">
                    <a:off x="4677539" y="5257106"/>
                    <a:ext cx="89843" cy="125173"/>
                  </a:xfrm>
                  <a:prstGeom prst="round2SameRect">
                    <a:avLst>
                      <a:gd name="adj1" fmla="val 43630"/>
                      <a:gd name="adj2" fmla="val 0"/>
                    </a:avLst>
                  </a:prstGeom>
                  <a:solidFill>
                    <a:srgbClr val="FBCE9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71" name="직사각형 70"/>
                <p:cNvSpPr/>
                <p:nvPr/>
              </p:nvSpPr>
              <p:spPr>
                <a:xfrm rot="3821764" flipV="1">
                  <a:off x="4611361" y="5717390"/>
                  <a:ext cx="96028" cy="154587"/>
                </a:xfrm>
                <a:prstGeom prst="rect">
                  <a:avLst/>
                </a:pr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직사각형 71"/>
                <p:cNvSpPr/>
                <p:nvPr/>
              </p:nvSpPr>
              <p:spPr>
                <a:xfrm rot="21346452" flipV="1">
                  <a:off x="4690361" y="5409045"/>
                  <a:ext cx="96028" cy="215871"/>
                </a:xfrm>
                <a:prstGeom prst="rect">
                  <a:avLst/>
                </a:pr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타원 72"/>
                <p:cNvSpPr/>
                <p:nvPr/>
              </p:nvSpPr>
              <p:spPr>
                <a:xfrm rot="18555140" flipV="1">
                  <a:off x="4565610" y="5839756"/>
                  <a:ext cx="147772" cy="65543"/>
                </a:xfrm>
                <a:prstGeom prst="ellipse">
                  <a:avLst/>
                </a:pr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자유형 74"/>
                <p:cNvSpPr/>
                <p:nvPr/>
              </p:nvSpPr>
              <p:spPr>
                <a:xfrm rot="21346452" flipV="1">
                  <a:off x="4684651" y="5578966"/>
                  <a:ext cx="115600" cy="224207"/>
                </a:xfrm>
                <a:custGeom>
                  <a:avLst/>
                  <a:gdLst>
                    <a:gd name="connsiteX0" fmla="*/ 272 w 261881"/>
                    <a:gd name="connsiteY0" fmla="*/ 123730 h 507917"/>
                    <a:gd name="connsiteX1" fmla="*/ 30752 w 261881"/>
                    <a:gd name="connsiteY1" fmla="*/ 226600 h 507917"/>
                    <a:gd name="connsiteX2" fmla="*/ 49802 w 261881"/>
                    <a:gd name="connsiteY2" fmla="*/ 478060 h 507917"/>
                    <a:gd name="connsiteX3" fmla="*/ 84092 w 261881"/>
                    <a:gd name="connsiteY3" fmla="*/ 497110 h 507917"/>
                    <a:gd name="connsiteX4" fmla="*/ 186962 w 261881"/>
                    <a:gd name="connsiteY4" fmla="*/ 504730 h 507917"/>
                    <a:gd name="connsiteX5" fmla="*/ 259352 w 261881"/>
                    <a:gd name="connsiteY5" fmla="*/ 443770 h 507917"/>
                    <a:gd name="connsiteX6" fmla="*/ 240302 w 261881"/>
                    <a:gd name="connsiteY6" fmla="*/ 192310 h 507917"/>
                    <a:gd name="connsiteX7" fmla="*/ 190772 w 261881"/>
                    <a:gd name="connsiteY7" fmla="*/ 39910 h 507917"/>
                    <a:gd name="connsiteX8" fmla="*/ 95522 w 261881"/>
                    <a:gd name="connsiteY8" fmla="*/ 1810 h 507917"/>
                    <a:gd name="connsiteX9" fmla="*/ 49802 w 261881"/>
                    <a:gd name="connsiteY9" fmla="*/ 81820 h 507917"/>
                    <a:gd name="connsiteX10" fmla="*/ 272 w 261881"/>
                    <a:gd name="connsiteY10" fmla="*/ 123730 h 507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61881" h="507917">
                      <a:moveTo>
                        <a:pt x="272" y="123730"/>
                      </a:moveTo>
                      <a:cubicBezTo>
                        <a:pt x="-2903" y="147860"/>
                        <a:pt x="22497" y="167545"/>
                        <a:pt x="30752" y="226600"/>
                      </a:cubicBezTo>
                      <a:cubicBezTo>
                        <a:pt x="39007" y="285655"/>
                        <a:pt x="40912" y="432975"/>
                        <a:pt x="49802" y="478060"/>
                      </a:cubicBezTo>
                      <a:cubicBezTo>
                        <a:pt x="58692" y="523145"/>
                        <a:pt x="61232" y="492665"/>
                        <a:pt x="84092" y="497110"/>
                      </a:cubicBezTo>
                      <a:cubicBezTo>
                        <a:pt x="106952" y="501555"/>
                        <a:pt x="157752" y="513620"/>
                        <a:pt x="186962" y="504730"/>
                      </a:cubicBezTo>
                      <a:cubicBezTo>
                        <a:pt x="216172" y="495840"/>
                        <a:pt x="250462" y="495840"/>
                        <a:pt x="259352" y="443770"/>
                      </a:cubicBezTo>
                      <a:cubicBezTo>
                        <a:pt x="268242" y="391700"/>
                        <a:pt x="251732" y="259620"/>
                        <a:pt x="240302" y="192310"/>
                      </a:cubicBezTo>
                      <a:cubicBezTo>
                        <a:pt x="228872" y="125000"/>
                        <a:pt x="214902" y="71660"/>
                        <a:pt x="190772" y="39910"/>
                      </a:cubicBezTo>
                      <a:cubicBezTo>
                        <a:pt x="166642" y="8160"/>
                        <a:pt x="119017" y="-5175"/>
                        <a:pt x="95522" y="1810"/>
                      </a:cubicBezTo>
                      <a:cubicBezTo>
                        <a:pt x="72027" y="8795"/>
                        <a:pt x="64407" y="63405"/>
                        <a:pt x="49802" y="81820"/>
                      </a:cubicBezTo>
                      <a:cubicBezTo>
                        <a:pt x="35197" y="100235"/>
                        <a:pt x="3447" y="99600"/>
                        <a:pt x="272" y="123730"/>
                      </a:cubicBezTo>
                      <a:close/>
                    </a:path>
                  </a:pathLst>
                </a:cu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직사각형 79"/>
                <p:cNvSpPr/>
                <p:nvPr/>
              </p:nvSpPr>
              <p:spPr>
                <a:xfrm rot="905177" flipV="1">
                  <a:off x="4548955" y="5810286"/>
                  <a:ext cx="96028" cy="49242"/>
                </a:xfrm>
                <a:prstGeom prst="rect">
                  <a:avLst/>
                </a:pr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48" name="자유형 2047"/>
                <p:cNvSpPr/>
                <p:nvPr/>
              </p:nvSpPr>
              <p:spPr>
                <a:xfrm>
                  <a:off x="4511170" y="5876553"/>
                  <a:ext cx="136184" cy="258007"/>
                </a:xfrm>
                <a:custGeom>
                  <a:avLst/>
                  <a:gdLst>
                    <a:gd name="connsiteX0" fmla="*/ 146874 w 147472"/>
                    <a:gd name="connsiteY0" fmla="*/ 30920 h 277736"/>
                    <a:gd name="connsiteX1" fmla="*/ 97344 w 147472"/>
                    <a:gd name="connsiteY1" fmla="*/ 107120 h 277736"/>
                    <a:gd name="connsiteX2" fmla="*/ 87819 w 147472"/>
                    <a:gd name="connsiteY2" fmla="*/ 267140 h 277736"/>
                    <a:gd name="connsiteX3" fmla="*/ 42099 w 147472"/>
                    <a:gd name="connsiteY3" fmla="*/ 246185 h 277736"/>
                    <a:gd name="connsiteX4" fmla="*/ 189 w 147472"/>
                    <a:gd name="connsiteY4" fmla="*/ 112835 h 277736"/>
                    <a:gd name="connsiteX5" fmla="*/ 59244 w 147472"/>
                    <a:gd name="connsiteY5" fmla="*/ 4250 h 277736"/>
                    <a:gd name="connsiteX6" fmla="*/ 146874 w 147472"/>
                    <a:gd name="connsiteY6" fmla="*/ 30920 h 277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7472" h="277736">
                      <a:moveTo>
                        <a:pt x="146874" y="30920"/>
                      </a:moveTo>
                      <a:cubicBezTo>
                        <a:pt x="153224" y="48065"/>
                        <a:pt x="107187" y="67750"/>
                        <a:pt x="97344" y="107120"/>
                      </a:cubicBezTo>
                      <a:cubicBezTo>
                        <a:pt x="87501" y="146490"/>
                        <a:pt x="97026" y="243963"/>
                        <a:pt x="87819" y="267140"/>
                      </a:cubicBezTo>
                      <a:cubicBezTo>
                        <a:pt x="78612" y="290317"/>
                        <a:pt x="56704" y="271902"/>
                        <a:pt x="42099" y="246185"/>
                      </a:cubicBezTo>
                      <a:cubicBezTo>
                        <a:pt x="27494" y="220468"/>
                        <a:pt x="-2668" y="153157"/>
                        <a:pt x="189" y="112835"/>
                      </a:cubicBezTo>
                      <a:cubicBezTo>
                        <a:pt x="3046" y="72513"/>
                        <a:pt x="35114" y="18220"/>
                        <a:pt x="59244" y="4250"/>
                      </a:cubicBezTo>
                      <a:cubicBezTo>
                        <a:pt x="83374" y="-9720"/>
                        <a:pt x="140524" y="13775"/>
                        <a:pt x="146874" y="30920"/>
                      </a:cubicBezTo>
                      <a:close/>
                    </a:path>
                  </a:pathLst>
                </a:cu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51" name="자유형 2050"/>
                <p:cNvSpPr/>
                <p:nvPr/>
              </p:nvSpPr>
              <p:spPr>
                <a:xfrm>
                  <a:off x="4511170" y="5772024"/>
                  <a:ext cx="264803" cy="162899"/>
                </a:xfrm>
                <a:custGeom>
                  <a:avLst/>
                  <a:gdLst>
                    <a:gd name="connsiteX0" fmla="*/ 72390 w 196678"/>
                    <a:gd name="connsiteY0" fmla="*/ 135286 h 139529"/>
                    <a:gd name="connsiteX1" fmla="*/ 194310 w 196678"/>
                    <a:gd name="connsiteY1" fmla="*/ 15271 h 139529"/>
                    <a:gd name="connsiteX2" fmla="*/ 142875 w 196678"/>
                    <a:gd name="connsiteY2" fmla="*/ 7651 h 139529"/>
                    <a:gd name="connsiteX3" fmla="*/ 20955 w 196678"/>
                    <a:gd name="connsiteY3" fmla="*/ 70516 h 139529"/>
                    <a:gd name="connsiteX4" fmla="*/ 3810 w 196678"/>
                    <a:gd name="connsiteY4" fmla="*/ 108616 h 139529"/>
                    <a:gd name="connsiteX5" fmla="*/ 72390 w 196678"/>
                    <a:gd name="connsiteY5" fmla="*/ 135286 h 139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6678" h="139529">
                      <a:moveTo>
                        <a:pt x="72390" y="135286"/>
                      </a:moveTo>
                      <a:cubicBezTo>
                        <a:pt x="104140" y="119728"/>
                        <a:pt x="182563" y="36543"/>
                        <a:pt x="194310" y="15271"/>
                      </a:cubicBezTo>
                      <a:cubicBezTo>
                        <a:pt x="206057" y="-6001"/>
                        <a:pt x="171767" y="-1556"/>
                        <a:pt x="142875" y="7651"/>
                      </a:cubicBezTo>
                      <a:cubicBezTo>
                        <a:pt x="113983" y="16858"/>
                        <a:pt x="44132" y="53689"/>
                        <a:pt x="20955" y="70516"/>
                      </a:cubicBezTo>
                      <a:cubicBezTo>
                        <a:pt x="-2222" y="87343"/>
                        <a:pt x="-3175" y="97821"/>
                        <a:pt x="3810" y="108616"/>
                      </a:cubicBezTo>
                      <a:cubicBezTo>
                        <a:pt x="10795" y="119411"/>
                        <a:pt x="40640" y="150844"/>
                        <a:pt x="72390" y="135286"/>
                      </a:cubicBezTo>
                      <a:close/>
                    </a:path>
                  </a:pathLst>
                </a:cu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057" name="순서도: 저장 데이터 2056"/>
              <p:cNvSpPr/>
              <p:nvPr/>
            </p:nvSpPr>
            <p:spPr>
              <a:xfrm rot="16200000">
                <a:off x="5075887" y="3693175"/>
                <a:ext cx="60991" cy="191581"/>
              </a:xfrm>
              <a:prstGeom prst="flowChartOnlineStorag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064" name="그룹 2063"/>
              <p:cNvGrpSpPr/>
              <p:nvPr/>
            </p:nvGrpSpPr>
            <p:grpSpPr>
              <a:xfrm>
                <a:off x="4579548" y="3788512"/>
                <a:ext cx="420545" cy="418246"/>
                <a:chOff x="4579548" y="3788512"/>
                <a:chExt cx="420545" cy="418246"/>
              </a:xfrm>
            </p:grpSpPr>
            <p:sp>
              <p:nvSpPr>
                <p:cNvPr id="76" name="직사각형 75"/>
                <p:cNvSpPr/>
                <p:nvPr/>
              </p:nvSpPr>
              <p:spPr>
                <a:xfrm rot="2033121">
                  <a:off x="4799151" y="3940530"/>
                  <a:ext cx="96028" cy="215872"/>
                </a:xfrm>
                <a:prstGeom prst="rect">
                  <a:avLst/>
                </a:pr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" name="자유형 76"/>
                <p:cNvSpPr/>
                <p:nvPr/>
              </p:nvSpPr>
              <p:spPr>
                <a:xfrm rot="21180873" flipH="1">
                  <a:off x="4915418" y="3886284"/>
                  <a:ext cx="84675" cy="177777"/>
                </a:xfrm>
                <a:custGeom>
                  <a:avLst/>
                  <a:gdLst>
                    <a:gd name="connsiteX0" fmla="*/ 149610 w 431711"/>
                    <a:gd name="connsiteY0" fmla="*/ 523118 h 523118"/>
                    <a:gd name="connsiteX1" fmla="*/ 218190 w 431711"/>
                    <a:gd name="connsiteY1" fmla="*/ 366908 h 523118"/>
                    <a:gd name="connsiteX2" fmla="*/ 355350 w 431711"/>
                    <a:gd name="connsiteY2" fmla="*/ 313568 h 523118"/>
                    <a:gd name="connsiteX3" fmla="*/ 389640 w 431711"/>
                    <a:gd name="connsiteY3" fmla="*/ 328808 h 523118"/>
                    <a:gd name="connsiteX4" fmla="*/ 427740 w 431711"/>
                    <a:gd name="connsiteY4" fmla="*/ 168788 h 523118"/>
                    <a:gd name="connsiteX5" fmla="*/ 286770 w 431711"/>
                    <a:gd name="connsiteY5" fmla="*/ 4958 h 523118"/>
                    <a:gd name="connsiteX6" fmla="*/ 65790 w 431711"/>
                    <a:gd name="connsiteY6" fmla="*/ 54488 h 523118"/>
                    <a:gd name="connsiteX7" fmla="*/ 1020 w 431711"/>
                    <a:gd name="connsiteY7" fmla="*/ 176408 h 523118"/>
                    <a:gd name="connsiteX8" fmla="*/ 103890 w 431711"/>
                    <a:gd name="connsiteY8" fmla="*/ 332618 h 523118"/>
                    <a:gd name="connsiteX9" fmla="*/ 191520 w 431711"/>
                    <a:gd name="connsiteY9" fmla="*/ 389768 h 523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31711" h="523118">
                      <a:moveTo>
                        <a:pt x="149610" y="523118"/>
                      </a:moveTo>
                      <a:cubicBezTo>
                        <a:pt x="166755" y="462475"/>
                        <a:pt x="183900" y="401833"/>
                        <a:pt x="218190" y="366908"/>
                      </a:cubicBezTo>
                      <a:cubicBezTo>
                        <a:pt x="252480" y="331983"/>
                        <a:pt x="326775" y="319918"/>
                        <a:pt x="355350" y="313568"/>
                      </a:cubicBezTo>
                      <a:cubicBezTo>
                        <a:pt x="383925" y="307218"/>
                        <a:pt x="377575" y="352938"/>
                        <a:pt x="389640" y="328808"/>
                      </a:cubicBezTo>
                      <a:cubicBezTo>
                        <a:pt x="401705" y="304678"/>
                        <a:pt x="444885" y="222763"/>
                        <a:pt x="427740" y="168788"/>
                      </a:cubicBezTo>
                      <a:cubicBezTo>
                        <a:pt x="410595" y="114813"/>
                        <a:pt x="347095" y="24008"/>
                        <a:pt x="286770" y="4958"/>
                      </a:cubicBezTo>
                      <a:cubicBezTo>
                        <a:pt x="226445" y="-14092"/>
                        <a:pt x="113415" y="25913"/>
                        <a:pt x="65790" y="54488"/>
                      </a:cubicBezTo>
                      <a:cubicBezTo>
                        <a:pt x="18165" y="83063"/>
                        <a:pt x="-5330" y="130053"/>
                        <a:pt x="1020" y="176408"/>
                      </a:cubicBezTo>
                      <a:cubicBezTo>
                        <a:pt x="7370" y="222763"/>
                        <a:pt x="72140" y="297058"/>
                        <a:pt x="103890" y="332618"/>
                      </a:cubicBezTo>
                      <a:cubicBezTo>
                        <a:pt x="135640" y="368178"/>
                        <a:pt x="163580" y="378973"/>
                        <a:pt x="191520" y="389768"/>
                      </a:cubicBezTo>
                    </a:path>
                  </a:pathLst>
                </a:cu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자유형 77"/>
                <p:cNvSpPr/>
                <p:nvPr/>
              </p:nvSpPr>
              <p:spPr>
                <a:xfrm rot="13080873">
                  <a:off x="4855628" y="3825344"/>
                  <a:ext cx="115602" cy="224207"/>
                </a:xfrm>
                <a:custGeom>
                  <a:avLst/>
                  <a:gdLst>
                    <a:gd name="connsiteX0" fmla="*/ 272 w 261881"/>
                    <a:gd name="connsiteY0" fmla="*/ 123730 h 507917"/>
                    <a:gd name="connsiteX1" fmla="*/ 30752 w 261881"/>
                    <a:gd name="connsiteY1" fmla="*/ 226600 h 507917"/>
                    <a:gd name="connsiteX2" fmla="*/ 49802 w 261881"/>
                    <a:gd name="connsiteY2" fmla="*/ 478060 h 507917"/>
                    <a:gd name="connsiteX3" fmla="*/ 84092 w 261881"/>
                    <a:gd name="connsiteY3" fmla="*/ 497110 h 507917"/>
                    <a:gd name="connsiteX4" fmla="*/ 186962 w 261881"/>
                    <a:gd name="connsiteY4" fmla="*/ 504730 h 507917"/>
                    <a:gd name="connsiteX5" fmla="*/ 259352 w 261881"/>
                    <a:gd name="connsiteY5" fmla="*/ 443770 h 507917"/>
                    <a:gd name="connsiteX6" fmla="*/ 240302 w 261881"/>
                    <a:gd name="connsiteY6" fmla="*/ 192310 h 507917"/>
                    <a:gd name="connsiteX7" fmla="*/ 190772 w 261881"/>
                    <a:gd name="connsiteY7" fmla="*/ 39910 h 507917"/>
                    <a:gd name="connsiteX8" fmla="*/ 95522 w 261881"/>
                    <a:gd name="connsiteY8" fmla="*/ 1810 h 507917"/>
                    <a:gd name="connsiteX9" fmla="*/ 49802 w 261881"/>
                    <a:gd name="connsiteY9" fmla="*/ 81820 h 507917"/>
                    <a:gd name="connsiteX10" fmla="*/ 272 w 261881"/>
                    <a:gd name="connsiteY10" fmla="*/ 123730 h 507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61881" h="507917">
                      <a:moveTo>
                        <a:pt x="272" y="123730"/>
                      </a:moveTo>
                      <a:cubicBezTo>
                        <a:pt x="-2903" y="147860"/>
                        <a:pt x="22497" y="167545"/>
                        <a:pt x="30752" y="226600"/>
                      </a:cubicBezTo>
                      <a:cubicBezTo>
                        <a:pt x="39007" y="285655"/>
                        <a:pt x="40912" y="432975"/>
                        <a:pt x="49802" y="478060"/>
                      </a:cubicBezTo>
                      <a:cubicBezTo>
                        <a:pt x="58692" y="523145"/>
                        <a:pt x="61232" y="492665"/>
                        <a:pt x="84092" y="497110"/>
                      </a:cubicBezTo>
                      <a:cubicBezTo>
                        <a:pt x="106952" y="501555"/>
                        <a:pt x="157752" y="513620"/>
                        <a:pt x="186962" y="504730"/>
                      </a:cubicBezTo>
                      <a:cubicBezTo>
                        <a:pt x="216172" y="495840"/>
                        <a:pt x="250462" y="495840"/>
                        <a:pt x="259352" y="443770"/>
                      </a:cubicBezTo>
                      <a:cubicBezTo>
                        <a:pt x="268242" y="391700"/>
                        <a:pt x="251732" y="259620"/>
                        <a:pt x="240302" y="192310"/>
                      </a:cubicBezTo>
                      <a:cubicBezTo>
                        <a:pt x="228872" y="125000"/>
                        <a:pt x="214902" y="71660"/>
                        <a:pt x="190772" y="39910"/>
                      </a:cubicBezTo>
                      <a:cubicBezTo>
                        <a:pt x="166642" y="8160"/>
                        <a:pt x="119017" y="-5175"/>
                        <a:pt x="95522" y="1810"/>
                      </a:cubicBezTo>
                      <a:cubicBezTo>
                        <a:pt x="72027" y="8795"/>
                        <a:pt x="64407" y="63405"/>
                        <a:pt x="49802" y="81820"/>
                      </a:cubicBezTo>
                      <a:cubicBezTo>
                        <a:pt x="35197" y="100235"/>
                        <a:pt x="3447" y="99600"/>
                        <a:pt x="272" y="123730"/>
                      </a:cubicBezTo>
                      <a:close/>
                    </a:path>
                  </a:pathLst>
                </a:custGeom>
                <a:solidFill>
                  <a:srgbClr val="C70B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9" name="그룹 78"/>
                <p:cNvGrpSpPr/>
                <p:nvPr/>
              </p:nvGrpSpPr>
              <p:grpSpPr>
                <a:xfrm rot="21180873">
                  <a:off x="4647934" y="3895741"/>
                  <a:ext cx="175859" cy="311017"/>
                  <a:chOff x="-9744406" y="-9049424"/>
                  <a:chExt cx="398391" cy="704571"/>
                </a:xfrm>
                <a:solidFill>
                  <a:srgbClr val="92D050"/>
                </a:solidFill>
              </p:grpSpPr>
              <p:sp>
                <p:nvSpPr>
                  <p:cNvPr id="81" name="직사각형 80"/>
                  <p:cNvSpPr/>
                  <p:nvPr/>
                </p:nvSpPr>
                <p:spPr>
                  <a:xfrm rot="20768029">
                    <a:off x="-9744406" y="-9049424"/>
                    <a:ext cx="217544" cy="489035"/>
                  </a:xfrm>
                  <a:prstGeom prst="rect">
                    <a:avLst/>
                  </a:prstGeom>
                  <a:solidFill>
                    <a:srgbClr val="C70B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" name="자유형 81"/>
                  <p:cNvSpPr/>
                  <p:nvPr/>
                </p:nvSpPr>
                <p:spPr>
                  <a:xfrm rot="5400000">
                    <a:off x="-9585546" y="-8594497"/>
                    <a:ext cx="261881" cy="217181"/>
                  </a:xfrm>
                  <a:custGeom>
                    <a:avLst/>
                    <a:gdLst>
                      <a:gd name="connsiteX0" fmla="*/ 272 w 261881"/>
                      <a:gd name="connsiteY0" fmla="*/ 123730 h 507917"/>
                      <a:gd name="connsiteX1" fmla="*/ 30752 w 261881"/>
                      <a:gd name="connsiteY1" fmla="*/ 226600 h 507917"/>
                      <a:gd name="connsiteX2" fmla="*/ 49802 w 261881"/>
                      <a:gd name="connsiteY2" fmla="*/ 478060 h 507917"/>
                      <a:gd name="connsiteX3" fmla="*/ 84092 w 261881"/>
                      <a:gd name="connsiteY3" fmla="*/ 497110 h 507917"/>
                      <a:gd name="connsiteX4" fmla="*/ 186962 w 261881"/>
                      <a:gd name="connsiteY4" fmla="*/ 504730 h 507917"/>
                      <a:gd name="connsiteX5" fmla="*/ 259352 w 261881"/>
                      <a:gd name="connsiteY5" fmla="*/ 443770 h 507917"/>
                      <a:gd name="connsiteX6" fmla="*/ 240302 w 261881"/>
                      <a:gd name="connsiteY6" fmla="*/ 192310 h 507917"/>
                      <a:gd name="connsiteX7" fmla="*/ 190772 w 261881"/>
                      <a:gd name="connsiteY7" fmla="*/ 39910 h 507917"/>
                      <a:gd name="connsiteX8" fmla="*/ 95522 w 261881"/>
                      <a:gd name="connsiteY8" fmla="*/ 1810 h 507917"/>
                      <a:gd name="connsiteX9" fmla="*/ 49802 w 261881"/>
                      <a:gd name="connsiteY9" fmla="*/ 81820 h 507917"/>
                      <a:gd name="connsiteX10" fmla="*/ 272 w 261881"/>
                      <a:gd name="connsiteY10" fmla="*/ 123730 h 5079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1881" h="507917">
                        <a:moveTo>
                          <a:pt x="272" y="123730"/>
                        </a:moveTo>
                        <a:cubicBezTo>
                          <a:pt x="-2903" y="147860"/>
                          <a:pt x="22497" y="167545"/>
                          <a:pt x="30752" y="226600"/>
                        </a:cubicBezTo>
                        <a:cubicBezTo>
                          <a:pt x="39007" y="285655"/>
                          <a:pt x="40912" y="432975"/>
                          <a:pt x="49802" y="478060"/>
                        </a:cubicBezTo>
                        <a:cubicBezTo>
                          <a:pt x="58692" y="523145"/>
                          <a:pt x="61232" y="492665"/>
                          <a:pt x="84092" y="497110"/>
                        </a:cubicBezTo>
                        <a:cubicBezTo>
                          <a:pt x="106952" y="501555"/>
                          <a:pt x="157752" y="513620"/>
                          <a:pt x="186962" y="504730"/>
                        </a:cubicBezTo>
                        <a:cubicBezTo>
                          <a:pt x="216172" y="495840"/>
                          <a:pt x="250462" y="495840"/>
                          <a:pt x="259352" y="443770"/>
                        </a:cubicBezTo>
                        <a:cubicBezTo>
                          <a:pt x="268242" y="391700"/>
                          <a:pt x="251732" y="259620"/>
                          <a:pt x="240302" y="192310"/>
                        </a:cubicBezTo>
                        <a:cubicBezTo>
                          <a:pt x="228872" y="125000"/>
                          <a:pt x="214902" y="71660"/>
                          <a:pt x="190772" y="39910"/>
                        </a:cubicBezTo>
                        <a:cubicBezTo>
                          <a:pt x="166642" y="8160"/>
                          <a:pt x="119017" y="-5175"/>
                          <a:pt x="95522" y="1810"/>
                        </a:cubicBezTo>
                        <a:cubicBezTo>
                          <a:pt x="72027" y="8795"/>
                          <a:pt x="64407" y="63405"/>
                          <a:pt x="49802" y="81820"/>
                        </a:cubicBezTo>
                        <a:cubicBezTo>
                          <a:pt x="35197" y="100235"/>
                          <a:pt x="3447" y="99600"/>
                          <a:pt x="272" y="123730"/>
                        </a:cubicBezTo>
                        <a:close/>
                      </a:path>
                    </a:pathLst>
                  </a:custGeom>
                  <a:solidFill>
                    <a:srgbClr val="C70B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" name="자유형 82"/>
                  <p:cNvSpPr/>
                  <p:nvPr/>
                </p:nvSpPr>
                <p:spPr>
                  <a:xfrm rot="9474266">
                    <a:off x="-9653348" y="-8628030"/>
                    <a:ext cx="261881" cy="283177"/>
                  </a:xfrm>
                  <a:custGeom>
                    <a:avLst/>
                    <a:gdLst>
                      <a:gd name="connsiteX0" fmla="*/ 272 w 261881"/>
                      <a:gd name="connsiteY0" fmla="*/ 123730 h 507917"/>
                      <a:gd name="connsiteX1" fmla="*/ 30752 w 261881"/>
                      <a:gd name="connsiteY1" fmla="*/ 226600 h 507917"/>
                      <a:gd name="connsiteX2" fmla="*/ 49802 w 261881"/>
                      <a:gd name="connsiteY2" fmla="*/ 478060 h 507917"/>
                      <a:gd name="connsiteX3" fmla="*/ 84092 w 261881"/>
                      <a:gd name="connsiteY3" fmla="*/ 497110 h 507917"/>
                      <a:gd name="connsiteX4" fmla="*/ 186962 w 261881"/>
                      <a:gd name="connsiteY4" fmla="*/ 504730 h 507917"/>
                      <a:gd name="connsiteX5" fmla="*/ 259352 w 261881"/>
                      <a:gd name="connsiteY5" fmla="*/ 443770 h 507917"/>
                      <a:gd name="connsiteX6" fmla="*/ 240302 w 261881"/>
                      <a:gd name="connsiteY6" fmla="*/ 192310 h 507917"/>
                      <a:gd name="connsiteX7" fmla="*/ 190772 w 261881"/>
                      <a:gd name="connsiteY7" fmla="*/ 39910 h 507917"/>
                      <a:gd name="connsiteX8" fmla="*/ 95522 w 261881"/>
                      <a:gd name="connsiteY8" fmla="*/ 1810 h 507917"/>
                      <a:gd name="connsiteX9" fmla="*/ 49802 w 261881"/>
                      <a:gd name="connsiteY9" fmla="*/ 81820 h 507917"/>
                      <a:gd name="connsiteX10" fmla="*/ 272 w 261881"/>
                      <a:gd name="connsiteY10" fmla="*/ 123730 h 5079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1881" h="507917">
                        <a:moveTo>
                          <a:pt x="272" y="123730"/>
                        </a:moveTo>
                        <a:cubicBezTo>
                          <a:pt x="-2903" y="147860"/>
                          <a:pt x="22497" y="167545"/>
                          <a:pt x="30752" y="226600"/>
                        </a:cubicBezTo>
                        <a:cubicBezTo>
                          <a:pt x="39007" y="285655"/>
                          <a:pt x="40912" y="432975"/>
                          <a:pt x="49802" y="478060"/>
                        </a:cubicBezTo>
                        <a:cubicBezTo>
                          <a:pt x="58692" y="523145"/>
                          <a:pt x="61232" y="492665"/>
                          <a:pt x="84092" y="497110"/>
                        </a:cubicBezTo>
                        <a:cubicBezTo>
                          <a:pt x="106952" y="501555"/>
                          <a:pt x="157752" y="513620"/>
                          <a:pt x="186962" y="504730"/>
                        </a:cubicBezTo>
                        <a:cubicBezTo>
                          <a:pt x="216172" y="495840"/>
                          <a:pt x="250462" y="495840"/>
                          <a:pt x="259352" y="443770"/>
                        </a:cubicBezTo>
                        <a:cubicBezTo>
                          <a:pt x="268242" y="391700"/>
                          <a:pt x="251732" y="259620"/>
                          <a:pt x="240302" y="192310"/>
                        </a:cubicBezTo>
                        <a:cubicBezTo>
                          <a:pt x="228872" y="125000"/>
                          <a:pt x="214902" y="71660"/>
                          <a:pt x="190772" y="39910"/>
                        </a:cubicBezTo>
                        <a:cubicBezTo>
                          <a:pt x="166642" y="8160"/>
                          <a:pt x="119017" y="-5175"/>
                          <a:pt x="95522" y="1810"/>
                        </a:cubicBezTo>
                        <a:cubicBezTo>
                          <a:pt x="72027" y="8795"/>
                          <a:pt x="64407" y="63405"/>
                          <a:pt x="49802" y="81820"/>
                        </a:cubicBezTo>
                        <a:cubicBezTo>
                          <a:pt x="35197" y="100235"/>
                          <a:pt x="3447" y="99600"/>
                          <a:pt x="272" y="123730"/>
                        </a:cubicBezTo>
                        <a:close/>
                      </a:path>
                    </a:pathLst>
                  </a:custGeom>
                  <a:solidFill>
                    <a:srgbClr val="C70B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4" name="자유형 83"/>
                  <p:cNvSpPr/>
                  <p:nvPr/>
                </p:nvSpPr>
                <p:spPr>
                  <a:xfrm rot="8469766">
                    <a:off x="-9598405" y="-8668693"/>
                    <a:ext cx="147859" cy="92623"/>
                  </a:xfrm>
                  <a:custGeom>
                    <a:avLst/>
                    <a:gdLst>
                      <a:gd name="connsiteX0" fmla="*/ 272 w 261881"/>
                      <a:gd name="connsiteY0" fmla="*/ 123730 h 507917"/>
                      <a:gd name="connsiteX1" fmla="*/ 30752 w 261881"/>
                      <a:gd name="connsiteY1" fmla="*/ 226600 h 507917"/>
                      <a:gd name="connsiteX2" fmla="*/ 49802 w 261881"/>
                      <a:gd name="connsiteY2" fmla="*/ 478060 h 507917"/>
                      <a:gd name="connsiteX3" fmla="*/ 84092 w 261881"/>
                      <a:gd name="connsiteY3" fmla="*/ 497110 h 507917"/>
                      <a:gd name="connsiteX4" fmla="*/ 186962 w 261881"/>
                      <a:gd name="connsiteY4" fmla="*/ 504730 h 507917"/>
                      <a:gd name="connsiteX5" fmla="*/ 259352 w 261881"/>
                      <a:gd name="connsiteY5" fmla="*/ 443770 h 507917"/>
                      <a:gd name="connsiteX6" fmla="*/ 240302 w 261881"/>
                      <a:gd name="connsiteY6" fmla="*/ 192310 h 507917"/>
                      <a:gd name="connsiteX7" fmla="*/ 190772 w 261881"/>
                      <a:gd name="connsiteY7" fmla="*/ 39910 h 507917"/>
                      <a:gd name="connsiteX8" fmla="*/ 95522 w 261881"/>
                      <a:gd name="connsiteY8" fmla="*/ 1810 h 507917"/>
                      <a:gd name="connsiteX9" fmla="*/ 49802 w 261881"/>
                      <a:gd name="connsiteY9" fmla="*/ 81820 h 507917"/>
                      <a:gd name="connsiteX10" fmla="*/ 272 w 261881"/>
                      <a:gd name="connsiteY10" fmla="*/ 123730 h 5079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1881" h="507917">
                        <a:moveTo>
                          <a:pt x="272" y="123730"/>
                        </a:moveTo>
                        <a:cubicBezTo>
                          <a:pt x="-2903" y="147860"/>
                          <a:pt x="22497" y="167545"/>
                          <a:pt x="30752" y="226600"/>
                        </a:cubicBezTo>
                        <a:cubicBezTo>
                          <a:pt x="39007" y="285655"/>
                          <a:pt x="40912" y="432975"/>
                          <a:pt x="49802" y="478060"/>
                        </a:cubicBezTo>
                        <a:cubicBezTo>
                          <a:pt x="58692" y="523145"/>
                          <a:pt x="61232" y="492665"/>
                          <a:pt x="84092" y="497110"/>
                        </a:cubicBezTo>
                        <a:cubicBezTo>
                          <a:pt x="106952" y="501555"/>
                          <a:pt x="157752" y="513620"/>
                          <a:pt x="186962" y="504730"/>
                        </a:cubicBezTo>
                        <a:cubicBezTo>
                          <a:pt x="216172" y="495840"/>
                          <a:pt x="250462" y="495840"/>
                          <a:pt x="259352" y="443770"/>
                        </a:cubicBezTo>
                        <a:cubicBezTo>
                          <a:pt x="268242" y="391700"/>
                          <a:pt x="251732" y="259620"/>
                          <a:pt x="240302" y="192310"/>
                        </a:cubicBezTo>
                        <a:cubicBezTo>
                          <a:pt x="228872" y="125000"/>
                          <a:pt x="214902" y="71660"/>
                          <a:pt x="190772" y="39910"/>
                        </a:cubicBezTo>
                        <a:cubicBezTo>
                          <a:pt x="166642" y="8160"/>
                          <a:pt x="119017" y="-5175"/>
                          <a:pt x="95522" y="1810"/>
                        </a:cubicBezTo>
                        <a:cubicBezTo>
                          <a:pt x="72027" y="8795"/>
                          <a:pt x="64407" y="63405"/>
                          <a:pt x="49802" y="81820"/>
                        </a:cubicBezTo>
                        <a:cubicBezTo>
                          <a:pt x="35197" y="100235"/>
                          <a:pt x="3447" y="99600"/>
                          <a:pt x="272" y="123730"/>
                        </a:cubicBezTo>
                        <a:close/>
                      </a:path>
                    </a:pathLst>
                  </a:custGeom>
                  <a:solidFill>
                    <a:srgbClr val="C70B1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063" name="그룹 2062"/>
                <p:cNvGrpSpPr/>
                <p:nvPr/>
              </p:nvGrpSpPr>
              <p:grpSpPr>
                <a:xfrm>
                  <a:off x="4579548" y="3788512"/>
                  <a:ext cx="109120" cy="120854"/>
                  <a:chOff x="4579548" y="3788512"/>
                  <a:chExt cx="109120" cy="120854"/>
                </a:xfrm>
              </p:grpSpPr>
              <p:sp>
                <p:nvSpPr>
                  <p:cNvPr id="90" name="양쪽 모서리가 둥근 사각형 89"/>
                  <p:cNvSpPr/>
                  <p:nvPr/>
                </p:nvSpPr>
                <p:spPr>
                  <a:xfrm rot="2374074">
                    <a:off x="4650363" y="3801965"/>
                    <a:ext cx="33244" cy="76407"/>
                  </a:xfrm>
                  <a:prstGeom prst="round2SameRect">
                    <a:avLst>
                      <a:gd name="adj1" fmla="val 43630"/>
                      <a:gd name="adj2" fmla="val 0"/>
                    </a:avLst>
                  </a:prstGeom>
                  <a:solidFill>
                    <a:srgbClr val="FBCE9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7" name="직사각형 86"/>
                  <p:cNvSpPr/>
                  <p:nvPr/>
                </p:nvSpPr>
                <p:spPr>
                  <a:xfrm rot="9574074">
                    <a:off x="4601327" y="3867542"/>
                    <a:ext cx="87341" cy="4182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9" name="양쪽 모서리가 둥근 사각형 88"/>
                  <p:cNvSpPr/>
                  <p:nvPr/>
                </p:nvSpPr>
                <p:spPr>
                  <a:xfrm rot="20374074">
                    <a:off x="4579548" y="3788512"/>
                    <a:ext cx="89844" cy="82502"/>
                  </a:xfrm>
                  <a:prstGeom prst="round2SameRect">
                    <a:avLst>
                      <a:gd name="adj1" fmla="val 43630"/>
                      <a:gd name="adj2" fmla="val 0"/>
                    </a:avLst>
                  </a:prstGeom>
                  <a:solidFill>
                    <a:srgbClr val="FBCE9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cxnSp>
        <p:nvCxnSpPr>
          <p:cNvPr id="2068" name="직선 연결선 2067"/>
          <p:cNvCxnSpPr/>
          <p:nvPr/>
        </p:nvCxnSpPr>
        <p:spPr>
          <a:xfrm>
            <a:off x="243840" y="5394960"/>
            <a:ext cx="867156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24476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Default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scene3d>
          <a:camera prst="obliqueBottomLeft"/>
          <a:lightRig rig="threePt" dir="t"/>
        </a:scene3d>
      </a:spPr>
      <a:bodyPr wrap="none" rtlCol="0">
        <a:spAutoFit/>
      </a:bodyPr>
      <a:lstStyle>
        <a:defPPr>
          <a:defRPr spc="-15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" id="{61DEB19B-2B19-4AD2-838F-1D0A1F1A4AA8}" vid="{EEB53716-E240-45EC-B1D3-DE115349966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3505</TotalTime>
  <Words>295</Words>
  <Application>Microsoft Office PowerPoint</Application>
  <PresentationFormat>화면 슬라이드 쇼(4:3)</PresentationFormat>
  <Paragraphs>117</Paragraphs>
  <Slides>20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2" baseType="lpstr">
      <vt:lpstr>HY강M</vt:lpstr>
      <vt:lpstr>HY나무B</vt:lpstr>
      <vt:lpstr>Yoon 윤고딕 530_TT</vt:lpstr>
      <vt:lpstr>나눔고딕</vt:lpstr>
      <vt:lpstr>나눔손글씨 펜</vt:lpstr>
      <vt:lpstr>나눔스퀘어</vt:lpstr>
      <vt:lpstr>나눔스퀘어 ExtraBold</vt:lpstr>
      <vt:lpstr>맑은 고딕</vt:lpstr>
      <vt:lpstr>Arial</vt:lpstr>
      <vt:lpstr>Calibri</vt:lpstr>
      <vt:lpstr>Wingdings</vt:lpstr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d.sual</dc:creator>
  <cp:lastModifiedBy>재성 황</cp:lastModifiedBy>
  <cp:revision>381</cp:revision>
  <dcterms:created xsi:type="dcterms:W3CDTF">2018-05-25T10:14:40Z</dcterms:created>
  <dcterms:modified xsi:type="dcterms:W3CDTF">2019-06-20T08:37:19Z</dcterms:modified>
</cp:coreProperties>
</file>